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5" r:id="rId4"/>
    <p:sldMasterId id="214748369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5143500" cx="9144000"/>
  <p:notesSz cx="6858000" cy="9144000"/>
  <p:embeddedFontLst>
    <p:embeddedFont>
      <p:font typeface="Golos Text"/>
      <p:regular r:id="rId66"/>
      <p:bold r:id="rId67"/>
    </p:embeddedFont>
    <p:embeddedFont>
      <p:font typeface="Proxima Nova"/>
      <p:regular r:id="rId68"/>
      <p:bold r:id="rId69"/>
      <p:italic r:id="rId70"/>
      <p:boldItalic r:id="rId71"/>
    </p:embeddedFont>
    <p:embeddedFont>
      <p:font typeface="Roboto Medium"/>
      <p:regular r:id="rId72"/>
      <p:bold r:id="rId73"/>
      <p:italic r:id="rId74"/>
      <p:boldItalic r:id="rId75"/>
    </p:embeddedFont>
    <p:embeddedFont>
      <p:font typeface="Amatic SC"/>
      <p:regular r:id="rId76"/>
      <p:bold r:id="rId77"/>
    </p:embeddedFont>
    <p:embeddedFont>
      <p:font typeface="Fira Sans Extra Condensed Medium"/>
      <p:regular r:id="rId78"/>
      <p:bold r:id="rId79"/>
      <p:italic r:id="rId80"/>
      <p:boldItalic r:id="rId81"/>
    </p:embeddedFont>
    <p:embeddedFont>
      <p:font typeface="PT Sans"/>
      <p:regular r:id="rId82"/>
      <p:bold r:id="rId83"/>
      <p:italic r:id="rId84"/>
      <p:boldItalic r:id="rId85"/>
    </p:embeddedFont>
    <p:embeddedFont>
      <p:font typeface="DM Sans"/>
      <p:regular r:id="rId86"/>
      <p:bold r:id="rId87"/>
      <p:italic r:id="rId88"/>
      <p:boldItalic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D5A0144-38BC-48BC-8F86-14CE0551140A}">
  <a:tblStyle styleId="{DD5A0144-38BC-48BC-8F86-14CE0551140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TSans-italic.fntdata"/><Relationship Id="rId83" Type="http://schemas.openxmlformats.org/officeDocument/2006/relationships/font" Target="fonts/PTSans-bold.fntdata"/><Relationship Id="rId42" Type="http://schemas.openxmlformats.org/officeDocument/2006/relationships/slide" Target="slides/slide36.xml"/><Relationship Id="rId86" Type="http://schemas.openxmlformats.org/officeDocument/2006/relationships/font" Target="fonts/DMSans-regular.fntdata"/><Relationship Id="rId41" Type="http://schemas.openxmlformats.org/officeDocument/2006/relationships/slide" Target="slides/slide35.xml"/><Relationship Id="rId85" Type="http://schemas.openxmlformats.org/officeDocument/2006/relationships/font" Target="fonts/PTSans-boldItalic.fntdata"/><Relationship Id="rId44" Type="http://schemas.openxmlformats.org/officeDocument/2006/relationships/slide" Target="slides/slide38.xml"/><Relationship Id="rId88" Type="http://schemas.openxmlformats.org/officeDocument/2006/relationships/font" Target="fonts/DMSans-italic.fntdata"/><Relationship Id="rId43" Type="http://schemas.openxmlformats.org/officeDocument/2006/relationships/slide" Target="slides/slide37.xml"/><Relationship Id="rId87" Type="http://schemas.openxmlformats.org/officeDocument/2006/relationships/font" Target="fonts/DMSans-bold.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DMSans-boldItalic.fntdata"/><Relationship Id="rId80" Type="http://schemas.openxmlformats.org/officeDocument/2006/relationships/font" Target="fonts/FiraSansExtraCondensedMedium-italic.fntdata"/><Relationship Id="rId82" Type="http://schemas.openxmlformats.org/officeDocument/2006/relationships/font" Target="fonts/PTSans-regular.fntdata"/><Relationship Id="rId81" Type="http://schemas.openxmlformats.org/officeDocument/2006/relationships/font" Target="fonts/FiraSansExtraCondensedMedium-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bold.fntdata"/><Relationship Id="rId72" Type="http://schemas.openxmlformats.org/officeDocument/2006/relationships/font" Target="fonts/RobotoMedium-regular.fntdata"/><Relationship Id="rId31" Type="http://schemas.openxmlformats.org/officeDocument/2006/relationships/slide" Target="slides/slide25.xml"/><Relationship Id="rId75" Type="http://schemas.openxmlformats.org/officeDocument/2006/relationships/font" Target="fonts/RobotoMedium-boldItalic.fntdata"/><Relationship Id="rId30" Type="http://schemas.openxmlformats.org/officeDocument/2006/relationships/slide" Target="slides/slide24.xml"/><Relationship Id="rId74" Type="http://schemas.openxmlformats.org/officeDocument/2006/relationships/font" Target="fonts/RobotoMedium-italic.fntdata"/><Relationship Id="rId33" Type="http://schemas.openxmlformats.org/officeDocument/2006/relationships/slide" Target="slides/slide27.xml"/><Relationship Id="rId77" Type="http://schemas.openxmlformats.org/officeDocument/2006/relationships/font" Target="fonts/AmaticSC-bold.fntdata"/><Relationship Id="rId32" Type="http://schemas.openxmlformats.org/officeDocument/2006/relationships/slide" Target="slides/slide26.xml"/><Relationship Id="rId76" Type="http://schemas.openxmlformats.org/officeDocument/2006/relationships/font" Target="fonts/AmaticSC-regular.fntdata"/><Relationship Id="rId35" Type="http://schemas.openxmlformats.org/officeDocument/2006/relationships/slide" Target="slides/slide29.xml"/><Relationship Id="rId79" Type="http://schemas.openxmlformats.org/officeDocument/2006/relationships/font" Target="fonts/FiraSansExtraCondensedMedium-bold.fntdata"/><Relationship Id="rId34" Type="http://schemas.openxmlformats.org/officeDocument/2006/relationships/slide" Target="slides/slide28.xml"/><Relationship Id="rId78" Type="http://schemas.openxmlformats.org/officeDocument/2006/relationships/font" Target="fonts/FiraSansExtraCondensedMedium-regular.fntdata"/><Relationship Id="rId71" Type="http://schemas.openxmlformats.org/officeDocument/2006/relationships/font" Target="fonts/ProximaNova-boldItalic.fntdata"/><Relationship Id="rId70" Type="http://schemas.openxmlformats.org/officeDocument/2006/relationships/font" Target="fonts/ProximaNova-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GolosText-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ProximaNova-regular.fntdata"/><Relationship Id="rId23" Type="http://schemas.openxmlformats.org/officeDocument/2006/relationships/slide" Target="slides/slide17.xml"/><Relationship Id="rId67" Type="http://schemas.openxmlformats.org/officeDocument/2006/relationships/font" Target="fonts/GolosText-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1fd100d434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1fd100d434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ed9256fe6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ed9256fe6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eba1a568b6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eba1a568b6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2233e93c76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2233e93c76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2233e93c76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 name="Google Shape;910;g2233e93c76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g11fd100d434_1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g11fd100d434_1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 name="Shape 1065"/>
        <p:cNvGrpSpPr/>
        <p:nvPr/>
      </p:nvGrpSpPr>
      <p:grpSpPr>
        <a:xfrm>
          <a:off x="0" y="0"/>
          <a:ext cx="0" cy="0"/>
          <a:chOff x="0" y="0"/>
          <a:chExt cx="0" cy="0"/>
        </a:xfrm>
      </p:grpSpPr>
      <p:sp>
        <p:nvSpPr>
          <p:cNvPr id="1066" name="Google Shape;1066;geba1a568b6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 name="Google Shape;1067;geba1a568b6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eba1a568b6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eba1a568b6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 name="Shape 1154"/>
        <p:cNvGrpSpPr/>
        <p:nvPr/>
      </p:nvGrpSpPr>
      <p:grpSpPr>
        <a:xfrm>
          <a:off x="0" y="0"/>
          <a:ext cx="0" cy="0"/>
          <a:chOff x="0" y="0"/>
          <a:chExt cx="0" cy="0"/>
        </a:xfrm>
      </p:grpSpPr>
      <p:sp>
        <p:nvSpPr>
          <p:cNvPr id="1155" name="Google Shape;1155;g2233e93c76c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6" name="Google Shape;1156;g2233e93c76c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geba1a568b6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6" name="Google Shape;1216;geba1a568b6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2233e93c76c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2233e93c76c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geba1a568b6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1" name="Google Shape;1301;geba1a568b6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3" name="Shape 1373"/>
        <p:cNvGrpSpPr/>
        <p:nvPr/>
      </p:nvGrpSpPr>
      <p:grpSpPr>
        <a:xfrm>
          <a:off x="0" y="0"/>
          <a:ext cx="0" cy="0"/>
          <a:chOff x="0" y="0"/>
          <a:chExt cx="0" cy="0"/>
        </a:xfrm>
      </p:grpSpPr>
      <p:sp>
        <p:nvSpPr>
          <p:cNvPr id="1374" name="Google Shape;1374;geba1a568b6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5" name="Google Shape;1375;geba1a568b6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2" name="Shape 1412"/>
        <p:cNvGrpSpPr/>
        <p:nvPr/>
      </p:nvGrpSpPr>
      <p:grpSpPr>
        <a:xfrm>
          <a:off x="0" y="0"/>
          <a:ext cx="0" cy="0"/>
          <a:chOff x="0" y="0"/>
          <a:chExt cx="0" cy="0"/>
        </a:xfrm>
      </p:grpSpPr>
      <p:sp>
        <p:nvSpPr>
          <p:cNvPr id="1413" name="Google Shape;1413;g2233e93c76c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4" name="Google Shape;1414;g2233e93c76c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7" name="Shape 1447"/>
        <p:cNvGrpSpPr/>
        <p:nvPr/>
      </p:nvGrpSpPr>
      <p:grpSpPr>
        <a:xfrm>
          <a:off x="0" y="0"/>
          <a:ext cx="0" cy="0"/>
          <a:chOff x="0" y="0"/>
          <a:chExt cx="0" cy="0"/>
        </a:xfrm>
      </p:grpSpPr>
      <p:sp>
        <p:nvSpPr>
          <p:cNvPr id="1448" name="Google Shape;1448;geba1a568b6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9" name="Google Shape;1449;geba1a568b6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2233e93c76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2233e93c76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eba1a568b6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eba1a568b6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4" name="Shape 1654"/>
        <p:cNvGrpSpPr/>
        <p:nvPr/>
      </p:nvGrpSpPr>
      <p:grpSpPr>
        <a:xfrm>
          <a:off x="0" y="0"/>
          <a:ext cx="0" cy="0"/>
          <a:chOff x="0" y="0"/>
          <a:chExt cx="0" cy="0"/>
        </a:xfrm>
      </p:grpSpPr>
      <p:sp>
        <p:nvSpPr>
          <p:cNvPr id="1655" name="Google Shape;1655;g14374f7c220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6" name="Google Shape;1656;g14374f7c220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8" name="Shape 1738"/>
        <p:cNvGrpSpPr/>
        <p:nvPr/>
      </p:nvGrpSpPr>
      <p:grpSpPr>
        <a:xfrm>
          <a:off x="0" y="0"/>
          <a:ext cx="0" cy="0"/>
          <a:chOff x="0" y="0"/>
          <a:chExt cx="0" cy="0"/>
        </a:xfrm>
      </p:grpSpPr>
      <p:sp>
        <p:nvSpPr>
          <p:cNvPr id="1739" name="Google Shape;1739;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0" name="Google Shape;1740;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geba1a568b6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 name="Google Shape;1796;geba1a568b6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eba1a568b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eba1a568b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3" name="Shape 1823"/>
        <p:cNvGrpSpPr/>
        <p:nvPr/>
      </p:nvGrpSpPr>
      <p:grpSpPr>
        <a:xfrm>
          <a:off x="0" y="0"/>
          <a:ext cx="0" cy="0"/>
          <a:chOff x="0" y="0"/>
          <a:chExt cx="0" cy="0"/>
        </a:xfrm>
      </p:grpSpPr>
      <p:sp>
        <p:nvSpPr>
          <p:cNvPr id="1824" name="Google Shape;1824;geba1a568b6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5" name="Google Shape;1825;geba1a568b6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4" name="Shape 1854"/>
        <p:cNvGrpSpPr/>
        <p:nvPr/>
      </p:nvGrpSpPr>
      <p:grpSpPr>
        <a:xfrm>
          <a:off x="0" y="0"/>
          <a:ext cx="0" cy="0"/>
          <a:chOff x="0" y="0"/>
          <a:chExt cx="0" cy="0"/>
        </a:xfrm>
      </p:grpSpPr>
      <p:sp>
        <p:nvSpPr>
          <p:cNvPr id="1855" name="Google Shape;1855;geba1a568b6_0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6" name="Google Shape;1856;geba1a568b6_0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3" name="Shape 1883"/>
        <p:cNvGrpSpPr/>
        <p:nvPr/>
      </p:nvGrpSpPr>
      <p:grpSpPr>
        <a:xfrm>
          <a:off x="0" y="0"/>
          <a:ext cx="0" cy="0"/>
          <a:chOff x="0" y="0"/>
          <a:chExt cx="0" cy="0"/>
        </a:xfrm>
      </p:grpSpPr>
      <p:sp>
        <p:nvSpPr>
          <p:cNvPr id="1884" name="Google Shape;1884;geba1a568b6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5" name="Google Shape;1885;geba1a568b6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2" name="Shape 1932"/>
        <p:cNvGrpSpPr/>
        <p:nvPr/>
      </p:nvGrpSpPr>
      <p:grpSpPr>
        <a:xfrm>
          <a:off x="0" y="0"/>
          <a:ext cx="0" cy="0"/>
          <a:chOff x="0" y="0"/>
          <a:chExt cx="0" cy="0"/>
        </a:xfrm>
      </p:grpSpPr>
      <p:sp>
        <p:nvSpPr>
          <p:cNvPr id="1933" name="Google Shape;1933;geba1a568b6_0_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4" name="Google Shape;1934;geba1a568b6_0_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7" name="Shape 1977"/>
        <p:cNvGrpSpPr/>
        <p:nvPr/>
      </p:nvGrpSpPr>
      <p:grpSpPr>
        <a:xfrm>
          <a:off x="0" y="0"/>
          <a:ext cx="0" cy="0"/>
          <a:chOff x="0" y="0"/>
          <a:chExt cx="0" cy="0"/>
        </a:xfrm>
      </p:grpSpPr>
      <p:sp>
        <p:nvSpPr>
          <p:cNvPr id="1978" name="Google Shape;1978;geba1a568b6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9" name="Google Shape;1979;geba1a568b6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2" name="Shape 2042"/>
        <p:cNvGrpSpPr/>
        <p:nvPr/>
      </p:nvGrpSpPr>
      <p:grpSpPr>
        <a:xfrm>
          <a:off x="0" y="0"/>
          <a:ext cx="0" cy="0"/>
          <a:chOff x="0" y="0"/>
          <a:chExt cx="0" cy="0"/>
        </a:xfrm>
      </p:grpSpPr>
      <p:sp>
        <p:nvSpPr>
          <p:cNvPr id="2043" name="Google Shape;2043;g11fd100d434_1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4" name="Google Shape;2044;g11fd100d434_1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7" name="Shape 2107"/>
        <p:cNvGrpSpPr/>
        <p:nvPr/>
      </p:nvGrpSpPr>
      <p:grpSpPr>
        <a:xfrm>
          <a:off x="0" y="0"/>
          <a:ext cx="0" cy="0"/>
          <a:chOff x="0" y="0"/>
          <a:chExt cx="0" cy="0"/>
        </a:xfrm>
      </p:grpSpPr>
      <p:sp>
        <p:nvSpPr>
          <p:cNvPr id="2108" name="Google Shape;2108;geba1a568b6_0_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9" name="Google Shape;2109;geba1a568b6_0_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8" name="Shape 2148"/>
        <p:cNvGrpSpPr/>
        <p:nvPr/>
      </p:nvGrpSpPr>
      <p:grpSpPr>
        <a:xfrm>
          <a:off x="0" y="0"/>
          <a:ext cx="0" cy="0"/>
          <a:chOff x="0" y="0"/>
          <a:chExt cx="0" cy="0"/>
        </a:xfrm>
      </p:grpSpPr>
      <p:sp>
        <p:nvSpPr>
          <p:cNvPr id="2149" name="Google Shape;2149;geba1a568b6_0_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0" name="Google Shape;2150;geba1a568b6_0_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1" name="Shape 2201"/>
        <p:cNvGrpSpPr/>
        <p:nvPr/>
      </p:nvGrpSpPr>
      <p:grpSpPr>
        <a:xfrm>
          <a:off x="0" y="0"/>
          <a:ext cx="0" cy="0"/>
          <a:chOff x="0" y="0"/>
          <a:chExt cx="0" cy="0"/>
        </a:xfrm>
      </p:grpSpPr>
      <p:sp>
        <p:nvSpPr>
          <p:cNvPr id="2202" name="Google Shape;2202;g11fd100d43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3" name="Google Shape;2203;g11fd100d43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5" name="Shape 2255"/>
        <p:cNvGrpSpPr/>
        <p:nvPr/>
      </p:nvGrpSpPr>
      <p:grpSpPr>
        <a:xfrm>
          <a:off x="0" y="0"/>
          <a:ext cx="0" cy="0"/>
          <a:chOff x="0" y="0"/>
          <a:chExt cx="0" cy="0"/>
        </a:xfrm>
      </p:grpSpPr>
      <p:sp>
        <p:nvSpPr>
          <p:cNvPr id="2256" name="Google Shape;2256;g2233e93c76c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7" name="Google Shape;2257;g2233e93c76c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eba1a568b6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eba1a568b6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3" name="Shape 2703"/>
        <p:cNvGrpSpPr/>
        <p:nvPr/>
      </p:nvGrpSpPr>
      <p:grpSpPr>
        <a:xfrm>
          <a:off x="0" y="0"/>
          <a:ext cx="0" cy="0"/>
          <a:chOff x="0" y="0"/>
          <a:chExt cx="0" cy="0"/>
        </a:xfrm>
      </p:grpSpPr>
      <p:sp>
        <p:nvSpPr>
          <p:cNvPr id="2704" name="Google Shape;2704;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5" name="Google Shape;2705;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8" name="Shape 3318"/>
        <p:cNvGrpSpPr/>
        <p:nvPr/>
      </p:nvGrpSpPr>
      <p:grpSpPr>
        <a:xfrm>
          <a:off x="0" y="0"/>
          <a:ext cx="0" cy="0"/>
          <a:chOff x="0" y="0"/>
          <a:chExt cx="0" cy="0"/>
        </a:xfrm>
      </p:grpSpPr>
      <p:sp>
        <p:nvSpPr>
          <p:cNvPr id="3319" name="Google Shape;3319;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0" name="Google Shape;3320;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8" name="Shape 3338"/>
        <p:cNvGrpSpPr/>
        <p:nvPr/>
      </p:nvGrpSpPr>
      <p:grpSpPr>
        <a:xfrm>
          <a:off x="0" y="0"/>
          <a:ext cx="0" cy="0"/>
          <a:chOff x="0" y="0"/>
          <a:chExt cx="0" cy="0"/>
        </a:xfrm>
      </p:grpSpPr>
      <p:sp>
        <p:nvSpPr>
          <p:cNvPr id="3339" name="Google Shape;3339;g223916f5e60_0_19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0" name="Google Shape;3340;g223916f5e60_0_1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4" name="Shape 3344"/>
        <p:cNvGrpSpPr/>
        <p:nvPr/>
      </p:nvGrpSpPr>
      <p:grpSpPr>
        <a:xfrm>
          <a:off x="0" y="0"/>
          <a:ext cx="0" cy="0"/>
          <a:chOff x="0" y="0"/>
          <a:chExt cx="0" cy="0"/>
        </a:xfrm>
      </p:grpSpPr>
      <p:sp>
        <p:nvSpPr>
          <p:cNvPr id="3345" name="Google Shape;3345;g223916f5e60_0_1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6" name="Google Shape;3346;g223916f5e60_0_1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0" name="Shape 3350"/>
        <p:cNvGrpSpPr/>
        <p:nvPr/>
      </p:nvGrpSpPr>
      <p:grpSpPr>
        <a:xfrm>
          <a:off x="0" y="0"/>
          <a:ext cx="0" cy="0"/>
          <a:chOff x="0" y="0"/>
          <a:chExt cx="0" cy="0"/>
        </a:xfrm>
      </p:grpSpPr>
      <p:sp>
        <p:nvSpPr>
          <p:cNvPr id="3351" name="Google Shape;3351;g223916f5e60_0_1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2" name="Google Shape;3352;g223916f5e60_0_1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6" name="Shape 3376"/>
        <p:cNvGrpSpPr/>
        <p:nvPr/>
      </p:nvGrpSpPr>
      <p:grpSpPr>
        <a:xfrm>
          <a:off x="0" y="0"/>
          <a:ext cx="0" cy="0"/>
          <a:chOff x="0" y="0"/>
          <a:chExt cx="0" cy="0"/>
        </a:xfrm>
      </p:grpSpPr>
      <p:sp>
        <p:nvSpPr>
          <p:cNvPr id="3377" name="Google Shape;3377;g223916f5e60_0_1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8" name="Google Shape;3378;g223916f5e60_0_1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2" name="Shape 3392"/>
        <p:cNvGrpSpPr/>
        <p:nvPr/>
      </p:nvGrpSpPr>
      <p:grpSpPr>
        <a:xfrm>
          <a:off x="0" y="0"/>
          <a:ext cx="0" cy="0"/>
          <a:chOff x="0" y="0"/>
          <a:chExt cx="0" cy="0"/>
        </a:xfrm>
      </p:grpSpPr>
      <p:sp>
        <p:nvSpPr>
          <p:cNvPr id="3393" name="Google Shape;3393;g223916f5e60_0_1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4" name="Google Shape;3394;g223916f5e60_0_1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9" name="Shape 3729"/>
        <p:cNvGrpSpPr/>
        <p:nvPr/>
      </p:nvGrpSpPr>
      <p:grpSpPr>
        <a:xfrm>
          <a:off x="0" y="0"/>
          <a:ext cx="0" cy="0"/>
          <a:chOff x="0" y="0"/>
          <a:chExt cx="0" cy="0"/>
        </a:xfrm>
      </p:grpSpPr>
      <p:sp>
        <p:nvSpPr>
          <p:cNvPr id="3730" name="Google Shape;3730;g223916f5e60_0_2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1" name="Google Shape;3731;g223916f5e60_0_2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3" name="Shape 9643"/>
        <p:cNvGrpSpPr/>
        <p:nvPr/>
      </p:nvGrpSpPr>
      <p:grpSpPr>
        <a:xfrm>
          <a:off x="0" y="0"/>
          <a:ext cx="0" cy="0"/>
          <a:chOff x="0" y="0"/>
          <a:chExt cx="0" cy="0"/>
        </a:xfrm>
      </p:grpSpPr>
      <p:sp>
        <p:nvSpPr>
          <p:cNvPr id="9644" name="Google Shape;9644;g223916f5e60_0_8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5" name="Google Shape;9645;g223916f5e60_0_8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0" name="Shape 10070"/>
        <p:cNvGrpSpPr/>
        <p:nvPr/>
      </p:nvGrpSpPr>
      <p:grpSpPr>
        <a:xfrm>
          <a:off x="0" y="0"/>
          <a:ext cx="0" cy="0"/>
          <a:chOff x="0" y="0"/>
          <a:chExt cx="0" cy="0"/>
        </a:xfrm>
      </p:grpSpPr>
      <p:sp>
        <p:nvSpPr>
          <p:cNvPr id="10071" name="Google Shape;10071;g223916f5e60_0_8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2" name="Google Shape;10072;g223916f5e60_0_8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233e93c76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233e93c76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3" name="Shape 10233"/>
        <p:cNvGrpSpPr/>
        <p:nvPr/>
      </p:nvGrpSpPr>
      <p:grpSpPr>
        <a:xfrm>
          <a:off x="0" y="0"/>
          <a:ext cx="0" cy="0"/>
          <a:chOff x="0" y="0"/>
          <a:chExt cx="0" cy="0"/>
        </a:xfrm>
      </p:grpSpPr>
      <p:sp>
        <p:nvSpPr>
          <p:cNvPr id="10234" name="Google Shape;10234;g223916f5e60_0_8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5" name="Google Shape;10235;g223916f5e60_0_8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5" name="Shape 10635"/>
        <p:cNvGrpSpPr/>
        <p:nvPr/>
      </p:nvGrpSpPr>
      <p:grpSpPr>
        <a:xfrm>
          <a:off x="0" y="0"/>
          <a:ext cx="0" cy="0"/>
          <a:chOff x="0" y="0"/>
          <a:chExt cx="0" cy="0"/>
        </a:xfrm>
      </p:grpSpPr>
      <p:sp>
        <p:nvSpPr>
          <p:cNvPr id="10636" name="Google Shape;10636;g223916f5e60_0_9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7" name="Google Shape;10637;g223916f5e60_0_9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6" name="Shape 11006"/>
        <p:cNvGrpSpPr/>
        <p:nvPr/>
      </p:nvGrpSpPr>
      <p:grpSpPr>
        <a:xfrm>
          <a:off x="0" y="0"/>
          <a:ext cx="0" cy="0"/>
          <a:chOff x="0" y="0"/>
          <a:chExt cx="0" cy="0"/>
        </a:xfrm>
      </p:grpSpPr>
      <p:sp>
        <p:nvSpPr>
          <p:cNvPr id="11007" name="Google Shape;11007;g223916f5e60_0_9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8" name="Google Shape;11008;g223916f5e60_0_9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5" name="Shape 11395"/>
        <p:cNvGrpSpPr/>
        <p:nvPr/>
      </p:nvGrpSpPr>
      <p:grpSpPr>
        <a:xfrm>
          <a:off x="0" y="0"/>
          <a:ext cx="0" cy="0"/>
          <a:chOff x="0" y="0"/>
          <a:chExt cx="0" cy="0"/>
        </a:xfrm>
      </p:grpSpPr>
      <p:sp>
        <p:nvSpPr>
          <p:cNvPr id="11396" name="Google Shape;11396;g223916f5e60_0_100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7" name="Google Shape;11397;g223916f5e60_0_100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6" name="Shape 11826"/>
        <p:cNvGrpSpPr/>
        <p:nvPr/>
      </p:nvGrpSpPr>
      <p:grpSpPr>
        <a:xfrm>
          <a:off x="0" y="0"/>
          <a:ext cx="0" cy="0"/>
          <a:chOff x="0" y="0"/>
          <a:chExt cx="0" cy="0"/>
        </a:xfrm>
      </p:grpSpPr>
      <p:sp>
        <p:nvSpPr>
          <p:cNvPr id="11827" name="Google Shape;11827;g223916f5e60_0_10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8" name="Google Shape;11828;g223916f5e60_0_10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9" name="Shape 12619"/>
        <p:cNvGrpSpPr/>
        <p:nvPr/>
      </p:nvGrpSpPr>
      <p:grpSpPr>
        <a:xfrm>
          <a:off x="0" y="0"/>
          <a:ext cx="0" cy="0"/>
          <a:chOff x="0" y="0"/>
          <a:chExt cx="0" cy="0"/>
        </a:xfrm>
      </p:grpSpPr>
      <p:sp>
        <p:nvSpPr>
          <p:cNvPr id="12620" name="Google Shape;12620;g223916f5e60_0_11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1" name="Google Shape;12621;g223916f5e60_0_11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0" name="Shape 13360"/>
        <p:cNvGrpSpPr/>
        <p:nvPr/>
      </p:nvGrpSpPr>
      <p:grpSpPr>
        <a:xfrm>
          <a:off x="0" y="0"/>
          <a:ext cx="0" cy="0"/>
          <a:chOff x="0" y="0"/>
          <a:chExt cx="0" cy="0"/>
        </a:xfrm>
      </p:grpSpPr>
      <p:sp>
        <p:nvSpPr>
          <p:cNvPr id="13361" name="Google Shape;13361;g223916f5e60_0_11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62" name="Google Shape;13362;g223916f5e60_0_11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3" name="Shape 14053"/>
        <p:cNvGrpSpPr/>
        <p:nvPr/>
      </p:nvGrpSpPr>
      <p:grpSpPr>
        <a:xfrm>
          <a:off x="0" y="0"/>
          <a:ext cx="0" cy="0"/>
          <a:chOff x="0" y="0"/>
          <a:chExt cx="0" cy="0"/>
        </a:xfrm>
      </p:grpSpPr>
      <p:sp>
        <p:nvSpPr>
          <p:cNvPr id="14054" name="Google Shape;14054;g223916f5e60_0_12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55" name="Google Shape;14055;g223916f5e60_0_12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5" name="Shape 14355"/>
        <p:cNvGrpSpPr/>
        <p:nvPr/>
      </p:nvGrpSpPr>
      <p:grpSpPr>
        <a:xfrm>
          <a:off x="0" y="0"/>
          <a:ext cx="0" cy="0"/>
          <a:chOff x="0" y="0"/>
          <a:chExt cx="0" cy="0"/>
        </a:xfrm>
      </p:grpSpPr>
      <p:sp>
        <p:nvSpPr>
          <p:cNvPr id="14356" name="Google Shape;14356;g223916f5e60_0_12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57" name="Google Shape;14357;g223916f5e60_0_12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95" name="Shape 14995"/>
        <p:cNvGrpSpPr/>
        <p:nvPr/>
      </p:nvGrpSpPr>
      <p:grpSpPr>
        <a:xfrm>
          <a:off x="0" y="0"/>
          <a:ext cx="0" cy="0"/>
          <a:chOff x="0" y="0"/>
          <a:chExt cx="0" cy="0"/>
        </a:xfrm>
      </p:grpSpPr>
      <p:sp>
        <p:nvSpPr>
          <p:cNvPr id="14996" name="Google Shape;14996;g223916f5e60_0_15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97" name="Google Shape;14997;g223916f5e60_0_15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ee59bd2143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ee59bd2143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14374f7c220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14374f7c220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g2233e93c76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 name="Google Shape;762;g2233e93c76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25975" y="1145437"/>
            <a:ext cx="7692000" cy="23118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rgbClr val="191919"/>
              </a:buClr>
              <a:buSzPts val="4600"/>
              <a:buNone/>
              <a:defRPr sz="9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637150" y="3608247"/>
            <a:ext cx="3869700" cy="370500"/>
          </a:xfrm>
          <a:prstGeom prst="rect">
            <a:avLst/>
          </a:prstGeom>
          <a:solidFill>
            <a:schemeClr val="lt1"/>
          </a:solidFill>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5"/>
              </a:buClr>
              <a:buSzPts val="1400"/>
              <a:buNone/>
              <a:defRPr sz="1600">
                <a:solidFill>
                  <a:schemeClr val="accent5"/>
                </a:solidFill>
              </a:defRPr>
            </a:lvl1pPr>
            <a:lvl2pPr lvl="1" algn="ctr">
              <a:lnSpc>
                <a:spcPct val="100000"/>
              </a:lnSpc>
              <a:spcBef>
                <a:spcPts val="0"/>
              </a:spcBef>
              <a:spcAft>
                <a:spcPts val="0"/>
              </a:spcAft>
              <a:buClr>
                <a:schemeClr val="accent5"/>
              </a:buClr>
              <a:buSzPts val="1800"/>
              <a:buNone/>
              <a:defRPr sz="1800">
                <a:solidFill>
                  <a:schemeClr val="accent5"/>
                </a:solidFill>
              </a:defRPr>
            </a:lvl2pPr>
            <a:lvl3pPr lvl="2" algn="ctr">
              <a:lnSpc>
                <a:spcPct val="100000"/>
              </a:lnSpc>
              <a:spcBef>
                <a:spcPts val="0"/>
              </a:spcBef>
              <a:spcAft>
                <a:spcPts val="0"/>
              </a:spcAft>
              <a:buClr>
                <a:schemeClr val="accent5"/>
              </a:buClr>
              <a:buSzPts val="1800"/>
              <a:buNone/>
              <a:defRPr sz="1800">
                <a:solidFill>
                  <a:schemeClr val="accent5"/>
                </a:solidFill>
              </a:defRPr>
            </a:lvl3pPr>
            <a:lvl4pPr lvl="3" algn="ctr">
              <a:lnSpc>
                <a:spcPct val="100000"/>
              </a:lnSpc>
              <a:spcBef>
                <a:spcPts val="0"/>
              </a:spcBef>
              <a:spcAft>
                <a:spcPts val="0"/>
              </a:spcAft>
              <a:buClr>
                <a:schemeClr val="accent5"/>
              </a:buClr>
              <a:buSzPts val="1800"/>
              <a:buNone/>
              <a:defRPr sz="1800">
                <a:solidFill>
                  <a:schemeClr val="accent5"/>
                </a:solidFill>
              </a:defRPr>
            </a:lvl4pPr>
            <a:lvl5pPr lvl="4" algn="ctr">
              <a:lnSpc>
                <a:spcPct val="100000"/>
              </a:lnSpc>
              <a:spcBef>
                <a:spcPts val="0"/>
              </a:spcBef>
              <a:spcAft>
                <a:spcPts val="0"/>
              </a:spcAft>
              <a:buClr>
                <a:schemeClr val="accent5"/>
              </a:buClr>
              <a:buSzPts val="1800"/>
              <a:buNone/>
              <a:defRPr sz="1800">
                <a:solidFill>
                  <a:schemeClr val="accent5"/>
                </a:solidFill>
              </a:defRPr>
            </a:lvl5pPr>
            <a:lvl6pPr lvl="5" algn="ctr">
              <a:lnSpc>
                <a:spcPct val="100000"/>
              </a:lnSpc>
              <a:spcBef>
                <a:spcPts val="0"/>
              </a:spcBef>
              <a:spcAft>
                <a:spcPts val="0"/>
              </a:spcAft>
              <a:buClr>
                <a:schemeClr val="accent5"/>
              </a:buClr>
              <a:buSzPts val="1800"/>
              <a:buNone/>
              <a:defRPr sz="1800">
                <a:solidFill>
                  <a:schemeClr val="accent5"/>
                </a:solidFill>
              </a:defRPr>
            </a:lvl6pPr>
            <a:lvl7pPr lvl="6" algn="ctr">
              <a:lnSpc>
                <a:spcPct val="100000"/>
              </a:lnSpc>
              <a:spcBef>
                <a:spcPts val="0"/>
              </a:spcBef>
              <a:spcAft>
                <a:spcPts val="0"/>
              </a:spcAft>
              <a:buClr>
                <a:schemeClr val="accent5"/>
              </a:buClr>
              <a:buSzPts val="1800"/>
              <a:buNone/>
              <a:defRPr sz="1800">
                <a:solidFill>
                  <a:schemeClr val="accent5"/>
                </a:solidFill>
              </a:defRPr>
            </a:lvl7pPr>
            <a:lvl8pPr lvl="7" algn="ctr">
              <a:lnSpc>
                <a:spcPct val="100000"/>
              </a:lnSpc>
              <a:spcBef>
                <a:spcPts val="0"/>
              </a:spcBef>
              <a:spcAft>
                <a:spcPts val="0"/>
              </a:spcAft>
              <a:buClr>
                <a:schemeClr val="accent5"/>
              </a:buClr>
              <a:buSzPts val="1800"/>
              <a:buNone/>
              <a:defRPr sz="1800">
                <a:solidFill>
                  <a:schemeClr val="accent5"/>
                </a:solidFill>
              </a:defRPr>
            </a:lvl8pPr>
            <a:lvl9pPr lvl="8" algn="ctr">
              <a:lnSpc>
                <a:spcPct val="100000"/>
              </a:lnSpc>
              <a:spcBef>
                <a:spcPts val="0"/>
              </a:spcBef>
              <a:spcAft>
                <a:spcPts val="0"/>
              </a:spcAft>
              <a:buClr>
                <a:schemeClr val="accent5"/>
              </a:buClr>
              <a:buSzPts val="1800"/>
              <a:buNone/>
              <a:defRPr sz="1800">
                <a:solidFill>
                  <a:schemeClr val="accent5"/>
                </a:solidFill>
              </a:defRPr>
            </a:lvl9pPr>
          </a:lstStyle>
          <a:p/>
        </p:txBody>
      </p:sp>
      <p:sp>
        <p:nvSpPr>
          <p:cNvPr id="11" name="Google Shape;11;p2"/>
          <p:cNvSpPr/>
          <p:nvPr/>
        </p:nvSpPr>
        <p:spPr>
          <a:xfrm>
            <a:off x="296082" y="4413000"/>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2796926" y="181671"/>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638545" y="3608250"/>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txBox="1"/>
          <p:nvPr>
            <p:ph hasCustomPrompt="1" type="title"/>
          </p:nvPr>
        </p:nvSpPr>
        <p:spPr>
          <a:xfrm>
            <a:off x="725975" y="1719338"/>
            <a:ext cx="7692000" cy="1131600"/>
          </a:xfrm>
          <a:prstGeom prst="rect">
            <a:avLst/>
          </a:prstGeom>
        </p:spPr>
        <p:txBody>
          <a:bodyPr anchorCtr="0" anchor="b"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7" name="Google Shape;57;p11"/>
          <p:cNvSpPr txBox="1"/>
          <p:nvPr>
            <p:ph idx="1" type="subTitle"/>
          </p:nvPr>
        </p:nvSpPr>
        <p:spPr>
          <a:xfrm>
            <a:off x="1284000" y="2927063"/>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58" name="Google Shape;58;p11"/>
          <p:cNvSpPr/>
          <p:nvPr/>
        </p:nvSpPr>
        <p:spPr>
          <a:xfrm>
            <a:off x="3773787" y="17770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1"/>
          <p:cNvSpPr/>
          <p:nvPr/>
        </p:nvSpPr>
        <p:spPr>
          <a:xfrm>
            <a:off x="5399875" y="481321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60" name="Shape 6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_1">
    <p:spTree>
      <p:nvGrpSpPr>
        <p:cNvPr id="61" name="Shape 61"/>
        <p:cNvGrpSpPr/>
        <p:nvPr/>
      </p:nvGrpSpPr>
      <p:grpSpPr>
        <a:xfrm>
          <a:off x="0" y="0"/>
          <a:ext cx="0" cy="0"/>
          <a:chOff x="0" y="0"/>
          <a:chExt cx="0" cy="0"/>
        </a:xfrm>
      </p:grpSpPr>
      <p:sp>
        <p:nvSpPr>
          <p:cNvPr id="62" name="Google Shape;6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3" name="Google Shape;63;p13"/>
          <p:cNvSpPr txBox="1"/>
          <p:nvPr>
            <p:ph idx="1" type="subTitle"/>
          </p:nvPr>
        </p:nvSpPr>
        <p:spPr>
          <a:xfrm>
            <a:off x="720000" y="223538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4" name="Google Shape;64;p13"/>
          <p:cNvSpPr txBox="1"/>
          <p:nvPr>
            <p:ph idx="2" type="subTitle"/>
          </p:nvPr>
        </p:nvSpPr>
        <p:spPr>
          <a:xfrm>
            <a:off x="3419269" y="223538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5" name="Google Shape;65;p13"/>
          <p:cNvSpPr txBox="1"/>
          <p:nvPr>
            <p:ph idx="3" type="subTitle"/>
          </p:nvPr>
        </p:nvSpPr>
        <p:spPr>
          <a:xfrm>
            <a:off x="720000" y="3970571"/>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6" name="Google Shape;66;p13"/>
          <p:cNvSpPr txBox="1"/>
          <p:nvPr>
            <p:ph idx="4" type="subTitle"/>
          </p:nvPr>
        </p:nvSpPr>
        <p:spPr>
          <a:xfrm>
            <a:off x="3419269" y="3970571"/>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7" name="Google Shape;67;p13"/>
          <p:cNvSpPr txBox="1"/>
          <p:nvPr>
            <p:ph idx="5" type="subTitle"/>
          </p:nvPr>
        </p:nvSpPr>
        <p:spPr>
          <a:xfrm>
            <a:off x="6118545" y="2235387"/>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 name="Google Shape;68;p13"/>
          <p:cNvSpPr txBox="1"/>
          <p:nvPr>
            <p:ph idx="6" type="subTitle"/>
          </p:nvPr>
        </p:nvSpPr>
        <p:spPr>
          <a:xfrm>
            <a:off x="6118545" y="3970571"/>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9" name="Google Shape;69;p13"/>
          <p:cNvSpPr txBox="1"/>
          <p:nvPr>
            <p:ph hasCustomPrompt="1" idx="7" type="title"/>
          </p:nvPr>
        </p:nvSpPr>
        <p:spPr>
          <a:xfrm>
            <a:off x="1505400" y="1420983"/>
            <a:ext cx="734700" cy="4476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70" name="Google Shape;70;p13"/>
          <p:cNvSpPr txBox="1"/>
          <p:nvPr>
            <p:ph hasCustomPrompt="1" idx="8" type="title"/>
          </p:nvPr>
        </p:nvSpPr>
        <p:spPr>
          <a:xfrm>
            <a:off x="1505400" y="3159191"/>
            <a:ext cx="734700" cy="4476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71" name="Google Shape;71;p13"/>
          <p:cNvSpPr txBox="1"/>
          <p:nvPr>
            <p:ph hasCustomPrompt="1" idx="9" type="title"/>
          </p:nvPr>
        </p:nvSpPr>
        <p:spPr>
          <a:xfrm>
            <a:off x="4204669" y="1420983"/>
            <a:ext cx="734700" cy="4476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72" name="Google Shape;72;p13"/>
          <p:cNvSpPr txBox="1"/>
          <p:nvPr>
            <p:ph hasCustomPrompt="1" idx="13" type="title"/>
          </p:nvPr>
        </p:nvSpPr>
        <p:spPr>
          <a:xfrm>
            <a:off x="4204669" y="3159191"/>
            <a:ext cx="734700" cy="4476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73" name="Google Shape;73;p13"/>
          <p:cNvSpPr txBox="1"/>
          <p:nvPr>
            <p:ph hasCustomPrompt="1" idx="14" type="title"/>
          </p:nvPr>
        </p:nvSpPr>
        <p:spPr>
          <a:xfrm>
            <a:off x="6903945" y="1420983"/>
            <a:ext cx="734700" cy="4476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74" name="Google Shape;74;p13"/>
          <p:cNvSpPr txBox="1"/>
          <p:nvPr>
            <p:ph hasCustomPrompt="1" idx="15" type="title"/>
          </p:nvPr>
        </p:nvSpPr>
        <p:spPr>
          <a:xfrm>
            <a:off x="6903945" y="3159191"/>
            <a:ext cx="734700" cy="4476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75" name="Google Shape;75;p13"/>
          <p:cNvSpPr txBox="1"/>
          <p:nvPr>
            <p:ph idx="16" type="subTitle"/>
          </p:nvPr>
        </p:nvSpPr>
        <p:spPr>
          <a:xfrm>
            <a:off x="720000" y="1849179"/>
            <a:ext cx="23055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76" name="Google Shape;76;p13"/>
          <p:cNvSpPr txBox="1"/>
          <p:nvPr>
            <p:ph idx="17" type="subTitle"/>
          </p:nvPr>
        </p:nvSpPr>
        <p:spPr>
          <a:xfrm>
            <a:off x="3419269" y="1849179"/>
            <a:ext cx="23055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77" name="Google Shape;77;p13"/>
          <p:cNvSpPr txBox="1"/>
          <p:nvPr>
            <p:ph idx="18" type="subTitle"/>
          </p:nvPr>
        </p:nvSpPr>
        <p:spPr>
          <a:xfrm>
            <a:off x="720000" y="3589571"/>
            <a:ext cx="23055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78" name="Google Shape;78;p13"/>
          <p:cNvSpPr txBox="1"/>
          <p:nvPr>
            <p:ph idx="19" type="subTitle"/>
          </p:nvPr>
        </p:nvSpPr>
        <p:spPr>
          <a:xfrm>
            <a:off x="3419269" y="3589571"/>
            <a:ext cx="23055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79" name="Google Shape;79;p13"/>
          <p:cNvSpPr txBox="1"/>
          <p:nvPr>
            <p:ph idx="20" type="subTitle"/>
          </p:nvPr>
        </p:nvSpPr>
        <p:spPr>
          <a:xfrm>
            <a:off x="6118545" y="1849179"/>
            <a:ext cx="23055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80" name="Google Shape;80;p13"/>
          <p:cNvSpPr txBox="1"/>
          <p:nvPr>
            <p:ph idx="21" type="subTitle"/>
          </p:nvPr>
        </p:nvSpPr>
        <p:spPr>
          <a:xfrm>
            <a:off x="6118545" y="3589571"/>
            <a:ext cx="2305500" cy="484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81" name="Google Shape;81;p13"/>
          <p:cNvSpPr/>
          <p:nvPr/>
        </p:nvSpPr>
        <p:spPr>
          <a:xfrm>
            <a:off x="3482525" y="4739200"/>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268095" y="3186588"/>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5438825" y="169748"/>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8668570" y="3769450"/>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5" name="Shape 85"/>
        <p:cNvGrpSpPr/>
        <p:nvPr/>
      </p:nvGrpSpPr>
      <p:grpSpPr>
        <a:xfrm>
          <a:off x="0" y="0"/>
          <a:ext cx="0" cy="0"/>
          <a:chOff x="0" y="0"/>
          <a:chExt cx="0" cy="0"/>
        </a:xfrm>
      </p:grpSpPr>
      <p:sp>
        <p:nvSpPr>
          <p:cNvPr id="86" name="Google Shape;86;p14"/>
          <p:cNvSpPr txBox="1"/>
          <p:nvPr>
            <p:ph type="title"/>
          </p:nvPr>
        </p:nvSpPr>
        <p:spPr>
          <a:xfrm>
            <a:off x="3849625" y="3158600"/>
            <a:ext cx="45684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
        <p:nvSpPr>
          <p:cNvPr id="87" name="Google Shape;87;p14"/>
          <p:cNvSpPr txBox="1"/>
          <p:nvPr>
            <p:ph idx="1" type="subTitle"/>
          </p:nvPr>
        </p:nvSpPr>
        <p:spPr>
          <a:xfrm>
            <a:off x="1407325" y="1569625"/>
            <a:ext cx="7010700" cy="1478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r">
              <a:lnSpc>
                <a:spcPct val="100000"/>
              </a:lnSpc>
              <a:spcBef>
                <a:spcPts val="0"/>
              </a:spcBef>
              <a:spcAft>
                <a:spcPts val="0"/>
              </a:spcAft>
              <a:buSzPts val="3000"/>
              <a:buNone/>
              <a:defRPr sz="3000"/>
            </a:lvl2pPr>
            <a:lvl3pPr lvl="2" rtl="0" algn="r">
              <a:lnSpc>
                <a:spcPct val="100000"/>
              </a:lnSpc>
              <a:spcBef>
                <a:spcPts val="1600"/>
              </a:spcBef>
              <a:spcAft>
                <a:spcPts val="0"/>
              </a:spcAft>
              <a:buSzPts val="3000"/>
              <a:buNone/>
              <a:defRPr sz="3000"/>
            </a:lvl3pPr>
            <a:lvl4pPr lvl="3" rtl="0" algn="r">
              <a:lnSpc>
                <a:spcPct val="100000"/>
              </a:lnSpc>
              <a:spcBef>
                <a:spcPts val="1600"/>
              </a:spcBef>
              <a:spcAft>
                <a:spcPts val="0"/>
              </a:spcAft>
              <a:buSzPts val="3000"/>
              <a:buNone/>
              <a:defRPr sz="3000"/>
            </a:lvl4pPr>
            <a:lvl5pPr lvl="4" rtl="0" algn="r">
              <a:lnSpc>
                <a:spcPct val="100000"/>
              </a:lnSpc>
              <a:spcBef>
                <a:spcPts val="1600"/>
              </a:spcBef>
              <a:spcAft>
                <a:spcPts val="0"/>
              </a:spcAft>
              <a:buSzPts val="3000"/>
              <a:buNone/>
              <a:defRPr sz="3000"/>
            </a:lvl5pPr>
            <a:lvl6pPr lvl="5" rtl="0" algn="r">
              <a:lnSpc>
                <a:spcPct val="100000"/>
              </a:lnSpc>
              <a:spcBef>
                <a:spcPts val="1600"/>
              </a:spcBef>
              <a:spcAft>
                <a:spcPts val="0"/>
              </a:spcAft>
              <a:buSzPts val="3000"/>
              <a:buNone/>
              <a:defRPr sz="3000"/>
            </a:lvl6pPr>
            <a:lvl7pPr lvl="6" rtl="0" algn="r">
              <a:lnSpc>
                <a:spcPct val="100000"/>
              </a:lnSpc>
              <a:spcBef>
                <a:spcPts val="1600"/>
              </a:spcBef>
              <a:spcAft>
                <a:spcPts val="0"/>
              </a:spcAft>
              <a:buSzPts val="3000"/>
              <a:buNone/>
              <a:defRPr sz="3000"/>
            </a:lvl7pPr>
            <a:lvl8pPr lvl="7" rtl="0" algn="r">
              <a:lnSpc>
                <a:spcPct val="100000"/>
              </a:lnSpc>
              <a:spcBef>
                <a:spcPts val="1600"/>
              </a:spcBef>
              <a:spcAft>
                <a:spcPts val="0"/>
              </a:spcAft>
              <a:buSzPts val="3000"/>
              <a:buNone/>
              <a:defRPr sz="3000"/>
            </a:lvl8pPr>
            <a:lvl9pPr lvl="8" rtl="0" algn="r">
              <a:lnSpc>
                <a:spcPct val="100000"/>
              </a:lnSpc>
              <a:spcBef>
                <a:spcPts val="1600"/>
              </a:spcBef>
              <a:spcAft>
                <a:spcPts val="1600"/>
              </a:spcAft>
              <a:buSzPts val="3000"/>
              <a:buNone/>
              <a:defRPr sz="3000"/>
            </a:lvl9pPr>
          </a:lstStyle>
          <a:p/>
        </p:txBody>
      </p:sp>
      <p:sp>
        <p:nvSpPr>
          <p:cNvPr id="88" name="Google Shape;88;p14"/>
          <p:cNvSpPr/>
          <p:nvPr/>
        </p:nvSpPr>
        <p:spPr>
          <a:xfrm>
            <a:off x="4517825" y="224725"/>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a:off x="7382588" y="47584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90" name="Shape 90"/>
        <p:cNvGrpSpPr/>
        <p:nvPr/>
      </p:nvGrpSpPr>
      <p:grpSpPr>
        <a:xfrm>
          <a:off x="0" y="0"/>
          <a:ext cx="0" cy="0"/>
          <a:chOff x="0" y="0"/>
          <a:chExt cx="0" cy="0"/>
        </a:xfrm>
      </p:grpSpPr>
      <p:sp>
        <p:nvSpPr>
          <p:cNvPr id="91" name="Google Shape;91;p15"/>
          <p:cNvSpPr txBox="1"/>
          <p:nvPr>
            <p:ph type="title"/>
          </p:nvPr>
        </p:nvSpPr>
        <p:spPr>
          <a:xfrm>
            <a:off x="3364798" y="2462350"/>
            <a:ext cx="50676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2" name="Google Shape;92;p15"/>
          <p:cNvSpPr txBox="1"/>
          <p:nvPr>
            <p:ph hasCustomPrompt="1" idx="2" type="title"/>
          </p:nvPr>
        </p:nvSpPr>
        <p:spPr>
          <a:xfrm>
            <a:off x="7138701" y="1166025"/>
            <a:ext cx="1293600" cy="12879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accent5"/>
              </a:buClr>
              <a:buSzPts val="6000"/>
              <a:buNone/>
              <a:defRPr sz="6000">
                <a:solidFill>
                  <a:schemeClr val="accent5"/>
                </a:solidFill>
              </a:defRPr>
            </a:lvl1pPr>
            <a:lvl2pPr lvl="1" rtl="0" algn="ctr">
              <a:spcBef>
                <a:spcPts val="0"/>
              </a:spcBef>
              <a:spcAft>
                <a:spcPts val="0"/>
              </a:spcAft>
              <a:buClr>
                <a:schemeClr val="accent5"/>
              </a:buClr>
              <a:buSzPts val="6000"/>
              <a:buNone/>
              <a:defRPr sz="6000">
                <a:solidFill>
                  <a:schemeClr val="accent5"/>
                </a:solidFill>
              </a:defRPr>
            </a:lvl2pPr>
            <a:lvl3pPr lvl="2" rtl="0" algn="ctr">
              <a:spcBef>
                <a:spcPts val="0"/>
              </a:spcBef>
              <a:spcAft>
                <a:spcPts val="0"/>
              </a:spcAft>
              <a:buClr>
                <a:schemeClr val="accent5"/>
              </a:buClr>
              <a:buSzPts val="6000"/>
              <a:buNone/>
              <a:defRPr sz="6000">
                <a:solidFill>
                  <a:schemeClr val="accent5"/>
                </a:solidFill>
              </a:defRPr>
            </a:lvl3pPr>
            <a:lvl4pPr lvl="3" rtl="0" algn="ctr">
              <a:spcBef>
                <a:spcPts val="0"/>
              </a:spcBef>
              <a:spcAft>
                <a:spcPts val="0"/>
              </a:spcAft>
              <a:buClr>
                <a:schemeClr val="accent5"/>
              </a:buClr>
              <a:buSzPts val="6000"/>
              <a:buNone/>
              <a:defRPr sz="6000">
                <a:solidFill>
                  <a:schemeClr val="accent5"/>
                </a:solidFill>
              </a:defRPr>
            </a:lvl4pPr>
            <a:lvl5pPr lvl="4" rtl="0" algn="ctr">
              <a:spcBef>
                <a:spcPts val="0"/>
              </a:spcBef>
              <a:spcAft>
                <a:spcPts val="0"/>
              </a:spcAft>
              <a:buClr>
                <a:schemeClr val="accent5"/>
              </a:buClr>
              <a:buSzPts val="6000"/>
              <a:buNone/>
              <a:defRPr sz="6000">
                <a:solidFill>
                  <a:schemeClr val="accent5"/>
                </a:solidFill>
              </a:defRPr>
            </a:lvl5pPr>
            <a:lvl6pPr lvl="5" rtl="0" algn="ctr">
              <a:spcBef>
                <a:spcPts val="0"/>
              </a:spcBef>
              <a:spcAft>
                <a:spcPts val="0"/>
              </a:spcAft>
              <a:buClr>
                <a:schemeClr val="accent5"/>
              </a:buClr>
              <a:buSzPts val="6000"/>
              <a:buNone/>
              <a:defRPr sz="6000">
                <a:solidFill>
                  <a:schemeClr val="accent5"/>
                </a:solidFill>
              </a:defRPr>
            </a:lvl6pPr>
            <a:lvl7pPr lvl="6" rtl="0" algn="ctr">
              <a:spcBef>
                <a:spcPts val="0"/>
              </a:spcBef>
              <a:spcAft>
                <a:spcPts val="0"/>
              </a:spcAft>
              <a:buClr>
                <a:schemeClr val="accent5"/>
              </a:buClr>
              <a:buSzPts val="6000"/>
              <a:buNone/>
              <a:defRPr sz="6000">
                <a:solidFill>
                  <a:schemeClr val="accent5"/>
                </a:solidFill>
              </a:defRPr>
            </a:lvl7pPr>
            <a:lvl8pPr lvl="7" rtl="0" algn="ctr">
              <a:spcBef>
                <a:spcPts val="0"/>
              </a:spcBef>
              <a:spcAft>
                <a:spcPts val="0"/>
              </a:spcAft>
              <a:buClr>
                <a:schemeClr val="accent5"/>
              </a:buClr>
              <a:buSzPts val="6000"/>
              <a:buNone/>
              <a:defRPr sz="6000">
                <a:solidFill>
                  <a:schemeClr val="accent5"/>
                </a:solidFill>
              </a:defRPr>
            </a:lvl8pPr>
            <a:lvl9pPr lvl="8" rtl="0" algn="ctr">
              <a:spcBef>
                <a:spcPts val="0"/>
              </a:spcBef>
              <a:spcAft>
                <a:spcPts val="0"/>
              </a:spcAft>
              <a:buClr>
                <a:schemeClr val="accent5"/>
              </a:buClr>
              <a:buSzPts val="6000"/>
              <a:buNone/>
              <a:defRPr sz="6000">
                <a:solidFill>
                  <a:schemeClr val="accent5"/>
                </a:solidFill>
              </a:defRPr>
            </a:lvl9pPr>
          </a:lstStyle>
          <a:p>
            <a:r>
              <a:t>xx%</a:t>
            </a:r>
          </a:p>
        </p:txBody>
      </p:sp>
      <p:sp>
        <p:nvSpPr>
          <p:cNvPr id="93" name="Google Shape;93;p15"/>
          <p:cNvSpPr txBox="1"/>
          <p:nvPr>
            <p:ph idx="1" type="subTitle"/>
          </p:nvPr>
        </p:nvSpPr>
        <p:spPr>
          <a:xfrm>
            <a:off x="4184750" y="3443675"/>
            <a:ext cx="4247700" cy="4170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5"/>
              </a:buClr>
              <a:buSzPts val="1400"/>
              <a:buNone/>
              <a:defRPr sz="1600">
                <a:solidFill>
                  <a:schemeClr val="accent5"/>
                </a:solidFill>
              </a:defRPr>
            </a:lvl1pPr>
            <a:lvl2pPr lvl="1" rtl="0" algn="ctr">
              <a:lnSpc>
                <a:spcPct val="100000"/>
              </a:lnSpc>
              <a:spcBef>
                <a:spcPts val="1600"/>
              </a:spcBef>
              <a:spcAft>
                <a:spcPts val="0"/>
              </a:spcAft>
              <a:buClr>
                <a:schemeClr val="accent5"/>
              </a:buClr>
              <a:buSzPts val="1400"/>
              <a:buNone/>
              <a:defRPr>
                <a:solidFill>
                  <a:schemeClr val="accent5"/>
                </a:solidFill>
              </a:defRPr>
            </a:lvl2pPr>
            <a:lvl3pPr lvl="2" rtl="0" algn="ctr">
              <a:lnSpc>
                <a:spcPct val="100000"/>
              </a:lnSpc>
              <a:spcBef>
                <a:spcPts val="1600"/>
              </a:spcBef>
              <a:spcAft>
                <a:spcPts val="0"/>
              </a:spcAft>
              <a:buClr>
                <a:schemeClr val="accent5"/>
              </a:buClr>
              <a:buSzPts val="1400"/>
              <a:buNone/>
              <a:defRPr>
                <a:solidFill>
                  <a:schemeClr val="accent5"/>
                </a:solidFill>
              </a:defRPr>
            </a:lvl3pPr>
            <a:lvl4pPr lvl="3" rtl="0" algn="ctr">
              <a:lnSpc>
                <a:spcPct val="100000"/>
              </a:lnSpc>
              <a:spcBef>
                <a:spcPts val="1600"/>
              </a:spcBef>
              <a:spcAft>
                <a:spcPts val="0"/>
              </a:spcAft>
              <a:buClr>
                <a:schemeClr val="accent5"/>
              </a:buClr>
              <a:buSzPts val="1400"/>
              <a:buNone/>
              <a:defRPr>
                <a:solidFill>
                  <a:schemeClr val="accent5"/>
                </a:solidFill>
              </a:defRPr>
            </a:lvl4pPr>
            <a:lvl5pPr lvl="4" rtl="0" algn="ctr">
              <a:lnSpc>
                <a:spcPct val="100000"/>
              </a:lnSpc>
              <a:spcBef>
                <a:spcPts val="1600"/>
              </a:spcBef>
              <a:spcAft>
                <a:spcPts val="0"/>
              </a:spcAft>
              <a:buClr>
                <a:schemeClr val="accent5"/>
              </a:buClr>
              <a:buSzPts val="1400"/>
              <a:buNone/>
              <a:defRPr>
                <a:solidFill>
                  <a:schemeClr val="accent5"/>
                </a:solidFill>
              </a:defRPr>
            </a:lvl5pPr>
            <a:lvl6pPr lvl="5" rtl="0" algn="ctr">
              <a:lnSpc>
                <a:spcPct val="100000"/>
              </a:lnSpc>
              <a:spcBef>
                <a:spcPts val="1600"/>
              </a:spcBef>
              <a:spcAft>
                <a:spcPts val="0"/>
              </a:spcAft>
              <a:buClr>
                <a:schemeClr val="accent5"/>
              </a:buClr>
              <a:buSzPts val="1400"/>
              <a:buNone/>
              <a:defRPr>
                <a:solidFill>
                  <a:schemeClr val="accent5"/>
                </a:solidFill>
              </a:defRPr>
            </a:lvl6pPr>
            <a:lvl7pPr lvl="6" rtl="0" algn="ctr">
              <a:lnSpc>
                <a:spcPct val="100000"/>
              </a:lnSpc>
              <a:spcBef>
                <a:spcPts val="1600"/>
              </a:spcBef>
              <a:spcAft>
                <a:spcPts val="0"/>
              </a:spcAft>
              <a:buClr>
                <a:schemeClr val="accent5"/>
              </a:buClr>
              <a:buSzPts val="1400"/>
              <a:buNone/>
              <a:defRPr>
                <a:solidFill>
                  <a:schemeClr val="accent5"/>
                </a:solidFill>
              </a:defRPr>
            </a:lvl7pPr>
            <a:lvl8pPr lvl="7" rtl="0" algn="ctr">
              <a:lnSpc>
                <a:spcPct val="100000"/>
              </a:lnSpc>
              <a:spcBef>
                <a:spcPts val="1600"/>
              </a:spcBef>
              <a:spcAft>
                <a:spcPts val="0"/>
              </a:spcAft>
              <a:buClr>
                <a:schemeClr val="accent5"/>
              </a:buClr>
              <a:buSzPts val="1400"/>
              <a:buNone/>
              <a:defRPr>
                <a:solidFill>
                  <a:schemeClr val="accent5"/>
                </a:solidFill>
              </a:defRPr>
            </a:lvl8pPr>
            <a:lvl9pPr lvl="8" rtl="0" algn="ctr">
              <a:lnSpc>
                <a:spcPct val="100000"/>
              </a:lnSpc>
              <a:spcBef>
                <a:spcPts val="1600"/>
              </a:spcBef>
              <a:spcAft>
                <a:spcPts val="1600"/>
              </a:spcAft>
              <a:buClr>
                <a:schemeClr val="accent5"/>
              </a:buClr>
              <a:buSzPts val="1400"/>
              <a:buNone/>
              <a:defRPr>
                <a:solidFill>
                  <a:schemeClr val="accent5"/>
                </a:solidFill>
              </a:defRPr>
            </a:lvl9pPr>
          </a:lstStyle>
          <a:p/>
        </p:txBody>
      </p:sp>
      <p:sp>
        <p:nvSpPr>
          <p:cNvPr id="94" name="Google Shape;94;p15"/>
          <p:cNvSpPr/>
          <p:nvPr/>
        </p:nvSpPr>
        <p:spPr>
          <a:xfrm>
            <a:off x="1612457" y="28437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a:off x="6504020" y="479257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spTree>
      <p:nvGrpSpPr>
        <p:cNvPr id="96" name="Shape 96"/>
        <p:cNvGrpSpPr/>
        <p:nvPr/>
      </p:nvGrpSpPr>
      <p:grpSpPr>
        <a:xfrm>
          <a:off x="0" y="0"/>
          <a:ext cx="0" cy="0"/>
          <a:chOff x="0" y="0"/>
          <a:chExt cx="0" cy="0"/>
        </a:xfrm>
      </p:grpSpPr>
      <p:sp>
        <p:nvSpPr>
          <p:cNvPr id="97" name="Google Shape;97;p16"/>
          <p:cNvSpPr txBox="1"/>
          <p:nvPr>
            <p:ph type="title"/>
          </p:nvPr>
        </p:nvSpPr>
        <p:spPr>
          <a:xfrm>
            <a:off x="1072050" y="2583900"/>
            <a:ext cx="6999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8" name="Google Shape;98;p16"/>
          <p:cNvSpPr txBox="1"/>
          <p:nvPr>
            <p:ph hasCustomPrompt="1" idx="2" type="title"/>
          </p:nvPr>
        </p:nvSpPr>
        <p:spPr>
          <a:xfrm>
            <a:off x="3894300" y="1172475"/>
            <a:ext cx="1355400" cy="1326900"/>
          </a:xfrm>
          <a:prstGeom prst="rect">
            <a:avLst/>
          </a:prstGeom>
          <a:solidFill>
            <a:schemeClr val="accent1"/>
          </a:solid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9" name="Google Shape;99;p16"/>
          <p:cNvSpPr txBox="1"/>
          <p:nvPr>
            <p:ph idx="1" type="subTitle"/>
          </p:nvPr>
        </p:nvSpPr>
        <p:spPr>
          <a:xfrm>
            <a:off x="2038200" y="3489025"/>
            <a:ext cx="5067600" cy="41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0" name="Google Shape;100;p16"/>
          <p:cNvSpPr/>
          <p:nvPr/>
        </p:nvSpPr>
        <p:spPr>
          <a:xfrm>
            <a:off x="3434976" y="268621"/>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a:off x="5567595" y="467947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spTree>
      <p:nvGrpSpPr>
        <p:cNvPr id="102" name="Shape 102"/>
        <p:cNvGrpSpPr/>
        <p:nvPr/>
      </p:nvGrpSpPr>
      <p:grpSpPr>
        <a:xfrm>
          <a:off x="0" y="0"/>
          <a:ext cx="0" cy="0"/>
          <a:chOff x="0" y="0"/>
          <a:chExt cx="0" cy="0"/>
        </a:xfrm>
      </p:grpSpPr>
      <p:sp>
        <p:nvSpPr>
          <p:cNvPr id="103" name="Google Shape;103;p17"/>
          <p:cNvSpPr txBox="1"/>
          <p:nvPr>
            <p:ph type="title"/>
          </p:nvPr>
        </p:nvSpPr>
        <p:spPr>
          <a:xfrm>
            <a:off x="3276450" y="1910700"/>
            <a:ext cx="42705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4" name="Google Shape;104;p17"/>
          <p:cNvSpPr txBox="1"/>
          <p:nvPr>
            <p:ph hasCustomPrompt="1" idx="2" type="title"/>
          </p:nvPr>
        </p:nvSpPr>
        <p:spPr>
          <a:xfrm>
            <a:off x="1787925" y="1957052"/>
            <a:ext cx="1230600" cy="12294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17"/>
          <p:cNvSpPr txBox="1"/>
          <p:nvPr>
            <p:ph idx="1" type="subTitle"/>
          </p:nvPr>
        </p:nvSpPr>
        <p:spPr>
          <a:xfrm>
            <a:off x="3276450" y="2765537"/>
            <a:ext cx="4270500" cy="41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4">
    <p:spTree>
      <p:nvGrpSpPr>
        <p:cNvPr id="106" name="Shape 106"/>
        <p:cNvGrpSpPr/>
        <p:nvPr/>
      </p:nvGrpSpPr>
      <p:grpSpPr>
        <a:xfrm>
          <a:off x="0" y="0"/>
          <a:ext cx="0" cy="0"/>
          <a:chOff x="0" y="0"/>
          <a:chExt cx="0" cy="0"/>
        </a:xfrm>
      </p:grpSpPr>
      <p:sp>
        <p:nvSpPr>
          <p:cNvPr id="107" name="Google Shape;107;p18"/>
          <p:cNvSpPr txBox="1"/>
          <p:nvPr>
            <p:ph type="title"/>
          </p:nvPr>
        </p:nvSpPr>
        <p:spPr>
          <a:xfrm>
            <a:off x="2526400" y="1898850"/>
            <a:ext cx="42663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8" name="Google Shape;108;p18"/>
          <p:cNvSpPr txBox="1"/>
          <p:nvPr>
            <p:ph hasCustomPrompt="1" idx="2" type="title"/>
          </p:nvPr>
        </p:nvSpPr>
        <p:spPr>
          <a:xfrm>
            <a:off x="6912454" y="1898853"/>
            <a:ext cx="1347000" cy="13458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9" name="Google Shape;109;p18"/>
          <p:cNvSpPr txBox="1"/>
          <p:nvPr>
            <p:ph idx="1" type="subTitle"/>
          </p:nvPr>
        </p:nvSpPr>
        <p:spPr>
          <a:xfrm>
            <a:off x="2526400" y="2828675"/>
            <a:ext cx="4266300" cy="417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 name="Google Shape;110;p18"/>
          <p:cNvSpPr/>
          <p:nvPr/>
        </p:nvSpPr>
        <p:spPr>
          <a:xfrm>
            <a:off x="5762612" y="476860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a:off x="8665100" y="3974463"/>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a:off x="2904801" y="213546"/>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SECTION_HEADER_5">
    <p:spTree>
      <p:nvGrpSpPr>
        <p:cNvPr id="113" name="Shape 113"/>
        <p:cNvGrpSpPr/>
        <p:nvPr/>
      </p:nvGrpSpPr>
      <p:grpSpPr>
        <a:xfrm>
          <a:off x="0" y="0"/>
          <a:ext cx="0" cy="0"/>
          <a:chOff x="0" y="0"/>
          <a:chExt cx="0" cy="0"/>
        </a:xfrm>
      </p:grpSpPr>
      <p:sp>
        <p:nvSpPr>
          <p:cNvPr id="114" name="Google Shape;114;p19"/>
          <p:cNvSpPr txBox="1"/>
          <p:nvPr>
            <p:ph type="title"/>
          </p:nvPr>
        </p:nvSpPr>
        <p:spPr>
          <a:xfrm>
            <a:off x="2038200" y="2507700"/>
            <a:ext cx="5067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5" name="Google Shape;115;p19"/>
          <p:cNvSpPr txBox="1"/>
          <p:nvPr>
            <p:ph hasCustomPrompt="1" idx="2" type="title"/>
          </p:nvPr>
        </p:nvSpPr>
        <p:spPr>
          <a:xfrm>
            <a:off x="3927300" y="1211025"/>
            <a:ext cx="1289400" cy="12882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16" name="Google Shape;116;p19"/>
          <p:cNvSpPr txBox="1"/>
          <p:nvPr>
            <p:ph idx="1" type="subTitle"/>
          </p:nvPr>
        </p:nvSpPr>
        <p:spPr>
          <a:xfrm>
            <a:off x="2038200" y="3394927"/>
            <a:ext cx="5067600" cy="41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7" name="Google Shape;117;p19"/>
          <p:cNvSpPr/>
          <p:nvPr/>
        </p:nvSpPr>
        <p:spPr>
          <a:xfrm>
            <a:off x="4352162" y="4772725"/>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9"/>
          <p:cNvSpPr/>
          <p:nvPr/>
        </p:nvSpPr>
        <p:spPr>
          <a:xfrm>
            <a:off x="4131375" y="24406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19" name="Shape 119"/>
        <p:cNvGrpSpPr/>
        <p:nvPr/>
      </p:nvGrpSpPr>
      <p:grpSpPr>
        <a:xfrm>
          <a:off x="0" y="0"/>
          <a:ext cx="0" cy="0"/>
          <a:chOff x="0" y="0"/>
          <a:chExt cx="0" cy="0"/>
        </a:xfrm>
      </p:grpSpPr>
      <p:sp>
        <p:nvSpPr>
          <p:cNvPr id="120" name="Google Shape;120;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20"/>
          <p:cNvSpPr txBox="1"/>
          <p:nvPr>
            <p:ph idx="1" type="subTitle"/>
          </p:nvPr>
        </p:nvSpPr>
        <p:spPr>
          <a:xfrm>
            <a:off x="4955006" y="3032630"/>
            <a:ext cx="27336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2" name="Google Shape;122;p20"/>
          <p:cNvSpPr txBox="1"/>
          <p:nvPr>
            <p:ph idx="2" type="subTitle"/>
          </p:nvPr>
        </p:nvSpPr>
        <p:spPr>
          <a:xfrm>
            <a:off x="1455400" y="3032630"/>
            <a:ext cx="27336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3" name="Google Shape;123;p20"/>
          <p:cNvSpPr txBox="1"/>
          <p:nvPr>
            <p:ph idx="3" type="subTitle"/>
          </p:nvPr>
        </p:nvSpPr>
        <p:spPr>
          <a:xfrm>
            <a:off x="4955008" y="2562825"/>
            <a:ext cx="2733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24" name="Google Shape;124;p20"/>
          <p:cNvSpPr txBox="1"/>
          <p:nvPr>
            <p:ph idx="4" type="subTitle"/>
          </p:nvPr>
        </p:nvSpPr>
        <p:spPr>
          <a:xfrm>
            <a:off x="1455400" y="2562825"/>
            <a:ext cx="2733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25" name="Google Shape;125;p20"/>
          <p:cNvSpPr/>
          <p:nvPr/>
        </p:nvSpPr>
        <p:spPr>
          <a:xfrm>
            <a:off x="245450" y="1760100"/>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a:off x="8582524" y="2737613"/>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720000" y="2507700"/>
            <a:ext cx="42810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720000" y="1153075"/>
            <a:ext cx="1353000" cy="13461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accent5"/>
              </a:buClr>
              <a:buSzPts val="6000"/>
              <a:buNone/>
              <a:defRPr sz="6000">
                <a:solidFill>
                  <a:schemeClr val="accent5"/>
                </a:solidFill>
              </a:defRPr>
            </a:lvl2pPr>
            <a:lvl3pPr lvl="2" rtl="0" algn="ctr">
              <a:spcBef>
                <a:spcPts val="0"/>
              </a:spcBef>
              <a:spcAft>
                <a:spcPts val="0"/>
              </a:spcAft>
              <a:buClr>
                <a:schemeClr val="accent5"/>
              </a:buClr>
              <a:buSzPts val="6000"/>
              <a:buNone/>
              <a:defRPr sz="6000">
                <a:solidFill>
                  <a:schemeClr val="accent5"/>
                </a:solidFill>
              </a:defRPr>
            </a:lvl3pPr>
            <a:lvl4pPr lvl="3" rtl="0" algn="ctr">
              <a:spcBef>
                <a:spcPts val="0"/>
              </a:spcBef>
              <a:spcAft>
                <a:spcPts val="0"/>
              </a:spcAft>
              <a:buClr>
                <a:schemeClr val="accent5"/>
              </a:buClr>
              <a:buSzPts val="6000"/>
              <a:buNone/>
              <a:defRPr sz="6000">
                <a:solidFill>
                  <a:schemeClr val="accent5"/>
                </a:solidFill>
              </a:defRPr>
            </a:lvl4pPr>
            <a:lvl5pPr lvl="4" rtl="0" algn="ctr">
              <a:spcBef>
                <a:spcPts val="0"/>
              </a:spcBef>
              <a:spcAft>
                <a:spcPts val="0"/>
              </a:spcAft>
              <a:buClr>
                <a:schemeClr val="accent5"/>
              </a:buClr>
              <a:buSzPts val="6000"/>
              <a:buNone/>
              <a:defRPr sz="6000">
                <a:solidFill>
                  <a:schemeClr val="accent5"/>
                </a:solidFill>
              </a:defRPr>
            </a:lvl5pPr>
            <a:lvl6pPr lvl="5" rtl="0" algn="ctr">
              <a:spcBef>
                <a:spcPts val="0"/>
              </a:spcBef>
              <a:spcAft>
                <a:spcPts val="0"/>
              </a:spcAft>
              <a:buClr>
                <a:schemeClr val="accent5"/>
              </a:buClr>
              <a:buSzPts val="6000"/>
              <a:buNone/>
              <a:defRPr sz="6000">
                <a:solidFill>
                  <a:schemeClr val="accent5"/>
                </a:solidFill>
              </a:defRPr>
            </a:lvl6pPr>
            <a:lvl7pPr lvl="6" rtl="0" algn="ctr">
              <a:spcBef>
                <a:spcPts val="0"/>
              </a:spcBef>
              <a:spcAft>
                <a:spcPts val="0"/>
              </a:spcAft>
              <a:buClr>
                <a:schemeClr val="accent5"/>
              </a:buClr>
              <a:buSzPts val="6000"/>
              <a:buNone/>
              <a:defRPr sz="6000">
                <a:solidFill>
                  <a:schemeClr val="accent5"/>
                </a:solidFill>
              </a:defRPr>
            </a:lvl7pPr>
            <a:lvl8pPr lvl="7" rtl="0" algn="ctr">
              <a:spcBef>
                <a:spcPts val="0"/>
              </a:spcBef>
              <a:spcAft>
                <a:spcPts val="0"/>
              </a:spcAft>
              <a:buClr>
                <a:schemeClr val="accent5"/>
              </a:buClr>
              <a:buSzPts val="6000"/>
              <a:buNone/>
              <a:defRPr sz="6000">
                <a:solidFill>
                  <a:schemeClr val="accent5"/>
                </a:solidFill>
              </a:defRPr>
            </a:lvl8pPr>
            <a:lvl9pPr lvl="8" rtl="0" algn="ctr">
              <a:spcBef>
                <a:spcPts val="0"/>
              </a:spcBef>
              <a:spcAft>
                <a:spcPts val="0"/>
              </a:spcAft>
              <a:buClr>
                <a:schemeClr val="accent5"/>
              </a:buClr>
              <a:buSzPts val="6000"/>
              <a:buNone/>
              <a:defRPr sz="6000">
                <a:solidFill>
                  <a:schemeClr val="accent5"/>
                </a:solidFill>
              </a:defRPr>
            </a:lvl9pPr>
          </a:lstStyle>
          <a:p>
            <a:r>
              <a:t>xx%</a:t>
            </a:r>
          </a:p>
        </p:txBody>
      </p:sp>
      <p:sp>
        <p:nvSpPr>
          <p:cNvPr id="17" name="Google Shape;17;p3"/>
          <p:cNvSpPr txBox="1"/>
          <p:nvPr>
            <p:ph idx="1" type="subTitle"/>
          </p:nvPr>
        </p:nvSpPr>
        <p:spPr>
          <a:xfrm>
            <a:off x="720000" y="3412825"/>
            <a:ext cx="4281000" cy="4170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600">
                <a:solidFill>
                  <a:schemeClr val="lt1"/>
                </a:solidFill>
              </a:defRPr>
            </a:lvl1pPr>
            <a:lvl2pPr lvl="1" rtl="0" algn="ctr">
              <a:lnSpc>
                <a:spcPct val="100000"/>
              </a:lnSpc>
              <a:spcBef>
                <a:spcPts val="1600"/>
              </a:spcBef>
              <a:spcAft>
                <a:spcPts val="0"/>
              </a:spcAft>
              <a:buClr>
                <a:schemeClr val="lt1"/>
              </a:buClr>
              <a:buSzPts val="1400"/>
              <a:buNone/>
              <a:defRPr>
                <a:solidFill>
                  <a:schemeClr val="lt1"/>
                </a:solidFill>
              </a:defRPr>
            </a:lvl2pPr>
            <a:lvl3pPr lvl="2" rtl="0" algn="ctr">
              <a:lnSpc>
                <a:spcPct val="100000"/>
              </a:lnSpc>
              <a:spcBef>
                <a:spcPts val="1600"/>
              </a:spcBef>
              <a:spcAft>
                <a:spcPts val="0"/>
              </a:spcAft>
              <a:buClr>
                <a:schemeClr val="lt1"/>
              </a:buClr>
              <a:buSzPts val="1400"/>
              <a:buNone/>
              <a:defRPr>
                <a:solidFill>
                  <a:schemeClr val="lt1"/>
                </a:solidFill>
              </a:defRPr>
            </a:lvl3pPr>
            <a:lvl4pPr lvl="3" rtl="0" algn="ctr">
              <a:lnSpc>
                <a:spcPct val="100000"/>
              </a:lnSpc>
              <a:spcBef>
                <a:spcPts val="1600"/>
              </a:spcBef>
              <a:spcAft>
                <a:spcPts val="0"/>
              </a:spcAft>
              <a:buClr>
                <a:schemeClr val="lt1"/>
              </a:buClr>
              <a:buSzPts val="1400"/>
              <a:buNone/>
              <a:defRPr>
                <a:solidFill>
                  <a:schemeClr val="lt1"/>
                </a:solidFill>
              </a:defRPr>
            </a:lvl4pPr>
            <a:lvl5pPr lvl="4" rtl="0" algn="ctr">
              <a:lnSpc>
                <a:spcPct val="100000"/>
              </a:lnSpc>
              <a:spcBef>
                <a:spcPts val="1600"/>
              </a:spcBef>
              <a:spcAft>
                <a:spcPts val="0"/>
              </a:spcAft>
              <a:buClr>
                <a:schemeClr val="lt1"/>
              </a:buClr>
              <a:buSzPts val="1400"/>
              <a:buNone/>
              <a:defRPr>
                <a:solidFill>
                  <a:schemeClr val="lt1"/>
                </a:solidFill>
              </a:defRPr>
            </a:lvl5pPr>
            <a:lvl6pPr lvl="5" rtl="0" algn="ctr">
              <a:lnSpc>
                <a:spcPct val="100000"/>
              </a:lnSpc>
              <a:spcBef>
                <a:spcPts val="1600"/>
              </a:spcBef>
              <a:spcAft>
                <a:spcPts val="0"/>
              </a:spcAft>
              <a:buClr>
                <a:schemeClr val="lt1"/>
              </a:buClr>
              <a:buSzPts val="1400"/>
              <a:buNone/>
              <a:defRPr>
                <a:solidFill>
                  <a:schemeClr val="lt1"/>
                </a:solidFill>
              </a:defRPr>
            </a:lvl6pPr>
            <a:lvl7pPr lvl="6" rtl="0" algn="ctr">
              <a:lnSpc>
                <a:spcPct val="100000"/>
              </a:lnSpc>
              <a:spcBef>
                <a:spcPts val="1600"/>
              </a:spcBef>
              <a:spcAft>
                <a:spcPts val="0"/>
              </a:spcAft>
              <a:buClr>
                <a:schemeClr val="lt1"/>
              </a:buClr>
              <a:buSzPts val="1400"/>
              <a:buNone/>
              <a:defRPr>
                <a:solidFill>
                  <a:schemeClr val="lt1"/>
                </a:solidFill>
              </a:defRPr>
            </a:lvl7pPr>
            <a:lvl8pPr lvl="7" rtl="0" algn="ctr">
              <a:lnSpc>
                <a:spcPct val="100000"/>
              </a:lnSpc>
              <a:spcBef>
                <a:spcPts val="1600"/>
              </a:spcBef>
              <a:spcAft>
                <a:spcPts val="0"/>
              </a:spcAft>
              <a:buClr>
                <a:schemeClr val="lt1"/>
              </a:buClr>
              <a:buSzPts val="1400"/>
              <a:buNone/>
              <a:defRPr>
                <a:solidFill>
                  <a:schemeClr val="lt1"/>
                </a:solidFill>
              </a:defRPr>
            </a:lvl8pPr>
            <a:lvl9pPr lvl="8" rtl="0" algn="ctr">
              <a:lnSpc>
                <a:spcPct val="100000"/>
              </a:lnSpc>
              <a:spcBef>
                <a:spcPts val="1600"/>
              </a:spcBef>
              <a:spcAft>
                <a:spcPts val="1600"/>
              </a:spcAft>
              <a:buClr>
                <a:schemeClr val="lt1"/>
              </a:buClr>
              <a:buSzPts val="1400"/>
              <a:buNone/>
              <a:defRPr>
                <a:solidFill>
                  <a:schemeClr val="lt1"/>
                </a:solidFill>
              </a:defRPr>
            </a:lvl9pPr>
          </a:lstStyle>
          <a:p/>
        </p:txBody>
      </p:sp>
      <p:sp>
        <p:nvSpPr>
          <p:cNvPr id="18" name="Google Shape;18;p3"/>
          <p:cNvSpPr/>
          <p:nvPr/>
        </p:nvSpPr>
        <p:spPr>
          <a:xfrm>
            <a:off x="1491251" y="374896"/>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4757470" y="457912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_2">
    <p:spTree>
      <p:nvGrpSpPr>
        <p:cNvPr id="127" name="Shape 127"/>
        <p:cNvGrpSpPr/>
        <p:nvPr/>
      </p:nvGrpSpPr>
      <p:grpSpPr>
        <a:xfrm>
          <a:off x="0" y="0"/>
          <a:ext cx="0" cy="0"/>
          <a:chOff x="0" y="0"/>
          <a:chExt cx="0" cy="0"/>
        </a:xfrm>
      </p:grpSpPr>
      <p:sp>
        <p:nvSpPr>
          <p:cNvPr id="128" name="Google Shape;128;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 name="Google Shape;129;p21"/>
          <p:cNvSpPr txBox="1"/>
          <p:nvPr>
            <p:ph idx="1" type="subTitle"/>
          </p:nvPr>
        </p:nvSpPr>
        <p:spPr>
          <a:xfrm>
            <a:off x="831850" y="3027325"/>
            <a:ext cx="22386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0" name="Google Shape;130;p21"/>
          <p:cNvSpPr txBox="1"/>
          <p:nvPr>
            <p:ph idx="2" type="subTitle"/>
          </p:nvPr>
        </p:nvSpPr>
        <p:spPr>
          <a:xfrm>
            <a:off x="3452700" y="3027325"/>
            <a:ext cx="22386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1" name="Google Shape;131;p21"/>
          <p:cNvSpPr txBox="1"/>
          <p:nvPr>
            <p:ph idx="3" type="subTitle"/>
          </p:nvPr>
        </p:nvSpPr>
        <p:spPr>
          <a:xfrm>
            <a:off x="6073556" y="3027325"/>
            <a:ext cx="22386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2" name="Google Shape;132;p21"/>
          <p:cNvSpPr txBox="1"/>
          <p:nvPr>
            <p:ph idx="4" type="subTitle"/>
          </p:nvPr>
        </p:nvSpPr>
        <p:spPr>
          <a:xfrm>
            <a:off x="831850" y="2704325"/>
            <a:ext cx="2238600" cy="430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33" name="Google Shape;133;p21"/>
          <p:cNvSpPr txBox="1"/>
          <p:nvPr>
            <p:ph idx="5" type="subTitle"/>
          </p:nvPr>
        </p:nvSpPr>
        <p:spPr>
          <a:xfrm>
            <a:off x="3452700" y="2704325"/>
            <a:ext cx="2238600" cy="430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34" name="Google Shape;134;p21"/>
          <p:cNvSpPr txBox="1"/>
          <p:nvPr>
            <p:ph idx="6" type="subTitle"/>
          </p:nvPr>
        </p:nvSpPr>
        <p:spPr>
          <a:xfrm>
            <a:off x="6073557" y="2704325"/>
            <a:ext cx="2238600" cy="430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35" name="Google Shape;135;p21"/>
          <p:cNvSpPr/>
          <p:nvPr/>
        </p:nvSpPr>
        <p:spPr>
          <a:xfrm>
            <a:off x="8587650" y="927325"/>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209945" y="213832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37" name="Shape 137"/>
        <p:cNvGrpSpPr/>
        <p:nvPr/>
      </p:nvGrpSpPr>
      <p:grpSpPr>
        <a:xfrm>
          <a:off x="0" y="0"/>
          <a:ext cx="0" cy="0"/>
          <a:chOff x="0" y="0"/>
          <a:chExt cx="0" cy="0"/>
        </a:xfrm>
      </p:grpSpPr>
      <p:sp>
        <p:nvSpPr>
          <p:cNvPr id="138" name="Google Shape;138;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9" name="Google Shape;139;p22"/>
          <p:cNvSpPr txBox="1"/>
          <p:nvPr>
            <p:ph idx="1" type="subTitle"/>
          </p:nvPr>
        </p:nvSpPr>
        <p:spPr>
          <a:xfrm>
            <a:off x="2332149" y="2052375"/>
            <a:ext cx="19782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40" name="Google Shape;140;p22"/>
          <p:cNvSpPr txBox="1"/>
          <p:nvPr>
            <p:ph idx="2" type="subTitle"/>
          </p:nvPr>
        </p:nvSpPr>
        <p:spPr>
          <a:xfrm>
            <a:off x="5715053" y="2052375"/>
            <a:ext cx="19782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41" name="Google Shape;141;p22"/>
          <p:cNvSpPr txBox="1"/>
          <p:nvPr>
            <p:ph idx="3" type="subTitle"/>
          </p:nvPr>
        </p:nvSpPr>
        <p:spPr>
          <a:xfrm>
            <a:off x="2332149" y="3485775"/>
            <a:ext cx="19782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42" name="Google Shape;142;p22"/>
          <p:cNvSpPr txBox="1"/>
          <p:nvPr>
            <p:ph idx="4" type="subTitle"/>
          </p:nvPr>
        </p:nvSpPr>
        <p:spPr>
          <a:xfrm>
            <a:off x="5715053" y="3485775"/>
            <a:ext cx="19782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43" name="Google Shape;143;p22"/>
          <p:cNvSpPr txBox="1"/>
          <p:nvPr>
            <p:ph idx="5" type="subTitle"/>
          </p:nvPr>
        </p:nvSpPr>
        <p:spPr>
          <a:xfrm>
            <a:off x="2332149" y="1745475"/>
            <a:ext cx="1978200" cy="43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44" name="Google Shape;144;p22"/>
          <p:cNvSpPr txBox="1"/>
          <p:nvPr>
            <p:ph idx="6" type="subTitle"/>
          </p:nvPr>
        </p:nvSpPr>
        <p:spPr>
          <a:xfrm>
            <a:off x="5715051" y="1745475"/>
            <a:ext cx="1978200" cy="43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45" name="Google Shape;145;p22"/>
          <p:cNvSpPr txBox="1"/>
          <p:nvPr>
            <p:ph idx="7" type="subTitle"/>
          </p:nvPr>
        </p:nvSpPr>
        <p:spPr>
          <a:xfrm>
            <a:off x="2332149" y="3178825"/>
            <a:ext cx="1978200" cy="43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46" name="Google Shape;146;p22"/>
          <p:cNvSpPr txBox="1"/>
          <p:nvPr>
            <p:ph idx="8" type="subTitle"/>
          </p:nvPr>
        </p:nvSpPr>
        <p:spPr>
          <a:xfrm>
            <a:off x="5715051" y="3178825"/>
            <a:ext cx="1978200" cy="43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47" name="Google Shape;147;p22"/>
          <p:cNvSpPr/>
          <p:nvPr/>
        </p:nvSpPr>
        <p:spPr>
          <a:xfrm>
            <a:off x="8530312" y="614688"/>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2"/>
          <p:cNvSpPr/>
          <p:nvPr/>
        </p:nvSpPr>
        <p:spPr>
          <a:xfrm>
            <a:off x="388900" y="45368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22"/>
          <p:cNvGrpSpPr/>
          <p:nvPr/>
        </p:nvGrpSpPr>
        <p:grpSpPr>
          <a:xfrm>
            <a:off x="125335" y="1345797"/>
            <a:ext cx="600650" cy="572729"/>
            <a:chOff x="2251000" y="4394332"/>
            <a:chExt cx="676103" cy="644674"/>
          </a:xfrm>
        </p:grpSpPr>
        <p:sp>
          <p:nvSpPr>
            <p:cNvPr id="150" name="Google Shape;150;p22"/>
            <p:cNvSpPr/>
            <p:nvPr/>
          </p:nvSpPr>
          <p:spPr>
            <a:xfrm>
              <a:off x="2251000" y="4394337"/>
              <a:ext cx="676102" cy="644669"/>
            </a:xfrm>
            <a:custGeom>
              <a:rect b="b" l="l" r="r" t="t"/>
              <a:pathLst>
                <a:path extrusionOk="0" h="6768" w="7098">
                  <a:moveTo>
                    <a:pt x="3715" y="1"/>
                  </a:moveTo>
                  <a:cubicBezTo>
                    <a:pt x="2849" y="1"/>
                    <a:pt x="1983" y="331"/>
                    <a:pt x="1322" y="992"/>
                  </a:cubicBezTo>
                  <a:cubicBezTo>
                    <a:pt x="0" y="2313"/>
                    <a:pt x="0" y="4456"/>
                    <a:pt x="1322" y="5777"/>
                  </a:cubicBezTo>
                  <a:cubicBezTo>
                    <a:pt x="1957" y="6412"/>
                    <a:pt x="2817" y="6767"/>
                    <a:pt x="3714" y="6767"/>
                  </a:cubicBezTo>
                  <a:cubicBezTo>
                    <a:pt x="4612" y="6767"/>
                    <a:pt x="5473" y="6412"/>
                    <a:pt x="6107" y="5777"/>
                  </a:cubicBezTo>
                  <a:cubicBezTo>
                    <a:pt x="6742" y="5142"/>
                    <a:pt x="7098" y="4282"/>
                    <a:pt x="7098" y="3384"/>
                  </a:cubicBezTo>
                  <a:cubicBezTo>
                    <a:pt x="7098" y="2487"/>
                    <a:pt x="6742" y="1626"/>
                    <a:pt x="6107" y="992"/>
                  </a:cubicBezTo>
                  <a:cubicBezTo>
                    <a:pt x="5446" y="331"/>
                    <a:pt x="4580" y="1"/>
                    <a:pt x="371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22"/>
            <p:cNvGrpSpPr/>
            <p:nvPr/>
          </p:nvGrpSpPr>
          <p:grpSpPr>
            <a:xfrm>
              <a:off x="2251000" y="4394332"/>
              <a:ext cx="676102" cy="644669"/>
              <a:chOff x="253200" y="4388432"/>
              <a:chExt cx="676102" cy="644669"/>
            </a:xfrm>
          </p:grpSpPr>
          <p:sp>
            <p:nvSpPr>
              <p:cNvPr id="152" name="Google Shape;152;p22"/>
              <p:cNvSpPr/>
              <p:nvPr/>
            </p:nvSpPr>
            <p:spPr>
              <a:xfrm>
                <a:off x="253200" y="4388432"/>
                <a:ext cx="676102" cy="644669"/>
              </a:xfrm>
              <a:custGeom>
                <a:rect b="b" l="l" r="r" t="t"/>
                <a:pathLst>
                  <a:path extrusionOk="0" h="6768" w="7098">
                    <a:moveTo>
                      <a:pt x="3713" y="1"/>
                    </a:moveTo>
                    <a:cubicBezTo>
                      <a:pt x="2847" y="1"/>
                      <a:pt x="1982" y="331"/>
                      <a:pt x="1322" y="992"/>
                    </a:cubicBezTo>
                    <a:cubicBezTo>
                      <a:pt x="0" y="2314"/>
                      <a:pt x="0" y="4456"/>
                      <a:pt x="1322" y="5777"/>
                    </a:cubicBezTo>
                    <a:cubicBezTo>
                      <a:pt x="1956" y="6412"/>
                      <a:pt x="2816" y="6768"/>
                      <a:pt x="3714" y="6768"/>
                    </a:cubicBezTo>
                    <a:cubicBezTo>
                      <a:pt x="4610" y="6768"/>
                      <a:pt x="5471" y="6412"/>
                      <a:pt x="6106" y="5777"/>
                    </a:cubicBezTo>
                    <a:cubicBezTo>
                      <a:pt x="6740" y="5143"/>
                      <a:pt x="7097" y="4282"/>
                      <a:pt x="7097" y="3384"/>
                    </a:cubicBezTo>
                    <a:cubicBezTo>
                      <a:pt x="7097" y="2487"/>
                      <a:pt x="6740" y="1627"/>
                      <a:pt x="6106" y="992"/>
                    </a:cubicBezTo>
                    <a:cubicBezTo>
                      <a:pt x="5445" y="331"/>
                      <a:pt x="4579" y="1"/>
                      <a:pt x="37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p:nvPr/>
            </p:nvSpPr>
            <p:spPr>
              <a:xfrm>
                <a:off x="403221" y="4487778"/>
                <a:ext cx="407490" cy="387582"/>
              </a:xfrm>
              <a:custGeom>
                <a:rect b="b" l="l" r="r" t="t"/>
                <a:pathLst>
                  <a:path extrusionOk="0" h="4069" w="4278">
                    <a:moveTo>
                      <a:pt x="2140" y="1"/>
                    </a:moveTo>
                    <a:lnTo>
                      <a:pt x="1478" y="1340"/>
                    </a:lnTo>
                    <a:lnTo>
                      <a:pt x="1" y="1554"/>
                    </a:lnTo>
                    <a:lnTo>
                      <a:pt x="1070" y="2597"/>
                    </a:lnTo>
                    <a:lnTo>
                      <a:pt x="817" y="4069"/>
                    </a:lnTo>
                    <a:lnTo>
                      <a:pt x="2140" y="3374"/>
                    </a:lnTo>
                    <a:lnTo>
                      <a:pt x="3461" y="4069"/>
                    </a:lnTo>
                    <a:lnTo>
                      <a:pt x="3461" y="4069"/>
                    </a:lnTo>
                    <a:lnTo>
                      <a:pt x="3208" y="2597"/>
                    </a:lnTo>
                    <a:lnTo>
                      <a:pt x="4278" y="1554"/>
                    </a:lnTo>
                    <a:lnTo>
                      <a:pt x="2800" y="1340"/>
                    </a:lnTo>
                    <a:lnTo>
                      <a:pt x="2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154" name="Shape 154"/>
        <p:cNvGrpSpPr/>
        <p:nvPr/>
      </p:nvGrpSpPr>
      <p:grpSpPr>
        <a:xfrm>
          <a:off x="0" y="0"/>
          <a:ext cx="0" cy="0"/>
          <a:chOff x="0" y="0"/>
          <a:chExt cx="0" cy="0"/>
        </a:xfrm>
      </p:grpSpPr>
      <p:sp>
        <p:nvSpPr>
          <p:cNvPr id="155" name="Google Shape;155;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 name="Google Shape;156;p23"/>
          <p:cNvSpPr txBox="1"/>
          <p:nvPr>
            <p:ph idx="1" type="subTitle"/>
          </p:nvPr>
        </p:nvSpPr>
        <p:spPr>
          <a:xfrm>
            <a:off x="857050" y="2345579"/>
            <a:ext cx="212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7" name="Google Shape;157;p23"/>
          <p:cNvSpPr txBox="1"/>
          <p:nvPr>
            <p:ph idx="2" type="subTitle"/>
          </p:nvPr>
        </p:nvSpPr>
        <p:spPr>
          <a:xfrm>
            <a:off x="3509093" y="2345579"/>
            <a:ext cx="212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8" name="Google Shape;158;p23"/>
          <p:cNvSpPr txBox="1"/>
          <p:nvPr>
            <p:ph idx="3" type="subTitle"/>
          </p:nvPr>
        </p:nvSpPr>
        <p:spPr>
          <a:xfrm>
            <a:off x="857050" y="4083775"/>
            <a:ext cx="212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9" name="Google Shape;159;p23"/>
          <p:cNvSpPr txBox="1"/>
          <p:nvPr>
            <p:ph idx="4" type="subTitle"/>
          </p:nvPr>
        </p:nvSpPr>
        <p:spPr>
          <a:xfrm>
            <a:off x="3509093" y="4083775"/>
            <a:ext cx="212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0" name="Google Shape;160;p23"/>
          <p:cNvSpPr txBox="1"/>
          <p:nvPr>
            <p:ph idx="5" type="subTitle"/>
          </p:nvPr>
        </p:nvSpPr>
        <p:spPr>
          <a:xfrm>
            <a:off x="6161142" y="2345579"/>
            <a:ext cx="212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1" name="Google Shape;161;p23"/>
          <p:cNvSpPr txBox="1"/>
          <p:nvPr>
            <p:ph idx="6" type="subTitle"/>
          </p:nvPr>
        </p:nvSpPr>
        <p:spPr>
          <a:xfrm>
            <a:off x="6161142" y="4083775"/>
            <a:ext cx="212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62" name="Google Shape;162;p23"/>
          <p:cNvSpPr txBox="1"/>
          <p:nvPr>
            <p:ph idx="7" type="subTitle"/>
          </p:nvPr>
        </p:nvSpPr>
        <p:spPr>
          <a:xfrm>
            <a:off x="857050" y="2165550"/>
            <a:ext cx="2125800" cy="372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63" name="Google Shape;163;p23"/>
          <p:cNvSpPr txBox="1"/>
          <p:nvPr>
            <p:ph idx="8" type="subTitle"/>
          </p:nvPr>
        </p:nvSpPr>
        <p:spPr>
          <a:xfrm>
            <a:off x="3509092" y="2165550"/>
            <a:ext cx="2125800" cy="372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64" name="Google Shape;164;p23"/>
          <p:cNvSpPr txBox="1"/>
          <p:nvPr>
            <p:ph idx="9" type="subTitle"/>
          </p:nvPr>
        </p:nvSpPr>
        <p:spPr>
          <a:xfrm>
            <a:off x="857050" y="3903745"/>
            <a:ext cx="2125800" cy="372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65" name="Google Shape;165;p23"/>
          <p:cNvSpPr txBox="1"/>
          <p:nvPr>
            <p:ph idx="13" type="subTitle"/>
          </p:nvPr>
        </p:nvSpPr>
        <p:spPr>
          <a:xfrm>
            <a:off x="3509092" y="3903745"/>
            <a:ext cx="2125800" cy="372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66" name="Google Shape;166;p23"/>
          <p:cNvSpPr txBox="1"/>
          <p:nvPr>
            <p:ph idx="14" type="subTitle"/>
          </p:nvPr>
        </p:nvSpPr>
        <p:spPr>
          <a:xfrm>
            <a:off x="6161141" y="2165550"/>
            <a:ext cx="2125800" cy="372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67" name="Google Shape;167;p23"/>
          <p:cNvSpPr txBox="1"/>
          <p:nvPr>
            <p:ph idx="15" type="subTitle"/>
          </p:nvPr>
        </p:nvSpPr>
        <p:spPr>
          <a:xfrm>
            <a:off x="6161141" y="3903745"/>
            <a:ext cx="2125800" cy="372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68" name="Google Shape;168;p23"/>
          <p:cNvSpPr/>
          <p:nvPr/>
        </p:nvSpPr>
        <p:spPr>
          <a:xfrm>
            <a:off x="322462" y="2165538"/>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a:off x="8737475" y="39292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23"/>
          <p:cNvGrpSpPr/>
          <p:nvPr/>
        </p:nvGrpSpPr>
        <p:grpSpPr>
          <a:xfrm>
            <a:off x="222276" y="3400144"/>
            <a:ext cx="503709" cy="503608"/>
            <a:chOff x="7955951" y="4362269"/>
            <a:chExt cx="503709" cy="503608"/>
          </a:xfrm>
        </p:grpSpPr>
        <p:sp>
          <p:nvSpPr>
            <p:cNvPr id="171" name="Google Shape;171;p23"/>
            <p:cNvSpPr/>
            <p:nvPr/>
          </p:nvSpPr>
          <p:spPr>
            <a:xfrm>
              <a:off x="7955951" y="4362275"/>
              <a:ext cx="503697" cy="503599"/>
            </a:xfrm>
            <a:custGeom>
              <a:rect b="b" l="l" r="r" t="t"/>
              <a:pathLst>
                <a:path extrusionOk="0" h="5156" w="5157">
                  <a:moveTo>
                    <a:pt x="2579" y="0"/>
                  </a:moveTo>
                  <a:cubicBezTo>
                    <a:pt x="1154" y="0"/>
                    <a:pt x="0" y="1154"/>
                    <a:pt x="0" y="2579"/>
                  </a:cubicBezTo>
                  <a:cubicBezTo>
                    <a:pt x="0" y="4002"/>
                    <a:pt x="1154" y="5156"/>
                    <a:pt x="2579" y="5156"/>
                  </a:cubicBezTo>
                  <a:cubicBezTo>
                    <a:pt x="4002" y="5156"/>
                    <a:pt x="5157" y="4002"/>
                    <a:pt x="5157" y="2579"/>
                  </a:cubicBezTo>
                  <a:cubicBezTo>
                    <a:pt x="5157" y="1154"/>
                    <a:pt x="4002" y="0"/>
                    <a:pt x="257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23"/>
            <p:cNvGrpSpPr/>
            <p:nvPr/>
          </p:nvGrpSpPr>
          <p:grpSpPr>
            <a:xfrm>
              <a:off x="7955954" y="4362269"/>
              <a:ext cx="503706" cy="503608"/>
              <a:chOff x="4703375" y="4203550"/>
              <a:chExt cx="410652" cy="410572"/>
            </a:xfrm>
          </p:grpSpPr>
          <p:sp>
            <p:nvSpPr>
              <p:cNvPr id="173" name="Google Shape;173;p23"/>
              <p:cNvSpPr/>
              <p:nvPr/>
            </p:nvSpPr>
            <p:spPr>
              <a:xfrm>
                <a:off x="4703375" y="4203550"/>
                <a:ext cx="410652" cy="410572"/>
              </a:xfrm>
              <a:custGeom>
                <a:rect b="b" l="l" r="r" t="t"/>
                <a:pathLst>
                  <a:path extrusionOk="0" h="5156" w="5157">
                    <a:moveTo>
                      <a:pt x="2578" y="0"/>
                    </a:moveTo>
                    <a:cubicBezTo>
                      <a:pt x="1155" y="0"/>
                      <a:pt x="0" y="1154"/>
                      <a:pt x="0" y="2579"/>
                    </a:cubicBezTo>
                    <a:cubicBezTo>
                      <a:pt x="0" y="4002"/>
                      <a:pt x="1155" y="5156"/>
                      <a:pt x="2578" y="5156"/>
                    </a:cubicBezTo>
                    <a:cubicBezTo>
                      <a:pt x="4003" y="5156"/>
                      <a:pt x="5157" y="4002"/>
                      <a:pt x="5157" y="2579"/>
                    </a:cubicBezTo>
                    <a:cubicBezTo>
                      <a:pt x="5157" y="1154"/>
                      <a:pt x="4003" y="0"/>
                      <a:pt x="25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a:off x="4826165" y="4299027"/>
                <a:ext cx="75649" cy="219620"/>
              </a:xfrm>
              <a:custGeom>
                <a:rect b="b" l="l" r="r" t="t"/>
                <a:pathLst>
                  <a:path extrusionOk="0" h="2758" w="950">
                    <a:moveTo>
                      <a:pt x="495" y="1"/>
                    </a:moveTo>
                    <a:lnTo>
                      <a:pt x="1" y="2758"/>
                    </a:lnTo>
                    <a:lnTo>
                      <a:pt x="456" y="2758"/>
                    </a:lnTo>
                    <a:lnTo>
                      <a:pt x="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p:nvPr/>
            </p:nvSpPr>
            <p:spPr>
              <a:xfrm>
                <a:off x="4915590" y="4299027"/>
                <a:ext cx="75569" cy="219620"/>
              </a:xfrm>
              <a:custGeom>
                <a:rect b="b" l="l" r="r" t="t"/>
                <a:pathLst>
                  <a:path extrusionOk="0" h="2758" w="949">
                    <a:moveTo>
                      <a:pt x="494" y="1"/>
                    </a:moveTo>
                    <a:lnTo>
                      <a:pt x="1" y="2758"/>
                    </a:lnTo>
                    <a:lnTo>
                      <a:pt x="455" y="2758"/>
                    </a:lnTo>
                    <a:lnTo>
                      <a:pt x="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p:nvPr/>
            </p:nvSpPr>
            <p:spPr>
              <a:xfrm>
                <a:off x="4796463" y="4346089"/>
                <a:ext cx="237696" cy="36869"/>
              </a:xfrm>
              <a:custGeom>
                <a:rect b="b" l="l" r="r" t="t"/>
                <a:pathLst>
                  <a:path extrusionOk="0" h="463" w="2985">
                    <a:moveTo>
                      <a:pt x="2985" y="1"/>
                    </a:moveTo>
                    <a:lnTo>
                      <a:pt x="67" y="11"/>
                    </a:lnTo>
                    <a:lnTo>
                      <a:pt x="0" y="463"/>
                    </a:lnTo>
                    <a:lnTo>
                      <a:pt x="0" y="463"/>
                    </a:lnTo>
                    <a:lnTo>
                      <a:pt x="2918" y="451"/>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p:nvPr/>
            </p:nvSpPr>
            <p:spPr>
              <a:xfrm>
                <a:off x="4783244" y="4434717"/>
                <a:ext cx="237775" cy="36948"/>
              </a:xfrm>
              <a:custGeom>
                <a:rect b="b" l="l" r="r" t="t"/>
                <a:pathLst>
                  <a:path extrusionOk="0" h="464" w="2986">
                    <a:moveTo>
                      <a:pt x="2985" y="1"/>
                    </a:moveTo>
                    <a:lnTo>
                      <a:pt x="68" y="12"/>
                    </a:lnTo>
                    <a:lnTo>
                      <a:pt x="1" y="463"/>
                    </a:lnTo>
                    <a:lnTo>
                      <a:pt x="1" y="463"/>
                    </a:lnTo>
                    <a:lnTo>
                      <a:pt x="2918" y="452"/>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78" name="Shape 178"/>
        <p:cNvGrpSpPr/>
        <p:nvPr/>
      </p:nvGrpSpPr>
      <p:grpSpPr>
        <a:xfrm>
          <a:off x="0" y="0"/>
          <a:ext cx="0" cy="0"/>
          <a:chOff x="0" y="0"/>
          <a:chExt cx="0" cy="0"/>
        </a:xfrm>
      </p:grpSpPr>
      <p:sp>
        <p:nvSpPr>
          <p:cNvPr id="179" name="Google Shape;179;p24"/>
          <p:cNvSpPr txBox="1"/>
          <p:nvPr>
            <p:ph hasCustomPrompt="1" type="title"/>
          </p:nvPr>
        </p:nvSpPr>
        <p:spPr>
          <a:xfrm>
            <a:off x="725972" y="708325"/>
            <a:ext cx="29544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0" name="Google Shape;180;p24"/>
          <p:cNvSpPr txBox="1"/>
          <p:nvPr>
            <p:ph idx="1" type="subTitle"/>
          </p:nvPr>
        </p:nvSpPr>
        <p:spPr>
          <a:xfrm>
            <a:off x="725972" y="1527311"/>
            <a:ext cx="2954400" cy="301200"/>
          </a:xfrm>
          <a:prstGeom prst="rect">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1600"/>
              <a:buFont typeface="PT Sans"/>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Font typeface="PT Sans"/>
              <a:buNone/>
              <a:defRPr sz="1600">
                <a:latin typeface="PT Sans"/>
                <a:ea typeface="PT Sans"/>
                <a:cs typeface="PT Sans"/>
                <a:sym typeface="PT Sans"/>
              </a:defRPr>
            </a:lvl4pPr>
            <a:lvl5pPr lvl="4" rtl="0" algn="ctr">
              <a:lnSpc>
                <a:spcPct val="100000"/>
              </a:lnSpc>
              <a:spcBef>
                <a:spcPts val="0"/>
              </a:spcBef>
              <a:spcAft>
                <a:spcPts val="0"/>
              </a:spcAft>
              <a:buSzPts val="1600"/>
              <a:buFont typeface="PT Sans"/>
              <a:buNone/>
              <a:defRPr sz="1600">
                <a:latin typeface="PT Sans"/>
                <a:ea typeface="PT Sans"/>
                <a:cs typeface="PT Sans"/>
                <a:sym typeface="PT Sans"/>
              </a:defRPr>
            </a:lvl5pPr>
            <a:lvl6pPr lvl="5" rtl="0" algn="ctr">
              <a:lnSpc>
                <a:spcPct val="100000"/>
              </a:lnSpc>
              <a:spcBef>
                <a:spcPts val="0"/>
              </a:spcBef>
              <a:spcAft>
                <a:spcPts val="0"/>
              </a:spcAft>
              <a:buSzPts val="1600"/>
              <a:buFont typeface="PT Sans"/>
              <a:buNone/>
              <a:defRPr sz="1600">
                <a:latin typeface="PT Sans"/>
                <a:ea typeface="PT Sans"/>
                <a:cs typeface="PT Sans"/>
                <a:sym typeface="PT Sans"/>
              </a:defRPr>
            </a:lvl6pPr>
            <a:lvl7pPr lvl="6" rtl="0" algn="ctr">
              <a:lnSpc>
                <a:spcPct val="100000"/>
              </a:lnSpc>
              <a:spcBef>
                <a:spcPts val="0"/>
              </a:spcBef>
              <a:spcAft>
                <a:spcPts val="0"/>
              </a:spcAft>
              <a:buSzPts val="1600"/>
              <a:buFont typeface="PT Sans"/>
              <a:buNone/>
              <a:defRPr sz="1600">
                <a:latin typeface="PT Sans"/>
                <a:ea typeface="PT Sans"/>
                <a:cs typeface="PT Sans"/>
                <a:sym typeface="PT Sans"/>
              </a:defRPr>
            </a:lvl7pPr>
            <a:lvl8pPr lvl="7" rtl="0" algn="ctr">
              <a:lnSpc>
                <a:spcPct val="100000"/>
              </a:lnSpc>
              <a:spcBef>
                <a:spcPts val="0"/>
              </a:spcBef>
              <a:spcAft>
                <a:spcPts val="0"/>
              </a:spcAft>
              <a:buSzPts val="1600"/>
              <a:buFont typeface="PT Sans"/>
              <a:buNone/>
              <a:defRPr sz="1600">
                <a:latin typeface="PT Sans"/>
                <a:ea typeface="PT Sans"/>
                <a:cs typeface="PT Sans"/>
                <a:sym typeface="PT Sans"/>
              </a:defRPr>
            </a:lvl8pPr>
            <a:lvl9pPr lvl="8" rtl="0" algn="ctr">
              <a:lnSpc>
                <a:spcPct val="100000"/>
              </a:lnSpc>
              <a:spcBef>
                <a:spcPts val="0"/>
              </a:spcBef>
              <a:spcAft>
                <a:spcPts val="0"/>
              </a:spcAft>
              <a:buSzPts val="1600"/>
              <a:buFont typeface="PT Sans"/>
              <a:buNone/>
              <a:defRPr sz="1600">
                <a:latin typeface="PT Sans"/>
                <a:ea typeface="PT Sans"/>
                <a:cs typeface="PT Sans"/>
                <a:sym typeface="PT Sans"/>
              </a:defRPr>
            </a:lvl9pPr>
          </a:lstStyle>
          <a:p/>
        </p:txBody>
      </p:sp>
      <p:sp>
        <p:nvSpPr>
          <p:cNvPr id="181" name="Google Shape;181;p24"/>
          <p:cNvSpPr txBox="1"/>
          <p:nvPr>
            <p:ph hasCustomPrompt="1" idx="2" type="title"/>
          </p:nvPr>
        </p:nvSpPr>
        <p:spPr>
          <a:xfrm>
            <a:off x="3094800" y="2006723"/>
            <a:ext cx="29544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2" name="Google Shape;182;p24"/>
          <p:cNvSpPr txBox="1"/>
          <p:nvPr>
            <p:ph idx="3" type="subTitle"/>
          </p:nvPr>
        </p:nvSpPr>
        <p:spPr>
          <a:xfrm>
            <a:off x="3094800" y="2828461"/>
            <a:ext cx="2954400" cy="301200"/>
          </a:xfrm>
          <a:prstGeom prst="rect">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1600"/>
              <a:buFont typeface="PT Sans"/>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Font typeface="PT Sans"/>
              <a:buNone/>
              <a:defRPr sz="1600">
                <a:latin typeface="PT Sans"/>
                <a:ea typeface="PT Sans"/>
                <a:cs typeface="PT Sans"/>
                <a:sym typeface="PT Sans"/>
              </a:defRPr>
            </a:lvl4pPr>
            <a:lvl5pPr lvl="4" rtl="0" algn="ctr">
              <a:lnSpc>
                <a:spcPct val="100000"/>
              </a:lnSpc>
              <a:spcBef>
                <a:spcPts val="0"/>
              </a:spcBef>
              <a:spcAft>
                <a:spcPts val="0"/>
              </a:spcAft>
              <a:buSzPts val="1600"/>
              <a:buFont typeface="PT Sans"/>
              <a:buNone/>
              <a:defRPr sz="1600">
                <a:latin typeface="PT Sans"/>
                <a:ea typeface="PT Sans"/>
                <a:cs typeface="PT Sans"/>
                <a:sym typeface="PT Sans"/>
              </a:defRPr>
            </a:lvl5pPr>
            <a:lvl6pPr lvl="5" rtl="0" algn="ctr">
              <a:lnSpc>
                <a:spcPct val="100000"/>
              </a:lnSpc>
              <a:spcBef>
                <a:spcPts val="0"/>
              </a:spcBef>
              <a:spcAft>
                <a:spcPts val="0"/>
              </a:spcAft>
              <a:buSzPts val="1600"/>
              <a:buFont typeface="PT Sans"/>
              <a:buNone/>
              <a:defRPr sz="1600">
                <a:latin typeface="PT Sans"/>
                <a:ea typeface="PT Sans"/>
                <a:cs typeface="PT Sans"/>
                <a:sym typeface="PT Sans"/>
              </a:defRPr>
            </a:lvl6pPr>
            <a:lvl7pPr lvl="6" rtl="0" algn="ctr">
              <a:lnSpc>
                <a:spcPct val="100000"/>
              </a:lnSpc>
              <a:spcBef>
                <a:spcPts val="0"/>
              </a:spcBef>
              <a:spcAft>
                <a:spcPts val="0"/>
              </a:spcAft>
              <a:buSzPts val="1600"/>
              <a:buFont typeface="PT Sans"/>
              <a:buNone/>
              <a:defRPr sz="1600">
                <a:latin typeface="PT Sans"/>
                <a:ea typeface="PT Sans"/>
                <a:cs typeface="PT Sans"/>
                <a:sym typeface="PT Sans"/>
              </a:defRPr>
            </a:lvl7pPr>
            <a:lvl8pPr lvl="7" rtl="0" algn="ctr">
              <a:lnSpc>
                <a:spcPct val="100000"/>
              </a:lnSpc>
              <a:spcBef>
                <a:spcPts val="0"/>
              </a:spcBef>
              <a:spcAft>
                <a:spcPts val="0"/>
              </a:spcAft>
              <a:buSzPts val="1600"/>
              <a:buFont typeface="PT Sans"/>
              <a:buNone/>
              <a:defRPr sz="1600">
                <a:latin typeface="PT Sans"/>
                <a:ea typeface="PT Sans"/>
                <a:cs typeface="PT Sans"/>
                <a:sym typeface="PT Sans"/>
              </a:defRPr>
            </a:lvl8pPr>
            <a:lvl9pPr lvl="8" rtl="0" algn="ctr">
              <a:lnSpc>
                <a:spcPct val="100000"/>
              </a:lnSpc>
              <a:spcBef>
                <a:spcPts val="0"/>
              </a:spcBef>
              <a:spcAft>
                <a:spcPts val="0"/>
              </a:spcAft>
              <a:buSzPts val="1600"/>
              <a:buFont typeface="PT Sans"/>
              <a:buNone/>
              <a:defRPr sz="1600">
                <a:latin typeface="PT Sans"/>
                <a:ea typeface="PT Sans"/>
                <a:cs typeface="PT Sans"/>
                <a:sym typeface="PT Sans"/>
              </a:defRPr>
            </a:lvl9pPr>
          </a:lstStyle>
          <a:p/>
        </p:txBody>
      </p:sp>
      <p:sp>
        <p:nvSpPr>
          <p:cNvPr id="183" name="Google Shape;183;p24"/>
          <p:cNvSpPr txBox="1"/>
          <p:nvPr>
            <p:ph hasCustomPrompt="1" idx="4" type="title"/>
          </p:nvPr>
        </p:nvSpPr>
        <p:spPr>
          <a:xfrm>
            <a:off x="5463628" y="3310898"/>
            <a:ext cx="29544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4" name="Google Shape;184;p24"/>
          <p:cNvSpPr txBox="1"/>
          <p:nvPr>
            <p:ph idx="5" type="subTitle"/>
          </p:nvPr>
        </p:nvSpPr>
        <p:spPr>
          <a:xfrm>
            <a:off x="5463628" y="4133975"/>
            <a:ext cx="2954400" cy="301200"/>
          </a:xfrm>
          <a:prstGeom prst="rect">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lnSpc>
                <a:spcPct val="100000"/>
              </a:lnSpc>
              <a:spcBef>
                <a:spcPts val="0"/>
              </a:spcBef>
              <a:spcAft>
                <a:spcPts val="0"/>
              </a:spcAft>
              <a:buSzPts val="1600"/>
              <a:buFont typeface="PT Sans"/>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Font typeface="PT Sans"/>
              <a:buNone/>
              <a:defRPr sz="1600">
                <a:latin typeface="PT Sans"/>
                <a:ea typeface="PT Sans"/>
                <a:cs typeface="PT Sans"/>
                <a:sym typeface="PT Sans"/>
              </a:defRPr>
            </a:lvl4pPr>
            <a:lvl5pPr lvl="4" rtl="0" algn="ctr">
              <a:lnSpc>
                <a:spcPct val="100000"/>
              </a:lnSpc>
              <a:spcBef>
                <a:spcPts val="0"/>
              </a:spcBef>
              <a:spcAft>
                <a:spcPts val="0"/>
              </a:spcAft>
              <a:buSzPts val="1600"/>
              <a:buFont typeface="PT Sans"/>
              <a:buNone/>
              <a:defRPr sz="1600">
                <a:latin typeface="PT Sans"/>
                <a:ea typeface="PT Sans"/>
                <a:cs typeface="PT Sans"/>
                <a:sym typeface="PT Sans"/>
              </a:defRPr>
            </a:lvl5pPr>
            <a:lvl6pPr lvl="5" rtl="0" algn="ctr">
              <a:lnSpc>
                <a:spcPct val="100000"/>
              </a:lnSpc>
              <a:spcBef>
                <a:spcPts val="0"/>
              </a:spcBef>
              <a:spcAft>
                <a:spcPts val="0"/>
              </a:spcAft>
              <a:buSzPts val="1600"/>
              <a:buFont typeface="PT Sans"/>
              <a:buNone/>
              <a:defRPr sz="1600">
                <a:latin typeface="PT Sans"/>
                <a:ea typeface="PT Sans"/>
                <a:cs typeface="PT Sans"/>
                <a:sym typeface="PT Sans"/>
              </a:defRPr>
            </a:lvl6pPr>
            <a:lvl7pPr lvl="6" rtl="0" algn="ctr">
              <a:lnSpc>
                <a:spcPct val="100000"/>
              </a:lnSpc>
              <a:spcBef>
                <a:spcPts val="0"/>
              </a:spcBef>
              <a:spcAft>
                <a:spcPts val="0"/>
              </a:spcAft>
              <a:buSzPts val="1600"/>
              <a:buFont typeface="PT Sans"/>
              <a:buNone/>
              <a:defRPr sz="1600">
                <a:latin typeface="PT Sans"/>
                <a:ea typeface="PT Sans"/>
                <a:cs typeface="PT Sans"/>
                <a:sym typeface="PT Sans"/>
              </a:defRPr>
            </a:lvl7pPr>
            <a:lvl8pPr lvl="7" rtl="0" algn="ctr">
              <a:lnSpc>
                <a:spcPct val="100000"/>
              </a:lnSpc>
              <a:spcBef>
                <a:spcPts val="0"/>
              </a:spcBef>
              <a:spcAft>
                <a:spcPts val="0"/>
              </a:spcAft>
              <a:buSzPts val="1600"/>
              <a:buFont typeface="PT Sans"/>
              <a:buNone/>
              <a:defRPr sz="1600">
                <a:latin typeface="PT Sans"/>
                <a:ea typeface="PT Sans"/>
                <a:cs typeface="PT Sans"/>
                <a:sym typeface="PT Sans"/>
              </a:defRPr>
            </a:lvl8pPr>
            <a:lvl9pPr lvl="8" rtl="0" algn="ctr">
              <a:lnSpc>
                <a:spcPct val="100000"/>
              </a:lnSpc>
              <a:spcBef>
                <a:spcPts val="0"/>
              </a:spcBef>
              <a:spcAft>
                <a:spcPts val="0"/>
              </a:spcAft>
              <a:buSzPts val="1600"/>
              <a:buFont typeface="PT Sans"/>
              <a:buNone/>
              <a:defRPr sz="1600">
                <a:latin typeface="PT Sans"/>
                <a:ea typeface="PT Sans"/>
                <a:cs typeface="PT Sans"/>
                <a:sym typeface="PT Sans"/>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_1">
    <p:spTree>
      <p:nvGrpSpPr>
        <p:cNvPr id="185" name="Shape 185"/>
        <p:cNvGrpSpPr/>
        <p:nvPr/>
      </p:nvGrpSpPr>
      <p:grpSpPr>
        <a:xfrm>
          <a:off x="0" y="0"/>
          <a:ext cx="0" cy="0"/>
          <a:chOff x="0" y="0"/>
          <a:chExt cx="0" cy="0"/>
        </a:xfrm>
      </p:grpSpPr>
      <p:sp>
        <p:nvSpPr>
          <p:cNvPr id="186" name="Google Shape;186;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7" name="Google Shape;187;p25"/>
          <p:cNvSpPr txBox="1"/>
          <p:nvPr>
            <p:ph idx="1" type="subTitle"/>
          </p:nvPr>
        </p:nvSpPr>
        <p:spPr>
          <a:xfrm>
            <a:off x="831850" y="3636925"/>
            <a:ext cx="22386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8" name="Google Shape;188;p25"/>
          <p:cNvSpPr txBox="1"/>
          <p:nvPr>
            <p:ph idx="2" type="subTitle"/>
          </p:nvPr>
        </p:nvSpPr>
        <p:spPr>
          <a:xfrm>
            <a:off x="3452702" y="3636925"/>
            <a:ext cx="22386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9" name="Google Shape;189;p25"/>
          <p:cNvSpPr txBox="1"/>
          <p:nvPr>
            <p:ph idx="3" type="subTitle"/>
          </p:nvPr>
        </p:nvSpPr>
        <p:spPr>
          <a:xfrm>
            <a:off x="6073557" y="3636925"/>
            <a:ext cx="2238600" cy="8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0" name="Google Shape;190;p25"/>
          <p:cNvSpPr txBox="1"/>
          <p:nvPr>
            <p:ph hasCustomPrompt="1" idx="4" type="title"/>
          </p:nvPr>
        </p:nvSpPr>
        <p:spPr>
          <a:xfrm>
            <a:off x="1474785" y="2873225"/>
            <a:ext cx="952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91" name="Google Shape;191;p25"/>
          <p:cNvSpPr txBox="1"/>
          <p:nvPr>
            <p:ph hasCustomPrompt="1" idx="5" type="title"/>
          </p:nvPr>
        </p:nvSpPr>
        <p:spPr>
          <a:xfrm>
            <a:off x="4095637" y="2873225"/>
            <a:ext cx="952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92" name="Google Shape;192;p25"/>
          <p:cNvSpPr txBox="1"/>
          <p:nvPr>
            <p:ph hasCustomPrompt="1" idx="6" type="title"/>
          </p:nvPr>
        </p:nvSpPr>
        <p:spPr>
          <a:xfrm>
            <a:off x="6716492" y="2873225"/>
            <a:ext cx="952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93" name="Google Shape;193;p25"/>
          <p:cNvSpPr txBox="1"/>
          <p:nvPr>
            <p:ph idx="7" type="subTitle"/>
          </p:nvPr>
        </p:nvSpPr>
        <p:spPr>
          <a:xfrm>
            <a:off x="831850" y="3396450"/>
            <a:ext cx="2238600" cy="399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94" name="Google Shape;194;p25"/>
          <p:cNvSpPr txBox="1"/>
          <p:nvPr>
            <p:ph idx="8" type="subTitle"/>
          </p:nvPr>
        </p:nvSpPr>
        <p:spPr>
          <a:xfrm>
            <a:off x="3452702" y="3396450"/>
            <a:ext cx="2238600" cy="399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95" name="Google Shape;195;p25"/>
          <p:cNvSpPr txBox="1"/>
          <p:nvPr>
            <p:ph idx="9" type="subTitle"/>
          </p:nvPr>
        </p:nvSpPr>
        <p:spPr>
          <a:xfrm>
            <a:off x="6073557" y="3396450"/>
            <a:ext cx="2238600" cy="399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160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1600"/>
              </a:spcBef>
              <a:spcAft>
                <a:spcPts val="160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196" name="Google Shape;196;p25"/>
          <p:cNvSpPr/>
          <p:nvPr/>
        </p:nvSpPr>
        <p:spPr>
          <a:xfrm>
            <a:off x="5195337" y="485975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5"/>
          <p:cNvSpPr/>
          <p:nvPr/>
        </p:nvSpPr>
        <p:spPr>
          <a:xfrm>
            <a:off x="7382950" y="14483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198" name="Shape 198"/>
        <p:cNvGrpSpPr/>
        <p:nvPr/>
      </p:nvGrpSpPr>
      <p:grpSpPr>
        <a:xfrm>
          <a:off x="0" y="0"/>
          <a:ext cx="0" cy="0"/>
          <a:chOff x="0" y="0"/>
          <a:chExt cx="0" cy="0"/>
        </a:xfrm>
      </p:grpSpPr>
      <p:sp>
        <p:nvSpPr>
          <p:cNvPr id="199" name="Google Shape;199;p26"/>
          <p:cNvSpPr txBox="1"/>
          <p:nvPr>
            <p:ph type="title"/>
          </p:nvPr>
        </p:nvSpPr>
        <p:spPr>
          <a:xfrm>
            <a:off x="720000" y="1354375"/>
            <a:ext cx="37953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0" name="Google Shape;200;p26"/>
          <p:cNvSpPr txBox="1"/>
          <p:nvPr>
            <p:ph idx="1" type="subTitle"/>
          </p:nvPr>
        </p:nvSpPr>
        <p:spPr>
          <a:xfrm>
            <a:off x="720000" y="2937500"/>
            <a:ext cx="3714300" cy="98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1" name="Google Shape;201;p26"/>
          <p:cNvSpPr/>
          <p:nvPr>
            <p:ph idx="2" type="pic"/>
          </p:nvPr>
        </p:nvSpPr>
        <p:spPr>
          <a:xfrm>
            <a:off x="4752700" y="711850"/>
            <a:ext cx="3714300" cy="3714300"/>
          </a:xfrm>
          <a:prstGeom prst="ellipse">
            <a:avLst/>
          </a:prstGeom>
          <a:noFill/>
          <a:ln>
            <a:noFill/>
          </a:ln>
        </p:spPr>
      </p:sp>
      <p:sp>
        <p:nvSpPr>
          <p:cNvPr id="202" name="Google Shape;202;p26"/>
          <p:cNvSpPr/>
          <p:nvPr/>
        </p:nvSpPr>
        <p:spPr>
          <a:xfrm>
            <a:off x="7736925" y="1691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a:off x="1317620" y="28627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
    <p:spTree>
      <p:nvGrpSpPr>
        <p:cNvPr id="204" name="Shape 204"/>
        <p:cNvGrpSpPr/>
        <p:nvPr/>
      </p:nvGrpSpPr>
      <p:grpSpPr>
        <a:xfrm>
          <a:off x="0" y="0"/>
          <a:ext cx="0" cy="0"/>
          <a:chOff x="0" y="0"/>
          <a:chExt cx="0" cy="0"/>
        </a:xfrm>
      </p:grpSpPr>
      <p:sp>
        <p:nvSpPr>
          <p:cNvPr id="205" name="Google Shape;205;p27"/>
          <p:cNvSpPr txBox="1"/>
          <p:nvPr>
            <p:ph type="title"/>
          </p:nvPr>
        </p:nvSpPr>
        <p:spPr>
          <a:xfrm>
            <a:off x="957275" y="1422150"/>
            <a:ext cx="2888100" cy="1220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6" name="Google Shape;206;p27"/>
          <p:cNvSpPr txBox="1"/>
          <p:nvPr>
            <p:ph idx="1" type="subTitle"/>
          </p:nvPr>
        </p:nvSpPr>
        <p:spPr>
          <a:xfrm>
            <a:off x="957275" y="2604450"/>
            <a:ext cx="2888100" cy="111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07" name="Google Shape;207;p27"/>
          <p:cNvSpPr/>
          <p:nvPr/>
        </p:nvSpPr>
        <p:spPr>
          <a:xfrm>
            <a:off x="4258612" y="26225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a:off x="7074450" y="48245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209" name="Shape 209"/>
        <p:cNvGrpSpPr/>
        <p:nvPr/>
      </p:nvGrpSpPr>
      <p:grpSpPr>
        <a:xfrm>
          <a:off x="0" y="0"/>
          <a:ext cx="0" cy="0"/>
          <a:chOff x="0" y="0"/>
          <a:chExt cx="0" cy="0"/>
        </a:xfrm>
      </p:grpSpPr>
      <p:sp>
        <p:nvSpPr>
          <p:cNvPr id="210" name="Google Shape;210;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1" name="Google Shape;211;p28"/>
          <p:cNvSpPr/>
          <p:nvPr/>
        </p:nvSpPr>
        <p:spPr>
          <a:xfrm>
            <a:off x="238262" y="473780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a:off x="8558275" y="97631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8"/>
          <p:cNvSpPr/>
          <p:nvPr/>
        </p:nvSpPr>
        <p:spPr>
          <a:xfrm>
            <a:off x="3034675" y="136950"/>
            <a:ext cx="253174" cy="209089"/>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_1">
    <p:spTree>
      <p:nvGrpSpPr>
        <p:cNvPr id="214" name="Shape 214"/>
        <p:cNvGrpSpPr/>
        <p:nvPr/>
      </p:nvGrpSpPr>
      <p:grpSpPr>
        <a:xfrm>
          <a:off x="0" y="0"/>
          <a:ext cx="0" cy="0"/>
          <a:chOff x="0" y="0"/>
          <a:chExt cx="0" cy="0"/>
        </a:xfrm>
      </p:grpSpPr>
      <p:sp>
        <p:nvSpPr>
          <p:cNvPr id="215" name="Google Shape;215;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6" name="Google Shape;216;p29"/>
          <p:cNvSpPr/>
          <p:nvPr/>
        </p:nvSpPr>
        <p:spPr>
          <a:xfrm>
            <a:off x="4954337" y="169525"/>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9"/>
          <p:cNvSpPr/>
          <p:nvPr/>
        </p:nvSpPr>
        <p:spPr>
          <a:xfrm>
            <a:off x="366575" y="479256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2_1_1">
    <p:spTree>
      <p:nvGrpSpPr>
        <p:cNvPr id="218" name="Shape 218"/>
        <p:cNvGrpSpPr/>
        <p:nvPr/>
      </p:nvGrpSpPr>
      <p:grpSpPr>
        <a:xfrm>
          <a:off x="0" y="0"/>
          <a:ext cx="0" cy="0"/>
          <a:chOff x="0" y="0"/>
          <a:chExt cx="0" cy="0"/>
        </a:xfrm>
      </p:grpSpPr>
      <p:sp>
        <p:nvSpPr>
          <p:cNvPr id="219" name="Google Shape;219;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0" name="Google Shape;220;p30"/>
          <p:cNvSpPr/>
          <p:nvPr/>
        </p:nvSpPr>
        <p:spPr>
          <a:xfrm>
            <a:off x="179537" y="1017725"/>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0"/>
          <p:cNvSpPr/>
          <p:nvPr/>
        </p:nvSpPr>
        <p:spPr>
          <a:xfrm>
            <a:off x="8594775" y="476501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30"/>
          <p:cNvGrpSpPr/>
          <p:nvPr/>
        </p:nvGrpSpPr>
        <p:grpSpPr>
          <a:xfrm>
            <a:off x="179513" y="4461500"/>
            <a:ext cx="637998" cy="572704"/>
            <a:chOff x="179513" y="4461500"/>
            <a:chExt cx="637998" cy="572704"/>
          </a:xfrm>
        </p:grpSpPr>
        <p:sp>
          <p:nvSpPr>
            <p:cNvPr id="223" name="Google Shape;223;p30"/>
            <p:cNvSpPr/>
            <p:nvPr/>
          </p:nvSpPr>
          <p:spPr>
            <a:xfrm flipH="1">
              <a:off x="179513" y="4461500"/>
              <a:ext cx="637997" cy="572704"/>
            </a:xfrm>
            <a:custGeom>
              <a:rect b="b" l="l" r="r" t="t"/>
              <a:pathLst>
                <a:path extrusionOk="0" h="8517" w="9488">
                  <a:moveTo>
                    <a:pt x="3211" y="1"/>
                  </a:moveTo>
                  <a:lnTo>
                    <a:pt x="2289" y="1793"/>
                  </a:lnTo>
                  <a:lnTo>
                    <a:pt x="1670" y="1793"/>
                  </a:lnTo>
                  <a:cubicBezTo>
                    <a:pt x="752" y="1793"/>
                    <a:pt x="1" y="2545"/>
                    <a:pt x="1" y="3462"/>
                  </a:cubicBezTo>
                  <a:lnTo>
                    <a:pt x="1" y="6847"/>
                  </a:lnTo>
                  <a:cubicBezTo>
                    <a:pt x="1" y="7765"/>
                    <a:pt x="752" y="8517"/>
                    <a:pt x="1670" y="8517"/>
                  </a:cubicBezTo>
                  <a:lnTo>
                    <a:pt x="7818" y="8517"/>
                  </a:lnTo>
                  <a:cubicBezTo>
                    <a:pt x="8736" y="8517"/>
                    <a:pt x="9487" y="7765"/>
                    <a:pt x="9487" y="6848"/>
                  </a:cubicBezTo>
                  <a:lnTo>
                    <a:pt x="9487" y="3462"/>
                  </a:lnTo>
                  <a:cubicBezTo>
                    <a:pt x="9487" y="2545"/>
                    <a:pt x="8736" y="1793"/>
                    <a:pt x="7818" y="1793"/>
                  </a:cubicBezTo>
                  <a:lnTo>
                    <a:pt x="4133" y="1793"/>
                  </a:lnTo>
                  <a:lnTo>
                    <a:pt x="3211"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 name="Google Shape;224;p30"/>
            <p:cNvGrpSpPr/>
            <p:nvPr/>
          </p:nvGrpSpPr>
          <p:grpSpPr>
            <a:xfrm>
              <a:off x="179513" y="4461500"/>
              <a:ext cx="637997" cy="572703"/>
              <a:chOff x="228300" y="4506675"/>
              <a:chExt cx="637997" cy="572703"/>
            </a:xfrm>
          </p:grpSpPr>
          <p:sp>
            <p:nvSpPr>
              <p:cNvPr id="225" name="Google Shape;225;p30"/>
              <p:cNvSpPr/>
              <p:nvPr/>
            </p:nvSpPr>
            <p:spPr>
              <a:xfrm>
                <a:off x="582144" y="4506675"/>
                <a:ext cx="141075" cy="207645"/>
              </a:xfrm>
              <a:custGeom>
                <a:rect b="b" l="l" r="r" t="t"/>
                <a:pathLst>
                  <a:path extrusionOk="0" h="3088" w="2098">
                    <a:moveTo>
                      <a:pt x="1049" y="1"/>
                    </a:moveTo>
                    <a:lnTo>
                      <a:pt x="0" y="2040"/>
                    </a:lnTo>
                    <a:lnTo>
                      <a:pt x="1049" y="3088"/>
                    </a:lnTo>
                    <a:lnTo>
                      <a:pt x="2097" y="2040"/>
                    </a:lnTo>
                    <a:lnTo>
                      <a:pt x="10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0"/>
              <p:cNvSpPr/>
              <p:nvPr/>
            </p:nvSpPr>
            <p:spPr>
              <a:xfrm>
                <a:off x="228300" y="4627240"/>
                <a:ext cx="637997" cy="452139"/>
              </a:xfrm>
              <a:custGeom>
                <a:rect b="b" l="l" r="r" t="t"/>
                <a:pathLst>
                  <a:path extrusionOk="0" h="6724" w="9488">
                    <a:moveTo>
                      <a:pt x="1670" y="0"/>
                    </a:moveTo>
                    <a:cubicBezTo>
                      <a:pt x="751" y="0"/>
                      <a:pt x="1" y="752"/>
                      <a:pt x="1" y="1669"/>
                    </a:cubicBezTo>
                    <a:lnTo>
                      <a:pt x="1" y="5054"/>
                    </a:lnTo>
                    <a:cubicBezTo>
                      <a:pt x="1" y="5972"/>
                      <a:pt x="752" y="6724"/>
                      <a:pt x="1670" y="6724"/>
                    </a:cubicBezTo>
                    <a:lnTo>
                      <a:pt x="7818" y="6724"/>
                    </a:lnTo>
                    <a:cubicBezTo>
                      <a:pt x="8736" y="6724"/>
                      <a:pt x="9488" y="5972"/>
                      <a:pt x="9488" y="5055"/>
                    </a:cubicBezTo>
                    <a:lnTo>
                      <a:pt x="9488" y="1669"/>
                    </a:lnTo>
                    <a:cubicBezTo>
                      <a:pt x="9488" y="752"/>
                      <a:pt x="8736" y="0"/>
                      <a:pt x="78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0"/>
              <p:cNvSpPr/>
              <p:nvPr/>
            </p:nvSpPr>
            <p:spPr>
              <a:xfrm>
                <a:off x="359086" y="4706451"/>
                <a:ext cx="377903" cy="298758"/>
              </a:xfrm>
              <a:custGeom>
                <a:rect b="b" l="l" r="r" t="t"/>
                <a:pathLst>
                  <a:path extrusionOk="0" h="4443" w="5620">
                    <a:moveTo>
                      <a:pt x="1412" y="0"/>
                    </a:moveTo>
                    <a:cubicBezTo>
                      <a:pt x="1382" y="0"/>
                      <a:pt x="1353" y="1"/>
                      <a:pt x="1323" y="3"/>
                    </a:cubicBezTo>
                    <a:cubicBezTo>
                      <a:pt x="637" y="45"/>
                      <a:pt x="76" y="601"/>
                      <a:pt x="30" y="1287"/>
                    </a:cubicBezTo>
                    <a:cubicBezTo>
                      <a:pt x="0" y="1720"/>
                      <a:pt x="170" y="2114"/>
                      <a:pt x="456" y="2387"/>
                    </a:cubicBezTo>
                    <a:lnTo>
                      <a:pt x="462" y="2392"/>
                    </a:lnTo>
                    <a:cubicBezTo>
                      <a:pt x="476" y="2405"/>
                      <a:pt x="490" y="2419"/>
                      <a:pt x="505" y="2431"/>
                    </a:cubicBezTo>
                    <a:lnTo>
                      <a:pt x="2682" y="4398"/>
                    </a:lnTo>
                    <a:cubicBezTo>
                      <a:pt x="2715" y="4428"/>
                      <a:pt x="2756" y="4442"/>
                      <a:pt x="2798" y="4442"/>
                    </a:cubicBezTo>
                    <a:cubicBezTo>
                      <a:pt x="2840" y="4442"/>
                      <a:pt x="2882" y="4427"/>
                      <a:pt x="2915" y="4397"/>
                    </a:cubicBezTo>
                    <a:lnTo>
                      <a:pt x="5026" y="2481"/>
                    </a:lnTo>
                    <a:cubicBezTo>
                      <a:pt x="5397" y="2194"/>
                      <a:pt x="5620" y="1722"/>
                      <a:pt x="5554" y="1204"/>
                    </a:cubicBezTo>
                    <a:cubicBezTo>
                      <a:pt x="5475" y="578"/>
                      <a:pt x="4965" y="78"/>
                      <a:pt x="4338" y="9"/>
                    </a:cubicBezTo>
                    <a:cubicBezTo>
                      <a:pt x="4285" y="3"/>
                      <a:pt x="4232" y="0"/>
                      <a:pt x="4180" y="0"/>
                    </a:cubicBezTo>
                    <a:cubicBezTo>
                      <a:pt x="3416" y="0"/>
                      <a:pt x="2796" y="620"/>
                      <a:pt x="2796" y="1385"/>
                    </a:cubicBezTo>
                    <a:cubicBezTo>
                      <a:pt x="2796" y="1397"/>
                      <a:pt x="2797" y="1409"/>
                      <a:pt x="2797" y="1421"/>
                    </a:cubicBezTo>
                    <a:lnTo>
                      <a:pt x="2794" y="1421"/>
                    </a:lnTo>
                    <a:cubicBezTo>
                      <a:pt x="2796" y="1409"/>
                      <a:pt x="2796" y="1396"/>
                      <a:pt x="2796" y="1385"/>
                    </a:cubicBezTo>
                    <a:cubicBezTo>
                      <a:pt x="2796" y="620"/>
                      <a:pt x="2176" y="0"/>
                      <a:pt x="14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0"/>
              <p:cNvSpPr/>
              <p:nvPr/>
            </p:nvSpPr>
            <p:spPr>
              <a:xfrm>
                <a:off x="547027" y="4799447"/>
                <a:ext cx="67" cy="134"/>
              </a:xfrm>
              <a:custGeom>
                <a:rect b="b" l="l" r="r" t="t"/>
                <a:pathLst>
                  <a:path extrusionOk="0" h="2" w="1">
                    <a:moveTo>
                      <a:pt x="1" y="2"/>
                    </a:moveTo>
                    <a:lnTo>
                      <a:pt x="1" y="2"/>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 name="Google Shape;22;p4"/>
          <p:cNvSpPr txBox="1"/>
          <p:nvPr>
            <p:ph idx="1" type="body"/>
          </p:nvPr>
        </p:nvSpPr>
        <p:spPr>
          <a:xfrm>
            <a:off x="720000" y="1063351"/>
            <a:ext cx="7704000" cy="384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AutoNum type="arabicPeriod"/>
              <a:defRPr sz="1250">
                <a:solidFill>
                  <a:srgbClr val="434343"/>
                </a:solidFill>
              </a:defRPr>
            </a:lvl1pPr>
            <a:lvl2pPr indent="-304800" lvl="1" marL="9144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sp>
        <p:nvSpPr>
          <p:cNvPr id="23" name="Google Shape;23;p4"/>
          <p:cNvSpPr/>
          <p:nvPr/>
        </p:nvSpPr>
        <p:spPr>
          <a:xfrm>
            <a:off x="8702800" y="3766800"/>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5115120" y="114288"/>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224975" y="2095748"/>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4305545" y="4679738"/>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2_1_1_1">
    <p:spTree>
      <p:nvGrpSpPr>
        <p:cNvPr id="229" name="Shape 229"/>
        <p:cNvGrpSpPr/>
        <p:nvPr/>
      </p:nvGrpSpPr>
      <p:grpSpPr>
        <a:xfrm>
          <a:off x="0" y="0"/>
          <a:ext cx="0" cy="0"/>
          <a:chOff x="0" y="0"/>
          <a:chExt cx="0" cy="0"/>
        </a:xfrm>
      </p:grpSpPr>
      <p:sp>
        <p:nvSpPr>
          <p:cNvPr id="230" name="Google Shape;230;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1" name="Google Shape;231;p31"/>
          <p:cNvSpPr/>
          <p:nvPr/>
        </p:nvSpPr>
        <p:spPr>
          <a:xfrm>
            <a:off x="299437" y="200275"/>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1"/>
          <p:cNvSpPr/>
          <p:nvPr/>
        </p:nvSpPr>
        <p:spPr>
          <a:xfrm>
            <a:off x="7633950" y="48245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31"/>
          <p:cNvGrpSpPr/>
          <p:nvPr/>
        </p:nvGrpSpPr>
        <p:grpSpPr>
          <a:xfrm>
            <a:off x="216301" y="4506844"/>
            <a:ext cx="503709" cy="503608"/>
            <a:chOff x="7955951" y="4362269"/>
            <a:chExt cx="503709" cy="503608"/>
          </a:xfrm>
        </p:grpSpPr>
        <p:sp>
          <p:nvSpPr>
            <p:cNvPr id="234" name="Google Shape;234;p31"/>
            <p:cNvSpPr/>
            <p:nvPr/>
          </p:nvSpPr>
          <p:spPr>
            <a:xfrm>
              <a:off x="7955951" y="4362275"/>
              <a:ext cx="503697" cy="503599"/>
            </a:xfrm>
            <a:custGeom>
              <a:rect b="b" l="l" r="r" t="t"/>
              <a:pathLst>
                <a:path extrusionOk="0" h="5156" w="5157">
                  <a:moveTo>
                    <a:pt x="2579" y="0"/>
                  </a:moveTo>
                  <a:cubicBezTo>
                    <a:pt x="1154" y="0"/>
                    <a:pt x="0" y="1154"/>
                    <a:pt x="0" y="2579"/>
                  </a:cubicBezTo>
                  <a:cubicBezTo>
                    <a:pt x="0" y="4002"/>
                    <a:pt x="1154" y="5156"/>
                    <a:pt x="2579" y="5156"/>
                  </a:cubicBezTo>
                  <a:cubicBezTo>
                    <a:pt x="4002" y="5156"/>
                    <a:pt x="5157" y="4002"/>
                    <a:pt x="5157" y="2579"/>
                  </a:cubicBezTo>
                  <a:cubicBezTo>
                    <a:pt x="5157" y="1154"/>
                    <a:pt x="4002" y="0"/>
                    <a:pt x="257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 name="Google Shape;235;p31"/>
            <p:cNvGrpSpPr/>
            <p:nvPr/>
          </p:nvGrpSpPr>
          <p:grpSpPr>
            <a:xfrm>
              <a:off x="7955954" y="4362269"/>
              <a:ext cx="503706" cy="503608"/>
              <a:chOff x="4703375" y="4203550"/>
              <a:chExt cx="410652" cy="410572"/>
            </a:xfrm>
          </p:grpSpPr>
          <p:sp>
            <p:nvSpPr>
              <p:cNvPr id="236" name="Google Shape;236;p31"/>
              <p:cNvSpPr/>
              <p:nvPr/>
            </p:nvSpPr>
            <p:spPr>
              <a:xfrm>
                <a:off x="4703375" y="4203550"/>
                <a:ext cx="410652" cy="410572"/>
              </a:xfrm>
              <a:custGeom>
                <a:rect b="b" l="l" r="r" t="t"/>
                <a:pathLst>
                  <a:path extrusionOk="0" h="5156" w="5157">
                    <a:moveTo>
                      <a:pt x="2578" y="0"/>
                    </a:moveTo>
                    <a:cubicBezTo>
                      <a:pt x="1155" y="0"/>
                      <a:pt x="0" y="1154"/>
                      <a:pt x="0" y="2579"/>
                    </a:cubicBezTo>
                    <a:cubicBezTo>
                      <a:pt x="0" y="4002"/>
                      <a:pt x="1155" y="5156"/>
                      <a:pt x="2578" y="5156"/>
                    </a:cubicBezTo>
                    <a:cubicBezTo>
                      <a:pt x="4003" y="5156"/>
                      <a:pt x="5157" y="4002"/>
                      <a:pt x="5157" y="2579"/>
                    </a:cubicBezTo>
                    <a:cubicBezTo>
                      <a:pt x="5157" y="1154"/>
                      <a:pt x="4003" y="0"/>
                      <a:pt x="25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1"/>
              <p:cNvSpPr/>
              <p:nvPr/>
            </p:nvSpPr>
            <p:spPr>
              <a:xfrm>
                <a:off x="4826165" y="4299027"/>
                <a:ext cx="75649" cy="219620"/>
              </a:xfrm>
              <a:custGeom>
                <a:rect b="b" l="l" r="r" t="t"/>
                <a:pathLst>
                  <a:path extrusionOk="0" h="2758" w="950">
                    <a:moveTo>
                      <a:pt x="495" y="1"/>
                    </a:moveTo>
                    <a:lnTo>
                      <a:pt x="1" y="2758"/>
                    </a:lnTo>
                    <a:lnTo>
                      <a:pt x="456" y="2758"/>
                    </a:lnTo>
                    <a:lnTo>
                      <a:pt x="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1"/>
              <p:cNvSpPr/>
              <p:nvPr/>
            </p:nvSpPr>
            <p:spPr>
              <a:xfrm>
                <a:off x="4915590" y="4299027"/>
                <a:ext cx="75569" cy="219620"/>
              </a:xfrm>
              <a:custGeom>
                <a:rect b="b" l="l" r="r" t="t"/>
                <a:pathLst>
                  <a:path extrusionOk="0" h="2758" w="949">
                    <a:moveTo>
                      <a:pt x="494" y="1"/>
                    </a:moveTo>
                    <a:lnTo>
                      <a:pt x="1" y="2758"/>
                    </a:lnTo>
                    <a:lnTo>
                      <a:pt x="455" y="2758"/>
                    </a:lnTo>
                    <a:lnTo>
                      <a:pt x="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1"/>
              <p:cNvSpPr/>
              <p:nvPr/>
            </p:nvSpPr>
            <p:spPr>
              <a:xfrm>
                <a:off x="4796463" y="4346089"/>
                <a:ext cx="237696" cy="36869"/>
              </a:xfrm>
              <a:custGeom>
                <a:rect b="b" l="l" r="r" t="t"/>
                <a:pathLst>
                  <a:path extrusionOk="0" h="463" w="2985">
                    <a:moveTo>
                      <a:pt x="2985" y="1"/>
                    </a:moveTo>
                    <a:lnTo>
                      <a:pt x="67" y="11"/>
                    </a:lnTo>
                    <a:lnTo>
                      <a:pt x="0" y="463"/>
                    </a:lnTo>
                    <a:lnTo>
                      <a:pt x="0" y="463"/>
                    </a:lnTo>
                    <a:lnTo>
                      <a:pt x="2918" y="451"/>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1"/>
              <p:cNvSpPr/>
              <p:nvPr/>
            </p:nvSpPr>
            <p:spPr>
              <a:xfrm>
                <a:off x="4783244" y="4434717"/>
                <a:ext cx="237775" cy="36948"/>
              </a:xfrm>
              <a:custGeom>
                <a:rect b="b" l="l" r="r" t="t"/>
                <a:pathLst>
                  <a:path extrusionOk="0" h="464" w="2986">
                    <a:moveTo>
                      <a:pt x="2985" y="1"/>
                    </a:moveTo>
                    <a:lnTo>
                      <a:pt x="68" y="12"/>
                    </a:lnTo>
                    <a:lnTo>
                      <a:pt x="1" y="463"/>
                    </a:lnTo>
                    <a:lnTo>
                      <a:pt x="1" y="463"/>
                    </a:lnTo>
                    <a:lnTo>
                      <a:pt x="2918" y="452"/>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2_1_1_1_1">
    <p:spTree>
      <p:nvGrpSpPr>
        <p:cNvPr id="241" name="Shape 241"/>
        <p:cNvGrpSpPr/>
        <p:nvPr/>
      </p:nvGrpSpPr>
      <p:grpSpPr>
        <a:xfrm>
          <a:off x="0" y="0"/>
          <a:ext cx="0" cy="0"/>
          <a:chOff x="0" y="0"/>
          <a:chExt cx="0" cy="0"/>
        </a:xfrm>
      </p:grpSpPr>
      <p:sp>
        <p:nvSpPr>
          <p:cNvPr id="242" name="Google Shape;242;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3" name="Google Shape;243;p32"/>
          <p:cNvSpPr/>
          <p:nvPr/>
        </p:nvSpPr>
        <p:spPr>
          <a:xfrm>
            <a:off x="3693987" y="474420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2"/>
          <p:cNvSpPr/>
          <p:nvPr/>
        </p:nvSpPr>
        <p:spPr>
          <a:xfrm>
            <a:off x="5409900" y="1220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2_1_1_1_1_1">
    <p:spTree>
      <p:nvGrpSpPr>
        <p:cNvPr id="245" name="Shape 245"/>
        <p:cNvGrpSpPr/>
        <p:nvPr/>
      </p:nvGrpSpPr>
      <p:grpSpPr>
        <a:xfrm>
          <a:off x="0" y="0"/>
          <a:ext cx="0" cy="0"/>
          <a:chOff x="0" y="0"/>
          <a:chExt cx="0" cy="0"/>
        </a:xfrm>
      </p:grpSpPr>
      <p:sp>
        <p:nvSpPr>
          <p:cNvPr id="246" name="Google Shape;24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7" name="Google Shape;247;p33"/>
          <p:cNvSpPr/>
          <p:nvPr/>
        </p:nvSpPr>
        <p:spPr>
          <a:xfrm>
            <a:off x="5133387" y="11940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3"/>
          <p:cNvSpPr/>
          <p:nvPr/>
        </p:nvSpPr>
        <p:spPr>
          <a:xfrm>
            <a:off x="3701800" y="482416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2_1_1_1_1_1_1">
    <p:spTree>
      <p:nvGrpSpPr>
        <p:cNvPr id="249" name="Shape 249"/>
        <p:cNvGrpSpPr/>
        <p:nvPr/>
      </p:nvGrpSpPr>
      <p:grpSpPr>
        <a:xfrm>
          <a:off x="0" y="0"/>
          <a:ext cx="0" cy="0"/>
          <a:chOff x="0" y="0"/>
          <a:chExt cx="0" cy="0"/>
        </a:xfrm>
      </p:grpSpPr>
      <p:sp>
        <p:nvSpPr>
          <p:cNvPr id="250" name="Google Shape;250;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1" name="Google Shape;251;p34"/>
          <p:cNvSpPr/>
          <p:nvPr/>
        </p:nvSpPr>
        <p:spPr>
          <a:xfrm>
            <a:off x="290537" y="210338"/>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4"/>
          <p:cNvSpPr/>
          <p:nvPr/>
        </p:nvSpPr>
        <p:spPr>
          <a:xfrm>
            <a:off x="8424000" y="48602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2_1_1_1_1_1_1_1">
    <p:spTree>
      <p:nvGrpSpPr>
        <p:cNvPr id="253" name="Shape 253"/>
        <p:cNvGrpSpPr/>
        <p:nvPr/>
      </p:nvGrpSpPr>
      <p:grpSpPr>
        <a:xfrm>
          <a:off x="0" y="0"/>
          <a:ext cx="0" cy="0"/>
          <a:chOff x="0" y="0"/>
          <a:chExt cx="0" cy="0"/>
        </a:xfrm>
      </p:grpSpPr>
      <p:sp>
        <p:nvSpPr>
          <p:cNvPr id="254" name="Google Shape;254;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55" name="Google Shape;255;p35"/>
          <p:cNvGrpSpPr/>
          <p:nvPr/>
        </p:nvGrpSpPr>
        <p:grpSpPr>
          <a:xfrm>
            <a:off x="152411" y="1739662"/>
            <a:ext cx="567589" cy="567589"/>
            <a:chOff x="1680861" y="571212"/>
            <a:chExt cx="567589" cy="567589"/>
          </a:xfrm>
        </p:grpSpPr>
        <p:sp>
          <p:nvSpPr>
            <p:cNvPr id="256" name="Google Shape;256;p35"/>
            <p:cNvSpPr/>
            <p:nvPr/>
          </p:nvSpPr>
          <p:spPr>
            <a:xfrm>
              <a:off x="1680861" y="571263"/>
              <a:ext cx="567589" cy="567474"/>
            </a:xfrm>
            <a:custGeom>
              <a:rect b="b" l="l" r="r" t="t"/>
              <a:pathLst>
                <a:path extrusionOk="0" h="9879" w="9881">
                  <a:moveTo>
                    <a:pt x="4940" y="0"/>
                  </a:moveTo>
                  <a:cubicBezTo>
                    <a:pt x="3629" y="0"/>
                    <a:pt x="2374" y="520"/>
                    <a:pt x="1447" y="1446"/>
                  </a:cubicBezTo>
                  <a:cubicBezTo>
                    <a:pt x="521" y="2373"/>
                    <a:pt x="0" y="3629"/>
                    <a:pt x="0" y="4939"/>
                  </a:cubicBezTo>
                  <a:cubicBezTo>
                    <a:pt x="0" y="6250"/>
                    <a:pt x="521" y="7505"/>
                    <a:pt x="1447" y="8432"/>
                  </a:cubicBezTo>
                  <a:cubicBezTo>
                    <a:pt x="2374" y="9359"/>
                    <a:pt x="3629" y="9879"/>
                    <a:pt x="4940" y="9879"/>
                  </a:cubicBezTo>
                  <a:cubicBezTo>
                    <a:pt x="6250" y="9879"/>
                    <a:pt x="7507" y="9359"/>
                    <a:pt x="8433" y="8432"/>
                  </a:cubicBezTo>
                  <a:cubicBezTo>
                    <a:pt x="9359" y="7505"/>
                    <a:pt x="9880" y="6250"/>
                    <a:pt x="9880" y="4939"/>
                  </a:cubicBezTo>
                  <a:cubicBezTo>
                    <a:pt x="9880" y="3629"/>
                    <a:pt x="9359" y="2373"/>
                    <a:pt x="8433" y="1446"/>
                  </a:cubicBezTo>
                  <a:cubicBezTo>
                    <a:pt x="7507" y="520"/>
                    <a:pt x="6250" y="0"/>
                    <a:pt x="4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 name="Google Shape;257;p35"/>
            <p:cNvGrpSpPr/>
            <p:nvPr/>
          </p:nvGrpSpPr>
          <p:grpSpPr>
            <a:xfrm>
              <a:off x="1680888" y="571212"/>
              <a:ext cx="567532" cy="567589"/>
              <a:chOff x="388650" y="4371262"/>
              <a:chExt cx="567532" cy="567589"/>
            </a:xfrm>
          </p:grpSpPr>
          <p:sp>
            <p:nvSpPr>
              <p:cNvPr id="258" name="Google Shape;258;p35"/>
              <p:cNvSpPr/>
              <p:nvPr/>
            </p:nvSpPr>
            <p:spPr>
              <a:xfrm>
                <a:off x="388650" y="4371262"/>
                <a:ext cx="567532" cy="567589"/>
              </a:xfrm>
              <a:custGeom>
                <a:rect b="b" l="l" r="r" t="t"/>
                <a:pathLst>
                  <a:path extrusionOk="0" h="9881" w="9880">
                    <a:moveTo>
                      <a:pt x="4940" y="1"/>
                    </a:moveTo>
                    <a:cubicBezTo>
                      <a:pt x="3630" y="1"/>
                      <a:pt x="2373" y="522"/>
                      <a:pt x="1448" y="1447"/>
                    </a:cubicBezTo>
                    <a:cubicBezTo>
                      <a:pt x="521" y="2374"/>
                      <a:pt x="1" y="3631"/>
                      <a:pt x="1" y="4941"/>
                    </a:cubicBezTo>
                    <a:cubicBezTo>
                      <a:pt x="1" y="6251"/>
                      <a:pt x="521" y="7507"/>
                      <a:pt x="1448" y="8433"/>
                    </a:cubicBezTo>
                    <a:cubicBezTo>
                      <a:pt x="2373" y="9360"/>
                      <a:pt x="3630" y="9880"/>
                      <a:pt x="4940" y="9880"/>
                    </a:cubicBezTo>
                    <a:cubicBezTo>
                      <a:pt x="6251" y="9880"/>
                      <a:pt x="7507" y="9360"/>
                      <a:pt x="8433" y="8433"/>
                    </a:cubicBezTo>
                    <a:cubicBezTo>
                      <a:pt x="9359" y="7507"/>
                      <a:pt x="9880" y="6251"/>
                      <a:pt x="9880" y="4941"/>
                    </a:cubicBezTo>
                    <a:cubicBezTo>
                      <a:pt x="9880" y="3631"/>
                      <a:pt x="9359" y="2374"/>
                      <a:pt x="8433" y="1447"/>
                    </a:cubicBezTo>
                    <a:cubicBezTo>
                      <a:pt x="7507" y="522"/>
                      <a:pt x="6251" y="1"/>
                      <a:pt x="49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5"/>
              <p:cNvSpPr/>
              <p:nvPr/>
            </p:nvSpPr>
            <p:spPr>
              <a:xfrm>
                <a:off x="492908" y="4510732"/>
                <a:ext cx="359245" cy="316910"/>
              </a:xfrm>
              <a:custGeom>
                <a:rect b="b" l="l" r="r" t="t"/>
                <a:pathLst>
                  <a:path extrusionOk="0" h="5517" w="6254">
                    <a:moveTo>
                      <a:pt x="1606" y="0"/>
                    </a:moveTo>
                    <a:cubicBezTo>
                      <a:pt x="1575" y="0"/>
                      <a:pt x="1544" y="1"/>
                      <a:pt x="1513" y="3"/>
                    </a:cubicBezTo>
                    <a:cubicBezTo>
                      <a:pt x="703" y="49"/>
                      <a:pt x="50" y="713"/>
                      <a:pt x="16" y="1523"/>
                    </a:cubicBezTo>
                    <a:cubicBezTo>
                      <a:pt x="0" y="1925"/>
                      <a:pt x="134" y="2295"/>
                      <a:pt x="365" y="2583"/>
                    </a:cubicBezTo>
                    <a:cubicBezTo>
                      <a:pt x="408" y="2636"/>
                      <a:pt x="454" y="2687"/>
                      <a:pt x="503" y="2734"/>
                    </a:cubicBezTo>
                    <a:cubicBezTo>
                      <a:pt x="988" y="3262"/>
                      <a:pt x="2610" y="5019"/>
                      <a:pt x="3029" y="5473"/>
                    </a:cubicBezTo>
                    <a:cubicBezTo>
                      <a:pt x="3055" y="5502"/>
                      <a:pt x="3091" y="5516"/>
                      <a:pt x="3127" y="5516"/>
                    </a:cubicBezTo>
                    <a:cubicBezTo>
                      <a:pt x="3164" y="5516"/>
                      <a:pt x="3200" y="5502"/>
                      <a:pt x="3227" y="5473"/>
                    </a:cubicBezTo>
                    <a:lnTo>
                      <a:pt x="5744" y="2741"/>
                    </a:lnTo>
                    <a:cubicBezTo>
                      <a:pt x="5796" y="2693"/>
                      <a:pt x="5844" y="2639"/>
                      <a:pt x="5889" y="2584"/>
                    </a:cubicBezTo>
                    <a:lnTo>
                      <a:pt x="5890" y="2583"/>
                    </a:lnTo>
                    <a:cubicBezTo>
                      <a:pt x="6121" y="2295"/>
                      <a:pt x="6254" y="1925"/>
                      <a:pt x="6237" y="1523"/>
                    </a:cubicBezTo>
                    <a:cubicBezTo>
                      <a:pt x="6204" y="713"/>
                      <a:pt x="5551" y="49"/>
                      <a:pt x="4742" y="3"/>
                    </a:cubicBezTo>
                    <a:cubicBezTo>
                      <a:pt x="4711" y="1"/>
                      <a:pt x="4680" y="0"/>
                      <a:pt x="4649" y="0"/>
                    </a:cubicBezTo>
                    <a:cubicBezTo>
                      <a:pt x="3930" y="0"/>
                      <a:pt x="3324" y="478"/>
                      <a:pt x="3127" y="1134"/>
                    </a:cubicBezTo>
                    <a:cubicBezTo>
                      <a:pt x="2931" y="478"/>
                      <a:pt x="2324" y="0"/>
                      <a:pt x="1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0" name="Google Shape;260;p35"/>
          <p:cNvSpPr/>
          <p:nvPr/>
        </p:nvSpPr>
        <p:spPr>
          <a:xfrm>
            <a:off x="4915787" y="4861238"/>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5"/>
          <p:cNvSpPr/>
          <p:nvPr/>
        </p:nvSpPr>
        <p:spPr>
          <a:xfrm>
            <a:off x="5903425" y="17393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12_1_1_1_1_1_1_1_1">
    <p:spTree>
      <p:nvGrpSpPr>
        <p:cNvPr id="262" name="Shape 262"/>
        <p:cNvGrpSpPr/>
        <p:nvPr/>
      </p:nvGrpSpPr>
      <p:grpSpPr>
        <a:xfrm>
          <a:off x="0" y="0"/>
          <a:ext cx="0" cy="0"/>
          <a:chOff x="0" y="0"/>
          <a:chExt cx="0" cy="0"/>
        </a:xfrm>
      </p:grpSpPr>
      <p:sp>
        <p:nvSpPr>
          <p:cNvPr id="263" name="Google Shape;263;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4" name="Google Shape;264;p36"/>
          <p:cNvSpPr/>
          <p:nvPr/>
        </p:nvSpPr>
        <p:spPr>
          <a:xfrm>
            <a:off x="252087" y="1305588"/>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6"/>
          <p:cNvSpPr/>
          <p:nvPr/>
        </p:nvSpPr>
        <p:spPr>
          <a:xfrm>
            <a:off x="8763075" y="468401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12_1_1_1_1_1_1_1_1_1">
    <p:spTree>
      <p:nvGrpSpPr>
        <p:cNvPr id="266" name="Shape 266"/>
        <p:cNvGrpSpPr/>
        <p:nvPr/>
      </p:nvGrpSpPr>
      <p:grpSpPr>
        <a:xfrm>
          <a:off x="0" y="0"/>
          <a:ext cx="0" cy="0"/>
          <a:chOff x="0" y="0"/>
          <a:chExt cx="0" cy="0"/>
        </a:xfrm>
      </p:grpSpPr>
      <p:sp>
        <p:nvSpPr>
          <p:cNvPr id="267" name="Google Shape;267;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8" name="Google Shape;268;p37"/>
          <p:cNvSpPr/>
          <p:nvPr/>
        </p:nvSpPr>
        <p:spPr>
          <a:xfrm>
            <a:off x="5696262" y="4755125"/>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7"/>
          <p:cNvSpPr/>
          <p:nvPr/>
        </p:nvSpPr>
        <p:spPr>
          <a:xfrm>
            <a:off x="363300" y="29053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12_1_1_1_1_1_1_1_1_1_1">
    <p:spTree>
      <p:nvGrpSpPr>
        <p:cNvPr id="270" name="Shape 270"/>
        <p:cNvGrpSpPr/>
        <p:nvPr/>
      </p:nvGrpSpPr>
      <p:grpSpPr>
        <a:xfrm>
          <a:off x="0" y="0"/>
          <a:ext cx="0" cy="0"/>
          <a:chOff x="0" y="0"/>
          <a:chExt cx="0" cy="0"/>
        </a:xfrm>
      </p:grpSpPr>
      <p:sp>
        <p:nvSpPr>
          <p:cNvPr id="271" name="Google Shape;271;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2" name="Google Shape;272;p38"/>
          <p:cNvSpPr/>
          <p:nvPr/>
        </p:nvSpPr>
        <p:spPr>
          <a:xfrm>
            <a:off x="8735012" y="2032825"/>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8"/>
          <p:cNvSpPr/>
          <p:nvPr/>
        </p:nvSpPr>
        <p:spPr>
          <a:xfrm>
            <a:off x="478450" y="4755123"/>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2">
  <p:cSld name="CUSTOM_12_1_1_1_1_1_1_1_1_1_1_1">
    <p:spTree>
      <p:nvGrpSpPr>
        <p:cNvPr id="274" name="Shape 274"/>
        <p:cNvGrpSpPr/>
        <p:nvPr/>
      </p:nvGrpSpPr>
      <p:grpSpPr>
        <a:xfrm>
          <a:off x="0" y="0"/>
          <a:ext cx="0" cy="0"/>
          <a:chOff x="0" y="0"/>
          <a:chExt cx="0" cy="0"/>
        </a:xfrm>
      </p:grpSpPr>
      <p:sp>
        <p:nvSpPr>
          <p:cNvPr id="275" name="Google Shape;275;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6" name="Google Shape;276;p39"/>
          <p:cNvSpPr/>
          <p:nvPr/>
        </p:nvSpPr>
        <p:spPr>
          <a:xfrm>
            <a:off x="8667837" y="480485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9"/>
          <p:cNvSpPr/>
          <p:nvPr/>
        </p:nvSpPr>
        <p:spPr>
          <a:xfrm>
            <a:off x="6149250" y="1800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3">
  <p:cSld name="CUSTOM_12_1_1_1_1_1_1_1_1_1_1_1_1">
    <p:spTree>
      <p:nvGrpSpPr>
        <p:cNvPr id="278" name="Shape 278"/>
        <p:cNvGrpSpPr/>
        <p:nvPr/>
      </p:nvGrpSpPr>
      <p:grpSpPr>
        <a:xfrm>
          <a:off x="0" y="0"/>
          <a:ext cx="0" cy="0"/>
          <a:chOff x="0" y="0"/>
          <a:chExt cx="0" cy="0"/>
        </a:xfrm>
      </p:grpSpPr>
      <p:sp>
        <p:nvSpPr>
          <p:cNvPr id="279" name="Google Shape;279;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0" name="Google Shape;280;p40"/>
          <p:cNvSpPr/>
          <p:nvPr/>
        </p:nvSpPr>
        <p:spPr>
          <a:xfrm>
            <a:off x="4848612" y="481125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0"/>
          <p:cNvSpPr/>
          <p:nvPr/>
        </p:nvSpPr>
        <p:spPr>
          <a:xfrm>
            <a:off x="276450" y="2768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40"/>
          <p:cNvGrpSpPr/>
          <p:nvPr/>
        </p:nvGrpSpPr>
        <p:grpSpPr>
          <a:xfrm>
            <a:off x="232376" y="4462119"/>
            <a:ext cx="503709" cy="503608"/>
            <a:chOff x="7955951" y="4362269"/>
            <a:chExt cx="503709" cy="503608"/>
          </a:xfrm>
        </p:grpSpPr>
        <p:sp>
          <p:nvSpPr>
            <p:cNvPr id="283" name="Google Shape;283;p40"/>
            <p:cNvSpPr/>
            <p:nvPr/>
          </p:nvSpPr>
          <p:spPr>
            <a:xfrm>
              <a:off x="7955951" y="4362275"/>
              <a:ext cx="503697" cy="503599"/>
            </a:xfrm>
            <a:custGeom>
              <a:rect b="b" l="l" r="r" t="t"/>
              <a:pathLst>
                <a:path extrusionOk="0" h="5156" w="5157">
                  <a:moveTo>
                    <a:pt x="2579" y="0"/>
                  </a:moveTo>
                  <a:cubicBezTo>
                    <a:pt x="1154" y="0"/>
                    <a:pt x="0" y="1154"/>
                    <a:pt x="0" y="2579"/>
                  </a:cubicBezTo>
                  <a:cubicBezTo>
                    <a:pt x="0" y="4002"/>
                    <a:pt x="1154" y="5156"/>
                    <a:pt x="2579" y="5156"/>
                  </a:cubicBezTo>
                  <a:cubicBezTo>
                    <a:pt x="4002" y="5156"/>
                    <a:pt x="5157" y="4002"/>
                    <a:pt x="5157" y="2579"/>
                  </a:cubicBezTo>
                  <a:cubicBezTo>
                    <a:pt x="5157" y="1154"/>
                    <a:pt x="4002" y="0"/>
                    <a:pt x="257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40"/>
            <p:cNvGrpSpPr/>
            <p:nvPr/>
          </p:nvGrpSpPr>
          <p:grpSpPr>
            <a:xfrm>
              <a:off x="7955954" y="4362269"/>
              <a:ext cx="503706" cy="503608"/>
              <a:chOff x="4703375" y="4203550"/>
              <a:chExt cx="410652" cy="410572"/>
            </a:xfrm>
          </p:grpSpPr>
          <p:sp>
            <p:nvSpPr>
              <p:cNvPr id="285" name="Google Shape;285;p40"/>
              <p:cNvSpPr/>
              <p:nvPr/>
            </p:nvSpPr>
            <p:spPr>
              <a:xfrm>
                <a:off x="4703375" y="4203550"/>
                <a:ext cx="410652" cy="410572"/>
              </a:xfrm>
              <a:custGeom>
                <a:rect b="b" l="l" r="r" t="t"/>
                <a:pathLst>
                  <a:path extrusionOk="0" h="5156" w="5157">
                    <a:moveTo>
                      <a:pt x="2578" y="0"/>
                    </a:moveTo>
                    <a:cubicBezTo>
                      <a:pt x="1155" y="0"/>
                      <a:pt x="0" y="1154"/>
                      <a:pt x="0" y="2579"/>
                    </a:cubicBezTo>
                    <a:cubicBezTo>
                      <a:pt x="0" y="4002"/>
                      <a:pt x="1155" y="5156"/>
                      <a:pt x="2578" y="5156"/>
                    </a:cubicBezTo>
                    <a:cubicBezTo>
                      <a:pt x="4003" y="5156"/>
                      <a:pt x="5157" y="4002"/>
                      <a:pt x="5157" y="2579"/>
                    </a:cubicBezTo>
                    <a:cubicBezTo>
                      <a:pt x="5157" y="1154"/>
                      <a:pt x="4003" y="0"/>
                      <a:pt x="25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0"/>
              <p:cNvSpPr/>
              <p:nvPr/>
            </p:nvSpPr>
            <p:spPr>
              <a:xfrm>
                <a:off x="4826165" y="4299027"/>
                <a:ext cx="75649" cy="219620"/>
              </a:xfrm>
              <a:custGeom>
                <a:rect b="b" l="l" r="r" t="t"/>
                <a:pathLst>
                  <a:path extrusionOk="0" h="2758" w="950">
                    <a:moveTo>
                      <a:pt x="495" y="1"/>
                    </a:moveTo>
                    <a:lnTo>
                      <a:pt x="1" y="2758"/>
                    </a:lnTo>
                    <a:lnTo>
                      <a:pt x="456" y="2758"/>
                    </a:lnTo>
                    <a:lnTo>
                      <a:pt x="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0"/>
              <p:cNvSpPr/>
              <p:nvPr/>
            </p:nvSpPr>
            <p:spPr>
              <a:xfrm>
                <a:off x="4915590" y="4299027"/>
                <a:ext cx="75569" cy="219620"/>
              </a:xfrm>
              <a:custGeom>
                <a:rect b="b" l="l" r="r" t="t"/>
                <a:pathLst>
                  <a:path extrusionOk="0" h="2758" w="949">
                    <a:moveTo>
                      <a:pt x="494" y="1"/>
                    </a:moveTo>
                    <a:lnTo>
                      <a:pt x="1" y="2758"/>
                    </a:lnTo>
                    <a:lnTo>
                      <a:pt x="455" y="2758"/>
                    </a:lnTo>
                    <a:lnTo>
                      <a:pt x="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0"/>
              <p:cNvSpPr/>
              <p:nvPr/>
            </p:nvSpPr>
            <p:spPr>
              <a:xfrm>
                <a:off x="4796463" y="4346089"/>
                <a:ext cx="237696" cy="36869"/>
              </a:xfrm>
              <a:custGeom>
                <a:rect b="b" l="l" r="r" t="t"/>
                <a:pathLst>
                  <a:path extrusionOk="0" h="463" w="2985">
                    <a:moveTo>
                      <a:pt x="2985" y="1"/>
                    </a:moveTo>
                    <a:lnTo>
                      <a:pt x="67" y="11"/>
                    </a:lnTo>
                    <a:lnTo>
                      <a:pt x="0" y="463"/>
                    </a:lnTo>
                    <a:lnTo>
                      <a:pt x="0" y="463"/>
                    </a:lnTo>
                    <a:lnTo>
                      <a:pt x="2918" y="451"/>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0"/>
              <p:cNvSpPr/>
              <p:nvPr/>
            </p:nvSpPr>
            <p:spPr>
              <a:xfrm>
                <a:off x="4783244" y="4434717"/>
                <a:ext cx="237775" cy="36948"/>
              </a:xfrm>
              <a:custGeom>
                <a:rect b="b" l="l" r="r" t="t"/>
                <a:pathLst>
                  <a:path extrusionOk="0" h="464" w="2986">
                    <a:moveTo>
                      <a:pt x="2985" y="1"/>
                    </a:moveTo>
                    <a:lnTo>
                      <a:pt x="68" y="12"/>
                    </a:lnTo>
                    <a:lnTo>
                      <a:pt x="1" y="463"/>
                    </a:lnTo>
                    <a:lnTo>
                      <a:pt x="1" y="463"/>
                    </a:lnTo>
                    <a:lnTo>
                      <a:pt x="2918" y="452"/>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 name="Google Shape;29;p5"/>
          <p:cNvSpPr txBox="1"/>
          <p:nvPr>
            <p:ph idx="1" type="subTitle"/>
          </p:nvPr>
        </p:nvSpPr>
        <p:spPr>
          <a:xfrm>
            <a:off x="5044057" y="3586025"/>
            <a:ext cx="2528100" cy="61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 name="Google Shape;30;p5"/>
          <p:cNvSpPr txBox="1"/>
          <p:nvPr>
            <p:ph idx="2" type="subTitle"/>
          </p:nvPr>
        </p:nvSpPr>
        <p:spPr>
          <a:xfrm>
            <a:off x="1571843" y="3585925"/>
            <a:ext cx="2528100" cy="61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 name="Google Shape;31;p5"/>
          <p:cNvSpPr txBox="1"/>
          <p:nvPr>
            <p:ph idx="3" type="subTitle"/>
          </p:nvPr>
        </p:nvSpPr>
        <p:spPr>
          <a:xfrm>
            <a:off x="5044057" y="3341575"/>
            <a:ext cx="2528100" cy="390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32" name="Google Shape;32;p5"/>
          <p:cNvSpPr txBox="1"/>
          <p:nvPr>
            <p:ph idx="4" type="subTitle"/>
          </p:nvPr>
        </p:nvSpPr>
        <p:spPr>
          <a:xfrm>
            <a:off x="1571843" y="3341475"/>
            <a:ext cx="2528100" cy="390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1pPr>
            <a:lvl2pPr lvl="1"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2pPr>
            <a:lvl3pPr lvl="2"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3pPr>
            <a:lvl4pPr lvl="3"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4pPr>
            <a:lvl5pPr lvl="4"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5pPr>
            <a:lvl6pPr lvl="5"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6pPr>
            <a:lvl7pPr lvl="6"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7pPr>
            <a:lvl8pPr lvl="7"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8pPr>
            <a:lvl9pPr lvl="8" rtl="0" algn="ctr">
              <a:lnSpc>
                <a:spcPct val="100000"/>
              </a:lnSpc>
              <a:spcBef>
                <a:spcPts val="0"/>
              </a:spcBef>
              <a:spcAft>
                <a:spcPts val="0"/>
              </a:spcAft>
              <a:buClr>
                <a:schemeClr val="dk2"/>
              </a:buClr>
              <a:buSzPts val="2400"/>
              <a:buFont typeface="Golos Text"/>
              <a:buNone/>
              <a:defRPr b="1" sz="2400">
                <a:solidFill>
                  <a:schemeClr val="dk2"/>
                </a:solidFill>
                <a:latin typeface="Golos Text"/>
                <a:ea typeface="Golos Text"/>
                <a:cs typeface="Golos Text"/>
                <a:sym typeface="Golos Text"/>
              </a:defRPr>
            </a:lvl9pPr>
          </a:lstStyle>
          <a:p/>
        </p:txBody>
      </p:sp>
      <p:sp>
        <p:nvSpPr>
          <p:cNvPr id="33" name="Google Shape;33;p5"/>
          <p:cNvSpPr/>
          <p:nvPr/>
        </p:nvSpPr>
        <p:spPr>
          <a:xfrm>
            <a:off x="5130912" y="29055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2899850" y="473126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4">
  <p:cSld name="CUSTOM_12_1_1_1_1_1_1_1_1_1_1_1_1_1">
    <p:spTree>
      <p:nvGrpSpPr>
        <p:cNvPr id="290" name="Shape 290"/>
        <p:cNvGrpSpPr/>
        <p:nvPr/>
      </p:nvGrpSpPr>
      <p:grpSpPr>
        <a:xfrm>
          <a:off x="0" y="0"/>
          <a:ext cx="0" cy="0"/>
          <a:chOff x="0" y="0"/>
          <a:chExt cx="0" cy="0"/>
        </a:xfrm>
      </p:grpSpPr>
      <p:sp>
        <p:nvSpPr>
          <p:cNvPr id="291" name="Google Shape;291;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2" name="Google Shape;292;p41"/>
          <p:cNvSpPr/>
          <p:nvPr/>
        </p:nvSpPr>
        <p:spPr>
          <a:xfrm>
            <a:off x="7798612" y="29055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1"/>
          <p:cNvSpPr/>
          <p:nvPr/>
        </p:nvSpPr>
        <p:spPr>
          <a:xfrm>
            <a:off x="385675" y="476323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5">
  <p:cSld name="CUSTOM_12_1_1_1_1_1_1_1_1_1_1_1_1_1_1">
    <p:spTree>
      <p:nvGrpSpPr>
        <p:cNvPr id="294" name="Shape 294"/>
        <p:cNvGrpSpPr/>
        <p:nvPr/>
      </p:nvGrpSpPr>
      <p:grpSpPr>
        <a:xfrm>
          <a:off x="0" y="0"/>
          <a:ext cx="0" cy="0"/>
          <a:chOff x="0" y="0"/>
          <a:chExt cx="0" cy="0"/>
        </a:xfrm>
      </p:grpSpPr>
      <p:sp>
        <p:nvSpPr>
          <p:cNvPr id="295" name="Google Shape;295;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6">
  <p:cSld name="CUSTOM_12_1_1_1_1_1_1_1_1_1_1_1_1_1_1_1">
    <p:spTree>
      <p:nvGrpSpPr>
        <p:cNvPr id="296" name="Shape 296"/>
        <p:cNvGrpSpPr/>
        <p:nvPr/>
      </p:nvGrpSpPr>
      <p:grpSpPr>
        <a:xfrm>
          <a:off x="0" y="0"/>
          <a:ext cx="0" cy="0"/>
          <a:chOff x="0" y="0"/>
          <a:chExt cx="0" cy="0"/>
        </a:xfrm>
      </p:grpSpPr>
      <p:sp>
        <p:nvSpPr>
          <p:cNvPr id="297" name="Google Shape;297;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8" name="Google Shape;298;p43"/>
          <p:cNvSpPr/>
          <p:nvPr/>
        </p:nvSpPr>
        <p:spPr>
          <a:xfrm>
            <a:off x="230487" y="311180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3"/>
          <p:cNvSpPr/>
          <p:nvPr/>
        </p:nvSpPr>
        <p:spPr>
          <a:xfrm>
            <a:off x="8644700" y="105916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00" name="Shape 300"/>
        <p:cNvGrpSpPr/>
        <p:nvPr/>
      </p:nvGrpSpPr>
      <p:grpSpPr>
        <a:xfrm>
          <a:off x="0" y="0"/>
          <a:ext cx="0" cy="0"/>
          <a:chOff x="0" y="0"/>
          <a:chExt cx="0" cy="0"/>
        </a:xfrm>
      </p:grpSpPr>
      <p:sp>
        <p:nvSpPr>
          <p:cNvPr id="301" name="Google Shape;301;p44"/>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2" name="Google Shape;302;p44"/>
          <p:cNvSpPr txBox="1"/>
          <p:nvPr>
            <p:ph idx="1" type="subTitle"/>
          </p:nvPr>
        </p:nvSpPr>
        <p:spPr>
          <a:xfrm>
            <a:off x="2347900" y="1807355"/>
            <a:ext cx="4448100" cy="1092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3" name="Google Shape;303;p44"/>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lt2"/>
                </a:solidFill>
                <a:latin typeface="DM Sans"/>
                <a:ea typeface="DM Sans"/>
                <a:cs typeface="DM Sans"/>
                <a:sym typeface="DM Sans"/>
              </a:rPr>
              <a:t>CREDITS:</a:t>
            </a:r>
            <a:r>
              <a:rPr lang="en" sz="1200">
                <a:solidFill>
                  <a:schemeClr val="lt2"/>
                </a:solidFill>
                <a:latin typeface="DM Sans"/>
                <a:ea typeface="DM Sans"/>
                <a:cs typeface="DM Sans"/>
                <a:sym typeface="DM Sans"/>
              </a:rPr>
              <a:t> This presentation template was created by </a:t>
            </a:r>
            <a:r>
              <a:rPr b="1" lang="en" sz="1200" u="sng">
                <a:solidFill>
                  <a:schemeClr val="lt2"/>
                </a:solidFill>
                <a:latin typeface="DM Sans"/>
                <a:ea typeface="DM Sans"/>
                <a:cs typeface="DM Sans"/>
                <a:sym typeface="DM Sans"/>
                <a:hlinkClick r:id="rId2">
                  <a:extLst>
                    <a:ext uri="{A12FA001-AC4F-418D-AE19-62706E023703}">
                      <ahyp:hlinkClr val="tx"/>
                    </a:ext>
                  </a:extLst>
                </a:hlinkClick>
              </a:rPr>
              <a:t>Slidesgo</a:t>
            </a:r>
            <a:r>
              <a:rPr lang="en" sz="1200">
                <a:solidFill>
                  <a:schemeClr val="lt2"/>
                </a:solidFill>
                <a:latin typeface="DM Sans"/>
                <a:ea typeface="DM Sans"/>
                <a:cs typeface="DM Sans"/>
                <a:sym typeface="DM Sans"/>
              </a:rPr>
              <a:t>, and includes icons by </a:t>
            </a:r>
            <a:r>
              <a:rPr b="1" lang="en" sz="1200" u="sng">
                <a:solidFill>
                  <a:schemeClr val="lt2"/>
                </a:solidFill>
                <a:latin typeface="DM Sans"/>
                <a:ea typeface="DM Sans"/>
                <a:cs typeface="DM Sans"/>
                <a:sym typeface="DM Sans"/>
                <a:hlinkClick r:id="rId3">
                  <a:extLst>
                    <a:ext uri="{A12FA001-AC4F-418D-AE19-62706E023703}">
                      <ahyp:hlinkClr val="tx"/>
                    </a:ext>
                  </a:extLst>
                </a:hlinkClick>
              </a:rPr>
              <a:t>Flaticon</a:t>
            </a:r>
            <a:r>
              <a:rPr lang="en" sz="1200">
                <a:solidFill>
                  <a:schemeClr val="lt2"/>
                </a:solidFill>
                <a:latin typeface="DM Sans"/>
                <a:ea typeface="DM Sans"/>
                <a:cs typeface="DM Sans"/>
                <a:sym typeface="DM Sans"/>
              </a:rPr>
              <a:t>, and infographics &amp; images by </a:t>
            </a:r>
            <a:r>
              <a:rPr b="1" lang="en" sz="1200" u="sng">
                <a:solidFill>
                  <a:schemeClr val="lt2"/>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lt2"/>
                </a:solidFill>
                <a:latin typeface="DM Sans"/>
                <a:ea typeface="DM Sans"/>
                <a:cs typeface="DM Sans"/>
                <a:sym typeface="DM Sans"/>
              </a:rPr>
              <a:t> </a:t>
            </a:r>
            <a:endParaRPr b="1" sz="1200" u="sng">
              <a:solidFill>
                <a:schemeClr val="lt2"/>
              </a:solidFill>
              <a:latin typeface="DM Sans"/>
              <a:ea typeface="DM Sans"/>
              <a:cs typeface="DM Sans"/>
              <a:sym typeface="DM Sans"/>
            </a:endParaRPr>
          </a:p>
        </p:txBody>
      </p:sp>
      <p:sp>
        <p:nvSpPr>
          <p:cNvPr id="304" name="Google Shape;304;p44"/>
          <p:cNvSpPr/>
          <p:nvPr/>
        </p:nvSpPr>
        <p:spPr>
          <a:xfrm>
            <a:off x="4004375" y="4786113"/>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4"/>
          <p:cNvSpPr/>
          <p:nvPr/>
        </p:nvSpPr>
        <p:spPr>
          <a:xfrm>
            <a:off x="3792970" y="22602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06" name="Shape 306"/>
        <p:cNvGrpSpPr/>
        <p:nvPr/>
      </p:nvGrpSpPr>
      <p:grpSpPr>
        <a:xfrm>
          <a:off x="0" y="0"/>
          <a:ext cx="0" cy="0"/>
          <a:chOff x="0" y="0"/>
          <a:chExt cx="0" cy="0"/>
        </a:xfrm>
      </p:grpSpPr>
      <p:grpSp>
        <p:nvGrpSpPr>
          <p:cNvPr id="307" name="Google Shape;307;p45"/>
          <p:cNvGrpSpPr/>
          <p:nvPr/>
        </p:nvGrpSpPr>
        <p:grpSpPr>
          <a:xfrm>
            <a:off x="7645044" y="278473"/>
            <a:ext cx="1174231" cy="940257"/>
            <a:chOff x="7599119" y="3133086"/>
            <a:chExt cx="1174231" cy="940257"/>
          </a:xfrm>
        </p:grpSpPr>
        <p:sp>
          <p:nvSpPr>
            <p:cNvPr id="308" name="Google Shape;308;p45"/>
            <p:cNvSpPr/>
            <p:nvPr/>
          </p:nvSpPr>
          <p:spPr>
            <a:xfrm flipH="1" rot="358398">
              <a:off x="7639391" y="3187737"/>
              <a:ext cx="1093688" cy="830955"/>
            </a:xfrm>
            <a:custGeom>
              <a:rect b="b" l="l" r="r" t="t"/>
              <a:pathLst>
                <a:path extrusionOk="0" h="9289" w="12225">
                  <a:moveTo>
                    <a:pt x="1551" y="0"/>
                  </a:moveTo>
                  <a:cubicBezTo>
                    <a:pt x="697" y="0"/>
                    <a:pt x="0" y="698"/>
                    <a:pt x="0" y="1551"/>
                  </a:cubicBezTo>
                  <a:lnTo>
                    <a:pt x="0" y="5015"/>
                  </a:lnTo>
                  <a:cubicBezTo>
                    <a:pt x="0" y="5868"/>
                    <a:pt x="697" y="6566"/>
                    <a:pt x="1551" y="6566"/>
                  </a:cubicBezTo>
                  <a:lnTo>
                    <a:pt x="7384" y="6566"/>
                  </a:lnTo>
                  <a:lnTo>
                    <a:pt x="10984" y="9289"/>
                  </a:lnTo>
                  <a:lnTo>
                    <a:pt x="10245" y="6566"/>
                  </a:lnTo>
                  <a:lnTo>
                    <a:pt x="10674" y="6566"/>
                  </a:lnTo>
                  <a:cubicBezTo>
                    <a:pt x="11526" y="6566"/>
                    <a:pt x="12225" y="5867"/>
                    <a:pt x="12225" y="5015"/>
                  </a:cubicBezTo>
                  <a:lnTo>
                    <a:pt x="12225" y="1551"/>
                  </a:lnTo>
                  <a:cubicBezTo>
                    <a:pt x="12225" y="698"/>
                    <a:pt x="11526" y="0"/>
                    <a:pt x="10674"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45"/>
            <p:cNvGrpSpPr/>
            <p:nvPr/>
          </p:nvGrpSpPr>
          <p:grpSpPr>
            <a:xfrm flipH="1" rot="358386">
              <a:off x="7639350" y="3191912"/>
              <a:ext cx="1093770" cy="822635"/>
              <a:chOff x="3946050" y="181125"/>
              <a:chExt cx="839376" cy="631351"/>
            </a:xfrm>
          </p:grpSpPr>
          <p:sp>
            <p:nvSpPr>
              <p:cNvPr id="310" name="Google Shape;310;p45"/>
              <p:cNvSpPr/>
              <p:nvPr/>
            </p:nvSpPr>
            <p:spPr>
              <a:xfrm>
                <a:off x="3946050" y="181125"/>
                <a:ext cx="839376" cy="450789"/>
              </a:xfrm>
              <a:custGeom>
                <a:rect b="b" l="l" r="r" t="t"/>
                <a:pathLst>
                  <a:path extrusionOk="0" h="6566" w="12226">
                    <a:moveTo>
                      <a:pt x="1552" y="0"/>
                    </a:moveTo>
                    <a:cubicBezTo>
                      <a:pt x="699" y="0"/>
                      <a:pt x="1" y="698"/>
                      <a:pt x="1" y="1551"/>
                    </a:cubicBezTo>
                    <a:lnTo>
                      <a:pt x="1" y="5015"/>
                    </a:lnTo>
                    <a:cubicBezTo>
                      <a:pt x="1" y="5867"/>
                      <a:pt x="699" y="6566"/>
                      <a:pt x="1552" y="6566"/>
                    </a:cubicBezTo>
                    <a:lnTo>
                      <a:pt x="10675" y="6566"/>
                    </a:lnTo>
                    <a:cubicBezTo>
                      <a:pt x="11528" y="6566"/>
                      <a:pt x="12226" y="5867"/>
                      <a:pt x="12226" y="5015"/>
                    </a:cubicBezTo>
                    <a:lnTo>
                      <a:pt x="12226" y="1551"/>
                    </a:lnTo>
                    <a:cubicBezTo>
                      <a:pt x="12226" y="698"/>
                      <a:pt x="11528" y="0"/>
                      <a:pt x="106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5"/>
              <p:cNvSpPr/>
              <p:nvPr/>
            </p:nvSpPr>
            <p:spPr>
              <a:xfrm>
                <a:off x="4453014" y="625460"/>
                <a:ext cx="247364" cy="187016"/>
              </a:xfrm>
              <a:custGeom>
                <a:rect b="b" l="l" r="r" t="t"/>
                <a:pathLst>
                  <a:path extrusionOk="0" h="2724" w="3603">
                    <a:moveTo>
                      <a:pt x="1" y="1"/>
                    </a:moveTo>
                    <a:lnTo>
                      <a:pt x="3602" y="2724"/>
                    </a:lnTo>
                    <a:lnTo>
                      <a:pt x="28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5"/>
              <p:cNvSpPr/>
              <p:nvPr/>
            </p:nvSpPr>
            <p:spPr>
              <a:xfrm>
                <a:off x="4031185" y="388743"/>
                <a:ext cx="669180" cy="35632"/>
              </a:xfrm>
              <a:custGeom>
                <a:rect b="b" l="l" r="r" t="t"/>
                <a:pathLst>
                  <a:path extrusionOk="0" h="519" w="9747">
                    <a:moveTo>
                      <a:pt x="259" y="1"/>
                    </a:moveTo>
                    <a:cubicBezTo>
                      <a:pt x="117" y="1"/>
                      <a:pt x="0" y="117"/>
                      <a:pt x="0" y="259"/>
                    </a:cubicBezTo>
                    <a:cubicBezTo>
                      <a:pt x="0" y="402"/>
                      <a:pt x="117" y="518"/>
                      <a:pt x="259" y="518"/>
                    </a:cubicBezTo>
                    <a:lnTo>
                      <a:pt x="9487" y="518"/>
                    </a:lnTo>
                    <a:cubicBezTo>
                      <a:pt x="9630" y="518"/>
                      <a:pt x="9746" y="401"/>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5"/>
              <p:cNvSpPr/>
              <p:nvPr/>
            </p:nvSpPr>
            <p:spPr>
              <a:xfrm>
                <a:off x="4031185" y="281982"/>
                <a:ext cx="669180" cy="35632"/>
              </a:xfrm>
              <a:custGeom>
                <a:rect b="b" l="l" r="r" t="t"/>
                <a:pathLst>
                  <a:path extrusionOk="0" h="519" w="9747">
                    <a:moveTo>
                      <a:pt x="259" y="1"/>
                    </a:moveTo>
                    <a:cubicBezTo>
                      <a:pt x="117" y="1"/>
                      <a:pt x="0" y="117"/>
                      <a:pt x="0" y="260"/>
                    </a:cubicBezTo>
                    <a:cubicBezTo>
                      <a:pt x="0" y="402"/>
                      <a:pt x="117" y="518"/>
                      <a:pt x="259" y="518"/>
                    </a:cubicBezTo>
                    <a:lnTo>
                      <a:pt x="9487" y="518"/>
                    </a:lnTo>
                    <a:cubicBezTo>
                      <a:pt x="9630" y="518"/>
                      <a:pt x="9746" y="402"/>
                      <a:pt x="9746" y="260"/>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5"/>
              <p:cNvSpPr/>
              <p:nvPr/>
            </p:nvSpPr>
            <p:spPr>
              <a:xfrm>
                <a:off x="4031185" y="495436"/>
                <a:ext cx="669180" cy="35563"/>
              </a:xfrm>
              <a:custGeom>
                <a:rect b="b" l="l" r="r" t="t"/>
                <a:pathLst>
                  <a:path extrusionOk="0" h="518" w="9747">
                    <a:moveTo>
                      <a:pt x="259" y="1"/>
                    </a:moveTo>
                    <a:cubicBezTo>
                      <a:pt x="117" y="1"/>
                      <a:pt x="0" y="117"/>
                      <a:pt x="0" y="259"/>
                    </a:cubicBezTo>
                    <a:cubicBezTo>
                      <a:pt x="0" y="402"/>
                      <a:pt x="117" y="518"/>
                      <a:pt x="259" y="518"/>
                    </a:cubicBezTo>
                    <a:lnTo>
                      <a:pt x="9487" y="518"/>
                    </a:lnTo>
                    <a:cubicBezTo>
                      <a:pt x="9630" y="518"/>
                      <a:pt x="9746" y="402"/>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5" name="Google Shape;315;p45"/>
          <p:cNvGrpSpPr/>
          <p:nvPr/>
        </p:nvGrpSpPr>
        <p:grpSpPr>
          <a:xfrm rot="-1033791">
            <a:off x="389294" y="4175341"/>
            <a:ext cx="673353" cy="673353"/>
            <a:chOff x="369411" y="4281700"/>
            <a:chExt cx="567589" cy="567589"/>
          </a:xfrm>
        </p:grpSpPr>
        <p:sp>
          <p:nvSpPr>
            <p:cNvPr id="316" name="Google Shape;316;p45"/>
            <p:cNvSpPr/>
            <p:nvPr/>
          </p:nvSpPr>
          <p:spPr>
            <a:xfrm>
              <a:off x="369411" y="4281763"/>
              <a:ext cx="567589" cy="567474"/>
            </a:xfrm>
            <a:custGeom>
              <a:rect b="b" l="l" r="r" t="t"/>
              <a:pathLst>
                <a:path extrusionOk="0" h="9879" w="9881">
                  <a:moveTo>
                    <a:pt x="4940" y="0"/>
                  </a:moveTo>
                  <a:cubicBezTo>
                    <a:pt x="3629" y="0"/>
                    <a:pt x="2374" y="520"/>
                    <a:pt x="1447" y="1446"/>
                  </a:cubicBezTo>
                  <a:cubicBezTo>
                    <a:pt x="521" y="2373"/>
                    <a:pt x="0" y="3629"/>
                    <a:pt x="0" y="4939"/>
                  </a:cubicBezTo>
                  <a:cubicBezTo>
                    <a:pt x="0" y="6250"/>
                    <a:pt x="521" y="7505"/>
                    <a:pt x="1447" y="8432"/>
                  </a:cubicBezTo>
                  <a:cubicBezTo>
                    <a:pt x="2374" y="9359"/>
                    <a:pt x="3629" y="9879"/>
                    <a:pt x="4940" y="9879"/>
                  </a:cubicBezTo>
                  <a:cubicBezTo>
                    <a:pt x="6250" y="9879"/>
                    <a:pt x="7507" y="9359"/>
                    <a:pt x="8433" y="8432"/>
                  </a:cubicBezTo>
                  <a:cubicBezTo>
                    <a:pt x="9359" y="7505"/>
                    <a:pt x="9880" y="6250"/>
                    <a:pt x="9880" y="4939"/>
                  </a:cubicBezTo>
                  <a:cubicBezTo>
                    <a:pt x="9880" y="3629"/>
                    <a:pt x="9359" y="2373"/>
                    <a:pt x="8433" y="1446"/>
                  </a:cubicBezTo>
                  <a:cubicBezTo>
                    <a:pt x="7507" y="520"/>
                    <a:pt x="6250" y="0"/>
                    <a:pt x="4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 name="Google Shape;317;p45"/>
            <p:cNvGrpSpPr/>
            <p:nvPr/>
          </p:nvGrpSpPr>
          <p:grpSpPr>
            <a:xfrm>
              <a:off x="369438" y="4281700"/>
              <a:ext cx="567532" cy="567589"/>
              <a:chOff x="388650" y="4371262"/>
              <a:chExt cx="567532" cy="567589"/>
            </a:xfrm>
          </p:grpSpPr>
          <p:sp>
            <p:nvSpPr>
              <p:cNvPr id="318" name="Google Shape;318;p45"/>
              <p:cNvSpPr/>
              <p:nvPr/>
            </p:nvSpPr>
            <p:spPr>
              <a:xfrm>
                <a:off x="388650" y="4371262"/>
                <a:ext cx="567532" cy="567589"/>
              </a:xfrm>
              <a:custGeom>
                <a:rect b="b" l="l" r="r" t="t"/>
                <a:pathLst>
                  <a:path extrusionOk="0" h="9881" w="9880">
                    <a:moveTo>
                      <a:pt x="4940" y="1"/>
                    </a:moveTo>
                    <a:cubicBezTo>
                      <a:pt x="3630" y="1"/>
                      <a:pt x="2373" y="522"/>
                      <a:pt x="1448" y="1447"/>
                    </a:cubicBezTo>
                    <a:cubicBezTo>
                      <a:pt x="521" y="2374"/>
                      <a:pt x="1" y="3631"/>
                      <a:pt x="1" y="4941"/>
                    </a:cubicBezTo>
                    <a:cubicBezTo>
                      <a:pt x="1" y="6251"/>
                      <a:pt x="521" y="7507"/>
                      <a:pt x="1448" y="8433"/>
                    </a:cubicBezTo>
                    <a:cubicBezTo>
                      <a:pt x="2373" y="9360"/>
                      <a:pt x="3630" y="9880"/>
                      <a:pt x="4940" y="9880"/>
                    </a:cubicBezTo>
                    <a:cubicBezTo>
                      <a:pt x="6251" y="9880"/>
                      <a:pt x="7507" y="9360"/>
                      <a:pt x="8433" y="8433"/>
                    </a:cubicBezTo>
                    <a:cubicBezTo>
                      <a:pt x="9359" y="7507"/>
                      <a:pt x="9880" y="6251"/>
                      <a:pt x="9880" y="4941"/>
                    </a:cubicBezTo>
                    <a:cubicBezTo>
                      <a:pt x="9880" y="3631"/>
                      <a:pt x="9359" y="2374"/>
                      <a:pt x="8433" y="1447"/>
                    </a:cubicBezTo>
                    <a:cubicBezTo>
                      <a:pt x="7507" y="522"/>
                      <a:pt x="6251"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5"/>
              <p:cNvSpPr/>
              <p:nvPr/>
            </p:nvSpPr>
            <p:spPr>
              <a:xfrm>
                <a:off x="492908" y="4510732"/>
                <a:ext cx="359245" cy="316910"/>
              </a:xfrm>
              <a:custGeom>
                <a:rect b="b" l="l" r="r" t="t"/>
                <a:pathLst>
                  <a:path extrusionOk="0" h="5517" w="6254">
                    <a:moveTo>
                      <a:pt x="1606" y="0"/>
                    </a:moveTo>
                    <a:cubicBezTo>
                      <a:pt x="1575" y="0"/>
                      <a:pt x="1544" y="1"/>
                      <a:pt x="1513" y="3"/>
                    </a:cubicBezTo>
                    <a:cubicBezTo>
                      <a:pt x="703" y="49"/>
                      <a:pt x="50" y="713"/>
                      <a:pt x="16" y="1523"/>
                    </a:cubicBezTo>
                    <a:cubicBezTo>
                      <a:pt x="0" y="1925"/>
                      <a:pt x="134" y="2295"/>
                      <a:pt x="365" y="2583"/>
                    </a:cubicBezTo>
                    <a:cubicBezTo>
                      <a:pt x="408" y="2636"/>
                      <a:pt x="454" y="2687"/>
                      <a:pt x="503" y="2734"/>
                    </a:cubicBezTo>
                    <a:cubicBezTo>
                      <a:pt x="988" y="3262"/>
                      <a:pt x="2610" y="5019"/>
                      <a:pt x="3029" y="5473"/>
                    </a:cubicBezTo>
                    <a:cubicBezTo>
                      <a:pt x="3055" y="5502"/>
                      <a:pt x="3091" y="5516"/>
                      <a:pt x="3127" y="5516"/>
                    </a:cubicBezTo>
                    <a:cubicBezTo>
                      <a:pt x="3164" y="5516"/>
                      <a:pt x="3200" y="5502"/>
                      <a:pt x="3227" y="5473"/>
                    </a:cubicBezTo>
                    <a:lnTo>
                      <a:pt x="5744" y="2741"/>
                    </a:lnTo>
                    <a:cubicBezTo>
                      <a:pt x="5796" y="2693"/>
                      <a:pt x="5844" y="2639"/>
                      <a:pt x="5889" y="2584"/>
                    </a:cubicBezTo>
                    <a:lnTo>
                      <a:pt x="5890" y="2583"/>
                    </a:lnTo>
                    <a:cubicBezTo>
                      <a:pt x="6121" y="2295"/>
                      <a:pt x="6254" y="1925"/>
                      <a:pt x="6237" y="1523"/>
                    </a:cubicBezTo>
                    <a:cubicBezTo>
                      <a:pt x="6204" y="713"/>
                      <a:pt x="5551" y="49"/>
                      <a:pt x="4742" y="3"/>
                    </a:cubicBezTo>
                    <a:cubicBezTo>
                      <a:pt x="4711" y="1"/>
                      <a:pt x="4680" y="0"/>
                      <a:pt x="4649" y="0"/>
                    </a:cubicBezTo>
                    <a:cubicBezTo>
                      <a:pt x="3930" y="0"/>
                      <a:pt x="3324" y="478"/>
                      <a:pt x="3127" y="1134"/>
                    </a:cubicBezTo>
                    <a:cubicBezTo>
                      <a:pt x="2931" y="478"/>
                      <a:pt x="2324" y="0"/>
                      <a:pt x="16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0" name="Google Shape;320;p45"/>
          <p:cNvSpPr/>
          <p:nvPr/>
        </p:nvSpPr>
        <p:spPr>
          <a:xfrm>
            <a:off x="4307325" y="4734288"/>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5"/>
          <p:cNvSpPr/>
          <p:nvPr/>
        </p:nvSpPr>
        <p:spPr>
          <a:xfrm>
            <a:off x="304682" y="198202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5"/>
          <p:cNvSpPr/>
          <p:nvPr/>
        </p:nvSpPr>
        <p:spPr>
          <a:xfrm>
            <a:off x="8651276" y="2358996"/>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5"/>
          <p:cNvSpPr/>
          <p:nvPr/>
        </p:nvSpPr>
        <p:spPr>
          <a:xfrm>
            <a:off x="3792970" y="22602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24" name="Shape 324"/>
        <p:cNvGrpSpPr/>
        <p:nvPr/>
      </p:nvGrpSpPr>
      <p:grpSpPr>
        <a:xfrm>
          <a:off x="0" y="0"/>
          <a:ext cx="0" cy="0"/>
          <a:chOff x="0" y="0"/>
          <a:chExt cx="0" cy="0"/>
        </a:xfrm>
      </p:grpSpPr>
      <p:sp>
        <p:nvSpPr>
          <p:cNvPr id="325" name="Google Shape;325;p46"/>
          <p:cNvSpPr/>
          <p:nvPr/>
        </p:nvSpPr>
        <p:spPr>
          <a:xfrm>
            <a:off x="6270150" y="4734288"/>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6"/>
          <p:cNvSpPr/>
          <p:nvPr/>
        </p:nvSpPr>
        <p:spPr>
          <a:xfrm>
            <a:off x="8758432" y="1411950"/>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6"/>
          <p:cNvSpPr/>
          <p:nvPr/>
        </p:nvSpPr>
        <p:spPr>
          <a:xfrm>
            <a:off x="3708626" y="227771"/>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6"/>
          <p:cNvSpPr/>
          <p:nvPr/>
        </p:nvSpPr>
        <p:spPr>
          <a:xfrm>
            <a:off x="230095" y="404802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46"/>
          <p:cNvGrpSpPr/>
          <p:nvPr/>
        </p:nvGrpSpPr>
        <p:grpSpPr>
          <a:xfrm>
            <a:off x="333759" y="240759"/>
            <a:ext cx="717034" cy="577245"/>
            <a:chOff x="4717371" y="957406"/>
            <a:chExt cx="752554" cy="605841"/>
          </a:xfrm>
        </p:grpSpPr>
        <p:sp>
          <p:nvSpPr>
            <p:cNvPr id="330" name="Google Shape;330;p46"/>
            <p:cNvSpPr/>
            <p:nvPr/>
          </p:nvSpPr>
          <p:spPr>
            <a:xfrm>
              <a:off x="4717371" y="957448"/>
              <a:ext cx="752554" cy="605799"/>
            </a:xfrm>
            <a:custGeom>
              <a:rect b="b" l="l" r="r" t="t"/>
              <a:pathLst>
                <a:path extrusionOk="0" h="14485" w="17994">
                  <a:moveTo>
                    <a:pt x="2999" y="0"/>
                  </a:moveTo>
                  <a:cubicBezTo>
                    <a:pt x="1351" y="0"/>
                    <a:pt x="0" y="1349"/>
                    <a:pt x="0" y="2999"/>
                  </a:cubicBezTo>
                  <a:lnTo>
                    <a:pt x="0" y="6517"/>
                  </a:lnTo>
                  <a:cubicBezTo>
                    <a:pt x="0" y="8167"/>
                    <a:pt x="1350" y="9516"/>
                    <a:pt x="2999" y="9516"/>
                  </a:cubicBezTo>
                  <a:lnTo>
                    <a:pt x="10069" y="9516"/>
                  </a:lnTo>
                  <a:lnTo>
                    <a:pt x="16078" y="14484"/>
                  </a:lnTo>
                  <a:lnTo>
                    <a:pt x="14688" y="9516"/>
                  </a:lnTo>
                  <a:lnTo>
                    <a:pt x="14995" y="9516"/>
                  </a:lnTo>
                  <a:cubicBezTo>
                    <a:pt x="16643" y="9516"/>
                    <a:pt x="17994" y="8167"/>
                    <a:pt x="17994" y="6517"/>
                  </a:cubicBezTo>
                  <a:lnTo>
                    <a:pt x="17994" y="2999"/>
                  </a:lnTo>
                  <a:cubicBezTo>
                    <a:pt x="17994" y="1349"/>
                    <a:pt x="16643" y="0"/>
                    <a:pt x="1499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 name="Google Shape;331;p46"/>
            <p:cNvGrpSpPr/>
            <p:nvPr/>
          </p:nvGrpSpPr>
          <p:grpSpPr>
            <a:xfrm>
              <a:off x="4717371" y="957406"/>
              <a:ext cx="752540" cy="605824"/>
              <a:chOff x="4119250" y="695100"/>
              <a:chExt cx="664788" cy="535180"/>
            </a:xfrm>
          </p:grpSpPr>
          <p:sp>
            <p:nvSpPr>
              <p:cNvPr id="332" name="Google Shape;332;p46"/>
              <p:cNvSpPr/>
              <p:nvPr/>
            </p:nvSpPr>
            <p:spPr>
              <a:xfrm>
                <a:off x="4451601" y="949757"/>
                <a:ext cx="261644" cy="280523"/>
              </a:xfrm>
              <a:custGeom>
                <a:rect b="b" l="l" r="r" t="t"/>
                <a:pathLst>
                  <a:path extrusionOk="0" h="7593" w="7082">
                    <a:moveTo>
                      <a:pt x="4958" y="1"/>
                    </a:moveTo>
                    <a:lnTo>
                      <a:pt x="1" y="1738"/>
                    </a:lnTo>
                    <a:lnTo>
                      <a:pt x="7081" y="7592"/>
                    </a:lnTo>
                    <a:lnTo>
                      <a:pt x="49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6"/>
              <p:cNvSpPr/>
              <p:nvPr/>
            </p:nvSpPr>
            <p:spPr>
              <a:xfrm>
                <a:off x="4119250" y="695100"/>
                <a:ext cx="664788" cy="351643"/>
              </a:xfrm>
              <a:custGeom>
                <a:rect b="b" l="l" r="r" t="t"/>
                <a:pathLst>
                  <a:path extrusionOk="0" h="9518" w="17994">
                    <a:moveTo>
                      <a:pt x="2999" y="0"/>
                    </a:moveTo>
                    <a:cubicBezTo>
                      <a:pt x="1350" y="0"/>
                      <a:pt x="0" y="1350"/>
                      <a:pt x="0" y="2999"/>
                    </a:cubicBezTo>
                    <a:lnTo>
                      <a:pt x="0" y="6518"/>
                    </a:lnTo>
                    <a:cubicBezTo>
                      <a:pt x="0" y="8167"/>
                      <a:pt x="1351" y="9517"/>
                      <a:pt x="2999" y="9517"/>
                    </a:cubicBezTo>
                    <a:lnTo>
                      <a:pt x="14994" y="9517"/>
                    </a:lnTo>
                    <a:cubicBezTo>
                      <a:pt x="16643" y="9517"/>
                      <a:pt x="17993" y="8167"/>
                      <a:pt x="17993" y="6518"/>
                    </a:cubicBezTo>
                    <a:lnTo>
                      <a:pt x="17993" y="2999"/>
                    </a:lnTo>
                    <a:cubicBezTo>
                      <a:pt x="17993" y="1349"/>
                      <a:pt x="16643" y="0"/>
                      <a:pt x="149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6"/>
              <p:cNvSpPr/>
              <p:nvPr/>
            </p:nvSpPr>
            <p:spPr>
              <a:xfrm>
                <a:off x="4203187" y="853776"/>
                <a:ext cx="496910" cy="33103"/>
              </a:xfrm>
              <a:custGeom>
                <a:rect b="b" l="l" r="r" t="t"/>
                <a:pathLst>
                  <a:path extrusionOk="0" h="896" w="13450">
                    <a:moveTo>
                      <a:pt x="447" y="1"/>
                    </a:moveTo>
                    <a:cubicBezTo>
                      <a:pt x="201" y="1"/>
                      <a:pt x="0" y="202"/>
                      <a:pt x="0" y="448"/>
                    </a:cubicBezTo>
                    <a:cubicBezTo>
                      <a:pt x="0" y="694"/>
                      <a:pt x="202" y="896"/>
                      <a:pt x="447" y="896"/>
                    </a:cubicBezTo>
                    <a:lnTo>
                      <a:pt x="13002" y="896"/>
                    </a:lnTo>
                    <a:cubicBezTo>
                      <a:pt x="13249" y="896"/>
                      <a:pt x="13450" y="694"/>
                      <a:pt x="13450" y="448"/>
                    </a:cubicBezTo>
                    <a:cubicBezTo>
                      <a:pt x="13450" y="202"/>
                      <a:pt x="13248" y="1"/>
                      <a:pt x="13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6"/>
              <p:cNvSpPr/>
              <p:nvPr/>
            </p:nvSpPr>
            <p:spPr>
              <a:xfrm>
                <a:off x="4203187" y="768287"/>
                <a:ext cx="496910" cy="33103"/>
              </a:xfrm>
              <a:custGeom>
                <a:rect b="b" l="l" r="r" t="t"/>
                <a:pathLst>
                  <a:path extrusionOk="0" h="896" w="13450">
                    <a:moveTo>
                      <a:pt x="447" y="1"/>
                    </a:moveTo>
                    <a:cubicBezTo>
                      <a:pt x="201" y="1"/>
                      <a:pt x="0" y="202"/>
                      <a:pt x="0" y="448"/>
                    </a:cubicBezTo>
                    <a:cubicBezTo>
                      <a:pt x="0" y="694"/>
                      <a:pt x="202" y="896"/>
                      <a:pt x="447" y="896"/>
                    </a:cubicBezTo>
                    <a:lnTo>
                      <a:pt x="13002" y="896"/>
                    </a:lnTo>
                    <a:cubicBezTo>
                      <a:pt x="13249" y="896"/>
                      <a:pt x="13450" y="694"/>
                      <a:pt x="13450" y="448"/>
                    </a:cubicBezTo>
                    <a:cubicBezTo>
                      <a:pt x="13450" y="202"/>
                      <a:pt x="13248" y="1"/>
                      <a:pt x="13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6"/>
              <p:cNvSpPr/>
              <p:nvPr/>
            </p:nvSpPr>
            <p:spPr>
              <a:xfrm>
                <a:off x="4258493" y="939302"/>
                <a:ext cx="386297" cy="33066"/>
              </a:xfrm>
              <a:custGeom>
                <a:rect b="b" l="l" r="r" t="t"/>
                <a:pathLst>
                  <a:path extrusionOk="0" h="895" w="10456">
                    <a:moveTo>
                      <a:pt x="448" y="1"/>
                    </a:moveTo>
                    <a:cubicBezTo>
                      <a:pt x="202" y="1"/>
                      <a:pt x="0" y="201"/>
                      <a:pt x="0" y="448"/>
                    </a:cubicBezTo>
                    <a:cubicBezTo>
                      <a:pt x="0" y="694"/>
                      <a:pt x="202" y="894"/>
                      <a:pt x="448" y="894"/>
                    </a:cubicBezTo>
                    <a:lnTo>
                      <a:pt x="10008" y="894"/>
                    </a:lnTo>
                    <a:cubicBezTo>
                      <a:pt x="10254" y="894"/>
                      <a:pt x="10455" y="694"/>
                      <a:pt x="10455" y="448"/>
                    </a:cubicBezTo>
                    <a:cubicBezTo>
                      <a:pt x="10455" y="201"/>
                      <a:pt x="10254" y="1"/>
                      <a:pt x="10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7" name="Google Shape;337;p46"/>
          <p:cNvGrpSpPr/>
          <p:nvPr/>
        </p:nvGrpSpPr>
        <p:grpSpPr>
          <a:xfrm>
            <a:off x="7973446" y="4300108"/>
            <a:ext cx="699627" cy="628020"/>
            <a:chOff x="7504750" y="3349500"/>
            <a:chExt cx="734286" cy="659131"/>
          </a:xfrm>
        </p:grpSpPr>
        <p:sp>
          <p:nvSpPr>
            <p:cNvPr id="338" name="Google Shape;338;p46"/>
            <p:cNvSpPr/>
            <p:nvPr/>
          </p:nvSpPr>
          <p:spPr>
            <a:xfrm>
              <a:off x="7504759" y="3349500"/>
              <a:ext cx="734276" cy="659131"/>
            </a:xfrm>
            <a:custGeom>
              <a:rect b="b" l="l" r="r" t="t"/>
              <a:pathLst>
                <a:path extrusionOk="0" h="8517" w="9488">
                  <a:moveTo>
                    <a:pt x="3211" y="1"/>
                  </a:moveTo>
                  <a:lnTo>
                    <a:pt x="2289" y="1793"/>
                  </a:lnTo>
                  <a:lnTo>
                    <a:pt x="1670" y="1793"/>
                  </a:lnTo>
                  <a:cubicBezTo>
                    <a:pt x="752" y="1793"/>
                    <a:pt x="1" y="2545"/>
                    <a:pt x="1" y="3462"/>
                  </a:cubicBezTo>
                  <a:lnTo>
                    <a:pt x="1" y="6847"/>
                  </a:lnTo>
                  <a:cubicBezTo>
                    <a:pt x="1" y="7765"/>
                    <a:pt x="752" y="8517"/>
                    <a:pt x="1670" y="8517"/>
                  </a:cubicBezTo>
                  <a:lnTo>
                    <a:pt x="7818" y="8517"/>
                  </a:lnTo>
                  <a:cubicBezTo>
                    <a:pt x="8736" y="8517"/>
                    <a:pt x="9487" y="7765"/>
                    <a:pt x="9487" y="6848"/>
                  </a:cubicBezTo>
                  <a:lnTo>
                    <a:pt x="9487" y="3462"/>
                  </a:lnTo>
                  <a:cubicBezTo>
                    <a:pt x="9487" y="2545"/>
                    <a:pt x="8736" y="1793"/>
                    <a:pt x="7818" y="1793"/>
                  </a:cubicBezTo>
                  <a:lnTo>
                    <a:pt x="4133" y="1793"/>
                  </a:lnTo>
                  <a:lnTo>
                    <a:pt x="3211"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46"/>
            <p:cNvGrpSpPr/>
            <p:nvPr/>
          </p:nvGrpSpPr>
          <p:grpSpPr>
            <a:xfrm>
              <a:off x="7504750" y="3349500"/>
              <a:ext cx="734276" cy="659129"/>
              <a:chOff x="2172700" y="4107250"/>
              <a:chExt cx="734276" cy="659129"/>
            </a:xfrm>
          </p:grpSpPr>
          <p:sp>
            <p:nvSpPr>
              <p:cNvPr id="340" name="Google Shape;340;p46"/>
              <p:cNvSpPr/>
              <p:nvPr/>
            </p:nvSpPr>
            <p:spPr>
              <a:xfrm>
                <a:off x="2340016" y="4107250"/>
                <a:ext cx="162364" cy="238980"/>
              </a:xfrm>
              <a:custGeom>
                <a:rect b="b" l="l" r="r" t="t"/>
                <a:pathLst>
                  <a:path extrusionOk="0" h="3088" w="2098">
                    <a:moveTo>
                      <a:pt x="1049" y="1"/>
                    </a:moveTo>
                    <a:lnTo>
                      <a:pt x="0" y="2040"/>
                    </a:lnTo>
                    <a:lnTo>
                      <a:pt x="1049" y="3088"/>
                    </a:lnTo>
                    <a:lnTo>
                      <a:pt x="2097" y="2040"/>
                    </a:lnTo>
                    <a:lnTo>
                      <a:pt x="1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6"/>
              <p:cNvSpPr/>
              <p:nvPr/>
            </p:nvSpPr>
            <p:spPr>
              <a:xfrm>
                <a:off x="2172700" y="4246009"/>
                <a:ext cx="734276" cy="520370"/>
              </a:xfrm>
              <a:custGeom>
                <a:rect b="b" l="l" r="r" t="t"/>
                <a:pathLst>
                  <a:path extrusionOk="0" h="6724" w="9488">
                    <a:moveTo>
                      <a:pt x="1670" y="0"/>
                    </a:moveTo>
                    <a:cubicBezTo>
                      <a:pt x="751" y="0"/>
                      <a:pt x="1" y="752"/>
                      <a:pt x="1" y="1669"/>
                    </a:cubicBezTo>
                    <a:lnTo>
                      <a:pt x="1" y="5054"/>
                    </a:lnTo>
                    <a:cubicBezTo>
                      <a:pt x="1" y="5972"/>
                      <a:pt x="752" y="6724"/>
                      <a:pt x="1670" y="6724"/>
                    </a:cubicBezTo>
                    <a:lnTo>
                      <a:pt x="7818" y="6724"/>
                    </a:lnTo>
                    <a:cubicBezTo>
                      <a:pt x="8736" y="6724"/>
                      <a:pt x="9488" y="5972"/>
                      <a:pt x="9488" y="5055"/>
                    </a:cubicBezTo>
                    <a:lnTo>
                      <a:pt x="9488" y="1669"/>
                    </a:lnTo>
                    <a:cubicBezTo>
                      <a:pt x="9488" y="752"/>
                      <a:pt x="8736" y="0"/>
                      <a:pt x="78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6"/>
              <p:cNvSpPr/>
              <p:nvPr/>
            </p:nvSpPr>
            <p:spPr>
              <a:xfrm>
                <a:off x="2323222" y="4337174"/>
                <a:ext cx="434932" cy="343844"/>
              </a:xfrm>
              <a:custGeom>
                <a:rect b="b" l="l" r="r" t="t"/>
                <a:pathLst>
                  <a:path extrusionOk="0" h="4443" w="5620">
                    <a:moveTo>
                      <a:pt x="1412" y="0"/>
                    </a:moveTo>
                    <a:cubicBezTo>
                      <a:pt x="1382" y="0"/>
                      <a:pt x="1353" y="1"/>
                      <a:pt x="1323" y="3"/>
                    </a:cubicBezTo>
                    <a:cubicBezTo>
                      <a:pt x="637" y="45"/>
                      <a:pt x="76" y="601"/>
                      <a:pt x="30" y="1287"/>
                    </a:cubicBezTo>
                    <a:cubicBezTo>
                      <a:pt x="0" y="1720"/>
                      <a:pt x="170" y="2114"/>
                      <a:pt x="456" y="2387"/>
                    </a:cubicBezTo>
                    <a:lnTo>
                      <a:pt x="462" y="2392"/>
                    </a:lnTo>
                    <a:cubicBezTo>
                      <a:pt x="476" y="2405"/>
                      <a:pt x="490" y="2419"/>
                      <a:pt x="505" y="2431"/>
                    </a:cubicBezTo>
                    <a:lnTo>
                      <a:pt x="2682" y="4398"/>
                    </a:lnTo>
                    <a:cubicBezTo>
                      <a:pt x="2715" y="4428"/>
                      <a:pt x="2756" y="4442"/>
                      <a:pt x="2798" y="4442"/>
                    </a:cubicBezTo>
                    <a:cubicBezTo>
                      <a:pt x="2840" y="4442"/>
                      <a:pt x="2882" y="4427"/>
                      <a:pt x="2915" y="4397"/>
                    </a:cubicBezTo>
                    <a:lnTo>
                      <a:pt x="5026" y="2481"/>
                    </a:lnTo>
                    <a:cubicBezTo>
                      <a:pt x="5397" y="2194"/>
                      <a:pt x="5620" y="1722"/>
                      <a:pt x="5554" y="1204"/>
                    </a:cubicBezTo>
                    <a:cubicBezTo>
                      <a:pt x="5475" y="578"/>
                      <a:pt x="4965" y="78"/>
                      <a:pt x="4338" y="9"/>
                    </a:cubicBezTo>
                    <a:cubicBezTo>
                      <a:pt x="4285" y="3"/>
                      <a:pt x="4232" y="0"/>
                      <a:pt x="4180" y="0"/>
                    </a:cubicBezTo>
                    <a:cubicBezTo>
                      <a:pt x="3416" y="0"/>
                      <a:pt x="2796" y="620"/>
                      <a:pt x="2796" y="1385"/>
                    </a:cubicBezTo>
                    <a:cubicBezTo>
                      <a:pt x="2796" y="1397"/>
                      <a:pt x="2797" y="1409"/>
                      <a:pt x="2797" y="1421"/>
                    </a:cubicBezTo>
                    <a:lnTo>
                      <a:pt x="2794" y="1421"/>
                    </a:lnTo>
                    <a:cubicBezTo>
                      <a:pt x="2796" y="1409"/>
                      <a:pt x="2796" y="1396"/>
                      <a:pt x="2796" y="1385"/>
                    </a:cubicBezTo>
                    <a:cubicBezTo>
                      <a:pt x="2796" y="620"/>
                      <a:pt x="2176" y="0"/>
                      <a:pt x="14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6"/>
              <p:cNvSpPr/>
              <p:nvPr/>
            </p:nvSpPr>
            <p:spPr>
              <a:xfrm>
                <a:off x="2539525" y="4444203"/>
                <a:ext cx="77" cy="155"/>
              </a:xfrm>
              <a:custGeom>
                <a:rect b="b" l="l" r="r" t="t"/>
                <a:pathLst>
                  <a:path extrusionOk="0" h="2" w="1">
                    <a:moveTo>
                      <a:pt x="1" y="2"/>
                    </a:moveTo>
                    <a:lnTo>
                      <a:pt x="1" y="2"/>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47" name="Shape 347"/>
        <p:cNvGrpSpPr/>
        <p:nvPr/>
      </p:nvGrpSpPr>
      <p:grpSpPr>
        <a:xfrm>
          <a:off x="0" y="0"/>
          <a:ext cx="0" cy="0"/>
          <a:chOff x="0" y="0"/>
          <a:chExt cx="0" cy="0"/>
        </a:xfrm>
      </p:grpSpPr>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48" name="Shape 348"/>
        <p:cNvGrpSpPr/>
        <p:nvPr/>
      </p:nvGrpSpPr>
      <p:grpSpPr>
        <a:xfrm>
          <a:off x="0" y="0"/>
          <a:ext cx="0" cy="0"/>
          <a:chOff x="0" y="0"/>
          <a:chExt cx="0" cy="0"/>
        </a:xfrm>
      </p:grpSpPr>
      <p:sp>
        <p:nvSpPr>
          <p:cNvPr id="349" name="Google Shape;349;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 name="Google Shape;37;p6"/>
          <p:cNvSpPr/>
          <p:nvPr/>
        </p:nvSpPr>
        <p:spPr>
          <a:xfrm>
            <a:off x="3968725" y="133452"/>
            <a:ext cx="243534" cy="223980"/>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
          <p:cNvSpPr/>
          <p:nvPr/>
        </p:nvSpPr>
        <p:spPr>
          <a:xfrm>
            <a:off x="8635320" y="4204700"/>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p7"/>
          <p:cNvSpPr txBox="1"/>
          <p:nvPr>
            <p:ph idx="1" type="subTitle"/>
          </p:nvPr>
        </p:nvSpPr>
        <p:spPr>
          <a:xfrm>
            <a:off x="720000" y="1576525"/>
            <a:ext cx="4294800" cy="2298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41" name="Google Shape;41;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 name="Google Shape;42;p7"/>
          <p:cNvSpPr/>
          <p:nvPr/>
        </p:nvSpPr>
        <p:spPr>
          <a:xfrm>
            <a:off x="3090620" y="4725950"/>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7"/>
          <p:cNvSpPr/>
          <p:nvPr/>
        </p:nvSpPr>
        <p:spPr>
          <a:xfrm>
            <a:off x="7689613" y="173348"/>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1048125" y="1307100"/>
            <a:ext cx="69864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6" name="Google Shape;46;p8"/>
          <p:cNvSpPr/>
          <p:nvPr/>
        </p:nvSpPr>
        <p:spPr>
          <a:xfrm>
            <a:off x="8669725" y="3180325"/>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8"/>
          <p:cNvSpPr/>
          <p:nvPr/>
        </p:nvSpPr>
        <p:spPr>
          <a:xfrm>
            <a:off x="364638" y="306583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p:nvPr/>
        </p:nvSpPr>
        <p:spPr>
          <a:xfrm>
            <a:off x="4450232" y="20347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9" name="Shape 49"/>
        <p:cNvGrpSpPr/>
        <p:nvPr/>
      </p:nvGrpSpPr>
      <p:grpSpPr>
        <a:xfrm>
          <a:off x="0" y="0"/>
          <a:ext cx="0" cy="0"/>
          <a:chOff x="0" y="0"/>
          <a:chExt cx="0" cy="0"/>
        </a:xfrm>
      </p:grpSpPr>
      <p:sp>
        <p:nvSpPr>
          <p:cNvPr id="50" name="Google Shape;50;p9"/>
          <p:cNvSpPr txBox="1"/>
          <p:nvPr>
            <p:ph type="title"/>
          </p:nvPr>
        </p:nvSpPr>
        <p:spPr>
          <a:xfrm>
            <a:off x="720000" y="1413525"/>
            <a:ext cx="4294800" cy="2095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 name="Google Shape;51;p9"/>
          <p:cNvSpPr txBox="1"/>
          <p:nvPr>
            <p:ph idx="1" type="subTitle"/>
          </p:nvPr>
        </p:nvSpPr>
        <p:spPr>
          <a:xfrm>
            <a:off x="720000" y="3508800"/>
            <a:ext cx="42948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p:nvPr>
            <p:ph idx="2" type="pic"/>
          </p:nvPr>
        </p:nvSpPr>
        <p:spPr>
          <a:xfrm>
            <a:off x="-6475" y="-6475"/>
            <a:ext cx="9150600" cy="5143500"/>
          </a:xfrm>
          <a:prstGeom prst="rect">
            <a:avLst/>
          </a:prstGeom>
          <a:noFill/>
          <a:ln>
            <a:noFill/>
          </a:ln>
        </p:spPr>
      </p:sp>
      <p:sp>
        <p:nvSpPr>
          <p:cNvPr id="54" name="Google Shape;54;p10"/>
          <p:cNvSpPr txBox="1"/>
          <p:nvPr>
            <p:ph type="title"/>
          </p:nvPr>
        </p:nvSpPr>
        <p:spPr>
          <a:xfrm>
            <a:off x="720000" y="4041425"/>
            <a:ext cx="7704000" cy="5727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Clr>
                <a:schemeClr val="accent5"/>
              </a:buClr>
              <a:buSzPts val="3000"/>
              <a:buNone/>
              <a:defRPr sz="3000"/>
            </a:lvl1pPr>
            <a:lvl2pPr lvl="1" rtl="0" algn="ctr">
              <a:spcBef>
                <a:spcPts val="0"/>
              </a:spcBef>
              <a:spcAft>
                <a:spcPts val="0"/>
              </a:spcAft>
              <a:buClr>
                <a:schemeClr val="accent5"/>
              </a:buClr>
              <a:buSzPts val="3000"/>
              <a:buNone/>
              <a:defRPr sz="3000">
                <a:solidFill>
                  <a:schemeClr val="accent5"/>
                </a:solidFill>
              </a:defRPr>
            </a:lvl2pPr>
            <a:lvl3pPr lvl="2" rtl="0" algn="ctr">
              <a:spcBef>
                <a:spcPts val="0"/>
              </a:spcBef>
              <a:spcAft>
                <a:spcPts val="0"/>
              </a:spcAft>
              <a:buClr>
                <a:schemeClr val="accent5"/>
              </a:buClr>
              <a:buSzPts val="3000"/>
              <a:buNone/>
              <a:defRPr sz="3000">
                <a:solidFill>
                  <a:schemeClr val="accent5"/>
                </a:solidFill>
              </a:defRPr>
            </a:lvl3pPr>
            <a:lvl4pPr lvl="3" rtl="0" algn="ctr">
              <a:spcBef>
                <a:spcPts val="0"/>
              </a:spcBef>
              <a:spcAft>
                <a:spcPts val="0"/>
              </a:spcAft>
              <a:buClr>
                <a:schemeClr val="accent5"/>
              </a:buClr>
              <a:buSzPts val="3000"/>
              <a:buNone/>
              <a:defRPr sz="3000">
                <a:solidFill>
                  <a:schemeClr val="accent5"/>
                </a:solidFill>
              </a:defRPr>
            </a:lvl4pPr>
            <a:lvl5pPr lvl="4" rtl="0" algn="ctr">
              <a:spcBef>
                <a:spcPts val="0"/>
              </a:spcBef>
              <a:spcAft>
                <a:spcPts val="0"/>
              </a:spcAft>
              <a:buClr>
                <a:schemeClr val="accent5"/>
              </a:buClr>
              <a:buSzPts val="3000"/>
              <a:buNone/>
              <a:defRPr sz="3000">
                <a:solidFill>
                  <a:schemeClr val="accent5"/>
                </a:solidFill>
              </a:defRPr>
            </a:lvl5pPr>
            <a:lvl6pPr lvl="5" rtl="0" algn="ctr">
              <a:spcBef>
                <a:spcPts val="0"/>
              </a:spcBef>
              <a:spcAft>
                <a:spcPts val="0"/>
              </a:spcAft>
              <a:buClr>
                <a:schemeClr val="accent5"/>
              </a:buClr>
              <a:buSzPts val="3000"/>
              <a:buNone/>
              <a:defRPr sz="3000">
                <a:solidFill>
                  <a:schemeClr val="accent5"/>
                </a:solidFill>
              </a:defRPr>
            </a:lvl6pPr>
            <a:lvl7pPr lvl="6" rtl="0" algn="ctr">
              <a:spcBef>
                <a:spcPts val="0"/>
              </a:spcBef>
              <a:spcAft>
                <a:spcPts val="0"/>
              </a:spcAft>
              <a:buClr>
                <a:schemeClr val="accent5"/>
              </a:buClr>
              <a:buSzPts val="3000"/>
              <a:buNone/>
              <a:defRPr sz="3000">
                <a:solidFill>
                  <a:schemeClr val="accent5"/>
                </a:solidFill>
              </a:defRPr>
            </a:lvl7pPr>
            <a:lvl8pPr lvl="7" rtl="0" algn="ctr">
              <a:spcBef>
                <a:spcPts val="0"/>
              </a:spcBef>
              <a:spcAft>
                <a:spcPts val="0"/>
              </a:spcAft>
              <a:buClr>
                <a:schemeClr val="accent5"/>
              </a:buClr>
              <a:buSzPts val="3000"/>
              <a:buNone/>
              <a:defRPr sz="3000">
                <a:solidFill>
                  <a:schemeClr val="accent5"/>
                </a:solidFill>
              </a:defRPr>
            </a:lvl8pPr>
            <a:lvl9pPr lvl="8" rtl="0" algn="ctr">
              <a:spcBef>
                <a:spcPts val="0"/>
              </a:spcBef>
              <a:spcAft>
                <a:spcPts val="0"/>
              </a:spcAft>
              <a:buClr>
                <a:schemeClr val="accent5"/>
              </a:buClr>
              <a:buSzPts val="3000"/>
              <a:buNone/>
              <a:defRPr sz="3000">
                <a:solidFill>
                  <a:schemeClr val="accent5"/>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46" Type="http://schemas.openxmlformats.org/officeDocument/2006/relationships/theme" Target="../theme/theme1.xml"/><Relationship Id="rId23" Type="http://schemas.openxmlformats.org/officeDocument/2006/relationships/slideLayout" Target="../slideLayouts/slideLayout23.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slideLayout" Target="../slideLayouts/slideLayout47.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5975" y="445025"/>
            <a:ext cx="76920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500"/>
              <a:buFont typeface="Golos Text"/>
              <a:buNone/>
              <a:defRPr b="1" sz="3500">
                <a:solidFill>
                  <a:schemeClr val="dk2"/>
                </a:solidFill>
                <a:latin typeface="Golos Text"/>
                <a:ea typeface="Golos Text"/>
                <a:cs typeface="Golos Text"/>
                <a:sym typeface="Golos Text"/>
              </a:defRPr>
            </a:lvl1pPr>
            <a:lvl2pPr lvl="1" rtl="0">
              <a:spcBef>
                <a:spcPts val="0"/>
              </a:spcBef>
              <a:spcAft>
                <a:spcPts val="0"/>
              </a:spcAft>
              <a:buClr>
                <a:schemeClr val="dk2"/>
              </a:buClr>
              <a:buSzPts val="3500"/>
              <a:buFont typeface="Golos Text"/>
              <a:buNone/>
              <a:defRPr b="1" sz="3500">
                <a:solidFill>
                  <a:schemeClr val="dk2"/>
                </a:solidFill>
                <a:latin typeface="Golos Text"/>
                <a:ea typeface="Golos Text"/>
                <a:cs typeface="Golos Text"/>
                <a:sym typeface="Golos Text"/>
              </a:defRPr>
            </a:lvl2pPr>
            <a:lvl3pPr lvl="2" rtl="0">
              <a:spcBef>
                <a:spcPts val="0"/>
              </a:spcBef>
              <a:spcAft>
                <a:spcPts val="0"/>
              </a:spcAft>
              <a:buClr>
                <a:schemeClr val="dk2"/>
              </a:buClr>
              <a:buSzPts val="3500"/>
              <a:buFont typeface="Golos Text"/>
              <a:buNone/>
              <a:defRPr b="1" sz="3500">
                <a:solidFill>
                  <a:schemeClr val="dk2"/>
                </a:solidFill>
                <a:latin typeface="Golos Text"/>
                <a:ea typeface="Golos Text"/>
                <a:cs typeface="Golos Text"/>
                <a:sym typeface="Golos Text"/>
              </a:defRPr>
            </a:lvl3pPr>
            <a:lvl4pPr lvl="3" rtl="0">
              <a:spcBef>
                <a:spcPts val="0"/>
              </a:spcBef>
              <a:spcAft>
                <a:spcPts val="0"/>
              </a:spcAft>
              <a:buClr>
                <a:schemeClr val="dk2"/>
              </a:buClr>
              <a:buSzPts val="3500"/>
              <a:buFont typeface="Golos Text"/>
              <a:buNone/>
              <a:defRPr b="1" sz="3500">
                <a:solidFill>
                  <a:schemeClr val="dk2"/>
                </a:solidFill>
                <a:latin typeface="Golos Text"/>
                <a:ea typeface="Golos Text"/>
                <a:cs typeface="Golos Text"/>
                <a:sym typeface="Golos Text"/>
              </a:defRPr>
            </a:lvl4pPr>
            <a:lvl5pPr lvl="4" rtl="0">
              <a:spcBef>
                <a:spcPts val="0"/>
              </a:spcBef>
              <a:spcAft>
                <a:spcPts val="0"/>
              </a:spcAft>
              <a:buClr>
                <a:schemeClr val="dk2"/>
              </a:buClr>
              <a:buSzPts val="3500"/>
              <a:buFont typeface="Golos Text"/>
              <a:buNone/>
              <a:defRPr b="1" sz="3500">
                <a:solidFill>
                  <a:schemeClr val="dk2"/>
                </a:solidFill>
                <a:latin typeface="Golos Text"/>
                <a:ea typeface="Golos Text"/>
                <a:cs typeface="Golos Text"/>
                <a:sym typeface="Golos Text"/>
              </a:defRPr>
            </a:lvl5pPr>
            <a:lvl6pPr lvl="5" rtl="0">
              <a:spcBef>
                <a:spcPts val="0"/>
              </a:spcBef>
              <a:spcAft>
                <a:spcPts val="0"/>
              </a:spcAft>
              <a:buClr>
                <a:schemeClr val="dk2"/>
              </a:buClr>
              <a:buSzPts val="3500"/>
              <a:buFont typeface="Golos Text"/>
              <a:buNone/>
              <a:defRPr b="1" sz="3500">
                <a:solidFill>
                  <a:schemeClr val="dk2"/>
                </a:solidFill>
                <a:latin typeface="Golos Text"/>
                <a:ea typeface="Golos Text"/>
                <a:cs typeface="Golos Text"/>
                <a:sym typeface="Golos Text"/>
              </a:defRPr>
            </a:lvl6pPr>
            <a:lvl7pPr lvl="6" rtl="0">
              <a:spcBef>
                <a:spcPts val="0"/>
              </a:spcBef>
              <a:spcAft>
                <a:spcPts val="0"/>
              </a:spcAft>
              <a:buClr>
                <a:schemeClr val="dk2"/>
              </a:buClr>
              <a:buSzPts val="3500"/>
              <a:buFont typeface="Golos Text"/>
              <a:buNone/>
              <a:defRPr b="1" sz="3500">
                <a:solidFill>
                  <a:schemeClr val="dk2"/>
                </a:solidFill>
                <a:latin typeface="Golos Text"/>
                <a:ea typeface="Golos Text"/>
                <a:cs typeface="Golos Text"/>
                <a:sym typeface="Golos Text"/>
              </a:defRPr>
            </a:lvl7pPr>
            <a:lvl8pPr lvl="7" rtl="0">
              <a:spcBef>
                <a:spcPts val="0"/>
              </a:spcBef>
              <a:spcAft>
                <a:spcPts val="0"/>
              </a:spcAft>
              <a:buClr>
                <a:schemeClr val="dk2"/>
              </a:buClr>
              <a:buSzPts val="3500"/>
              <a:buFont typeface="Golos Text"/>
              <a:buNone/>
              <a:defRPr b="1" sz="3500">
                <a:solidFill>
                  <a:schemeClr val="dk2"/>
                </a:solidFill>
                <a:latin typeface="Golos Text"/>
                <a:ea typeface="Golos Text"/>
                <a:cs typeface="Golos Text"/>
                <a:sym typeface="Golos Text"/>
              </a:defRPr>
            </a:lvl8pPr>
            <a:lvl9pPr lvl="8" rtl="0">
              <a:spcBef>
                <a:spcPts val="0"/>
              </a:spcBef>
              <a:spcAft>
                <a:spcPts val="0"/>
              </a:spcAft>
              <a:buClr>
                <a:schemeClr val="dk2"/>
              </a:buClr>
              <a:buSzPts val="3500"/>
              <a:buFont typeface="Golos Text"/>
              <a:buNone/>
              <a:defRPr b="1" sz="3500">
                <a:solidFill>
                  <a:schemeClr val="dk2"/>
                </a:solidFill>
                <a:latin typeface="Golos Text"/>
                <a:ea typeface="Golos Text"/>
                <a:cs typeface="Golos Text"/>
                <a:sym typeface="Golos Text"/>
              </a:defRPr>
            </a:lvl9pPr>
          </a:lstStyle>
          <a:p/>
        </p:txBody>
      </p:sp>
      <p:sp>
        <p:nvSpPr>
          <p:cNvPr id="7" name="Google Shape;7;p1"/>
          <p:cNvSpPr txBox="1"/>
          <p:nvPr>
            <p:ph idx="1" type="body"/>
          </p:nvPr>
        </p:nvSpPr>
        <p:spPr>
          <a:xfrm>
            <a:off x="725975" y="1152475"/>
            <a:ext cx="76920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2"/>
              </a:buClr>
              <a:buSzPts val="1400"/>
              <a:buFont typeface="DM Sans"/>
              <a:buChar char="●"/>
              <a:defRPr>
                <a:solidFill>
                  <a:schemeClr val="lt2"/>
                </a:solidFill>
                <a:latin typeface="DM Sans"/>
                <a:ea typeface="DM Sans"/>
                <a:cs typeface="DM Sans"/>
                <a:sym typeface="DM Sans"/>
              </a:defRPr>
            </a:lvl1pPr>
            <a:lvl2pPr indent="-317500" lvl="1" marL="914400">
              <a:lnSpc>
                <a:spcPct val="115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2pPr>
            <a:lvl3pPr indent="-317500" lvl="2" marL="1371600">
              <a:lnSpc>
                <a:spcPct val="115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3pPr>
            <a:lvl4pPr indent="-317500" lvl="3" marL="1828800">
              <a:lnSpc>
                <a:spcPct val="115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4pPr>
            <a:lvl5pPr indent="-317500" lvl="4" marL="2286000">
              <a:lnSpc>
                <a:spcPct val="115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5pPr>
            <a:lvl6pPr indent="-317500" lvl="5" marL="2743200">
              <a:lnSpc>
                <a:spcPct val="115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6pPr>
            <a:lvl7pPr indent="-317500" lvl="6" marL="3200400">
              <a:lnSpc>
                <a:spcPct val="115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7pPr>
            <a:lvl8pPr indent="-317500" lvl="7" marL="3657600">
              <a:lnSpc>
                <a:spcPct val="115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8pPr>
            <a:lvl9pPr indent="-317500" lvl="8" marL="4114800">
              <a:lnSpc>
                <a:spcPct val="115000"/>
              </a:lnSpc>
              <a:spcBef>
                <a:spcPts val="1600"/>
              </a:spcBef>
              <a:spcAft>
                <a:spcPts val="1600"/>
              </a:spcAft>
              <a:buClr>
                <a:schemeClr val="lt2"/>
              </a:buClr>
              <a:buSzPts val="1400"/>
              <a:buFont typeface="DM Sans"/>
              <a:buChar char="■"/>
              <a:defRPr>
                <a:solidFill>
                  <a:schemeClr val="lt2"/>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44" name="Shape 344"/>
        <p:cNvGrpSpPr/>
        <p:nvPr/>
      </p:nvGrpSpPr>
      <p:grpSpPr>
        <a:xfrm>
          <a:off x="0" y="0"/>
          <a:ext cx="0" cy="0"/>
          <a:chOff x="0" y="0"/>
          <a:chExt cx="0" cy="0"/>
        </a:xfrm>
      </p:grpSpPr>
      <p:sp>
        <p:nvSpPr>
          <p:cNvPr id="345" name="Google Shape;345;p4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46" name="Google Shape;346;p4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93" r:id="rId1"/>
    <p:sldLayoutId id="214748369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6.xml"/><Relationship Id="rId3"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4.xml"/><Relationship Id="rId4" Type="http://schemas.openxmlformats.org/officeDocument/2006/relationships/slide" Target="/ppt/slides/slide41.xml"/><Relationship Id="rId9" Type="http://schemas.openxmlformats.org/officeDocument/2006/relationships/slide" Target="/ppt/slides/slide52.xml"/><Relationship Id="rId5" Type="http://schemas.openxmlformats.org/officeDocument/2006/relationships/slide" Target="/ppt/slides/slide40.xml"/><Relationship Id="rId6" Type="http://schemas.openxmlformats.org/officeDocument/2006/relationships/slide" Target="/ppt/slides/slide40.xml"/><Relationship Id="rId7" Type="http://schemas.openxmlformats.org/officeDocument/2006/relationships/slide" Target="/ppt/slides/slide38.xml"/><Relationship Id="rId8" Type="http://schemas.openxmlformats.org/officeDocument/2006/relationships/slide" Target="/ppt/slides/slide44.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6.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VzB2mhFQNzonaHbGaAQXZN6UNJb65IdhREiurDEr7Y/copy" TargetMode="External"/><Relationship Id="rId5"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VzB2mhFQNzonaHbGaAQXZN6UNJb65IdhREiurDEr7Y/copy" TargetMode="External"/><Relationship Id="rId5"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3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VzB2mhFQNzonaHbGaAQXZN6UNJb65IdhREiurDEr7Y/copy" TargetMode="External"/><Relationship Id="rId5" Type="http://schemas.openxmlformats.org/officeDocument/2006/relationships/image" Target="../media/image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11.jpg"/><Relationship Id="rId4" Type="http://schemas.openxmlformats.org/officeDocument/2006/relationships/image" Target="../media/image14.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0.xml"/><Relationship Id="rId3" Type="http://schemas.openxmlformats.org/officeDocument/2006/relationships/hyperlink" Target="https://www.freepik.com/free-vector/flat-social-media-day-instagram-posts-collection_26312850.htm/?utm_source=slidesgo_template&amp;utm_medium=referral-link&amp;utm_campaign=sg_resources&amp;utm_content=freepik" TargetMode="External"/><Relationship Id="rId4" Type="http://schemas.openxmlformats.org/officeDocument/2006/relationships/hyperlink" Target="https://www.freepik.com/free-vector/flat-social-media-day-instagram-posts-collection_26312742.htm/?utm_source=slidesgo_template&amp;utm_medium=referral-link&amp;utm_campaign=sg_resources&amp;utm_content=freepik" TargetMode="External"/><Relationship Id="rId5" Type="http://schemas.openxmlformats.org/officeDocument/2006/relationships/hyperlink" Target="https://www.freepik.com/free-vector/flat-social-media-day-social-media-post-template_26312878.htm/?utm_source=slidesgo_template&amp;utm_medium=referral-link&amp;utm_campaign=sg_resources&amp;utm_content=freepik" TargetMode="External"/><Relationship Id="rId6" Type="http://schemas.openxmlformats.org/officeDocument/2006/relationships/hyperlink" Target="https://www.freepik.com/free-vector/flat-social-media-day-instagram-posts-collection_26312741.htm/?utm_source=slidesgo_template&amp;utm_medium=referral-link&amp;utm_campaign=sg_resources&amp;utm_content=freepik" TargetMode="External"/><Relationship Id="rId7" Type="http://schemas.openxmlformats.org/officeDocument/2006/relationships/hyperlink" Target="https://www.freepik.com/free-vector/flat-social-media-day-horizontal-banner-template_26312896.htm/?utm_source=slidesgo_template&amp;utm_medium=referral-link&amp;utm_campaign=sg_resources&amp;utm_content=freepik" TargetMode="External"/><Relationship Id="rId8" Type="http://schemas.openxmlformats.org/officeDocument/2006/relationships/hyperlink" Target="https://www.freepik.com/free-vector/flat-social-media-day-instagram-posts-collection_26312851.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41.xml"/><Relationship Id="rId3" Type="http://schemas.openxmlformats.org/officeDocument/2006/relationships/hyperlink" Target="https://www.freepik.com/free-vector/flat-social-media-day-horizontal-banners-set_25633515.htm/?utm_source=slidesgo_template&amp;utm_medium=referral-link&amp;utm_campaign=sg_resources&amp;utm_content=freepik" TargetMode="External"/><Relationship Id="rId4" Type="http://schemas.openxmlformats.org/officeDocument/2006/relationships/hyperlink" Target="https://www.freepik.com/free-vector/flat-social-media-day-vertical-banners-set_25633516.htm/?utm_source=slidesgo_template&amp;utm_medium=referral-link&amp;utm_campaign=sg_resources&amp;utm_content=freepik" TargetMode="External"/><Relationship Id="rId9" Type="http://schemas.openxmlformats.org/officeDocument/2006/relationships/hyperlink" Target="https://www.freepik.com/free-vector/flat-social-media-day-instagram-stories-collection_25633510.htm/?utm_source=slidesgo_template&amp;utm_medium=referral-link&amp;utm_campaign=sg_resources&amp;utm_content=freepik" TargetMode="External"/><Relationship Id="rId5" Type="http://schemas.openxmlformats.org/officeDocument/2006/relationships/hyperlink" Target="https://www.freepik.com/free-vector/flat-social-media-day-social-media-post-template_25633514.htm/?utm_source=slidesgo_template&amp;utm_medium=referral-link&amp;utm_campaign=sg_resources&amp;utm_content=freepik" TargetMode="External"/><Relationship Id="rId6" Type="http://schemas.openxmlformats.org/officeDocument/2006/relationships/hyperlink" Target="https://www.freepik.com/free-vector/flat-social-media-day-social-media-post-template_25633513.htm/?utm_source=slidesgo_template&amp;utm_medium=referral-link&amp;utm_campaign=sg_resources&amp;utm_content=freepik" TargetMode="External"/><Relationship Id="rId7" Type="http://schemas.openxmlformats.org/officeDocument/2006/relationships/hyperlink" Target="https://www.freepik.com/free-vector/flat-social-media-day-instagram-posts-collection_25633511.htm/?utm_source=slidesgo_template&amp;utm_medium=referral-link&amp;utm_campaign=sg_resources&amp;utm_content=freepik" TargetMode="External"/><Relationship Id="rId8" Type="http://schemas.openxmlformats.org/officeDocument/2006/relationships/hyperlink" Target="https://www.freepik.com/free-vector/flat-social-media-day-instagram-posts-collection_25633512.htm/?utm_source=slidesgo_template&amp;utm_medium=referral-link&amp;utm_campaign=sg_resources&amp;utm_content=freepik" TargetMode="External"/><Relationship Id="rId11" Type="http://schemas.openxmlformats.org/officeDocument/2006/relationships/hyperlink" Target="https://www.freepik.com/free-photo/collage-people-using-reels_26538268.htm/?utm_source=slidesgo_template&amp;utm_medium=referral-link&amp;utm_campaign=sg_resources&amp;utm_content=freepik" TargetMode="External"/><Relationship Id="rId10" Type="http://schemas.openxmlformats.org/officeDocument/2006/relationships/hyperlink" Target="https://www.freepik.com/free-photo/customer-experience-creative-collage_25179056.htm/?utm_source=slidesgo_template&amp;utm_medium=referral-link&amp;utm_campaign=sg_resources&amp;utm_content=freepik" TargetMode="External"/><Relationship Id="rId13" Type="http://schemas.openxmlformats.org/officeDocument/2006/relationships/hyperlink" Target="https://www.freepik.com/free-photo/portrait-smiley-teenage-girl_18040072.htm/?utm_source=slidesgo_template&amp;utm_medium=referral-link&amp;utm_campaign=sg_resources&amp;utm_content=freepik" TargetMode="External"/><Relationship Id="rId12" Type="http://schemas.openxmlformats.org/officeDocument/2006/relationships/hyperlink" Target="https://www.freepik.com/free-photo/front-view-elegant-businesswoman_11512718.htm/?utm_source=slidesgo_template&amp;utm_medium=referral-link&amp;utm_campaign=sg_resources&amp;utm_content=freepik" TargetMode="External"/><Relationship Id="rId14" Type="http://schemas.openxmlformats.org/officeDocument/2006/relationships/hyperlink" Target="https://www.flaticon.com/packs/digital-marketing-142/?utm_source=slidesgo_template&amp;utm_medium=referral-link&amp;utm_campaign=sg_resources&amp;utm_content=flaticon"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42.xml"/><Relationship Id="rId3" Type="http://schemas.openxmlformats.org/officeDocument/2006/relationships/hyperlink" Target="http://bit.ly/2PfT4lq" TargetMode="External"/><Relationship Id="rId4" Type="http://schemas.openxmlformats.org/officeDocument/2006/relationships/slide" Target="/ppt/slides/slide3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43.xml"/><Relationship Id="rId3" Type="http://schemas.openxmlformats.org/officeDocument/2006/relationships/hyperlink" Target="http://bit.ly/2PfT4lq" TargetMode="External"/><Relationship Id="rId4" Type="http://schemas.openxmlformats.org/officeDocument/2006/relationships/slide" Target="/ppt/slides/slide3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44.xml"/><Relationship Id="rId3" Type="http://schemas.openxmlformats.org/officeDocument/2006/relationships/hyperlink" Target="https://fonts.google.com/specimen/Golos+Text" TargetMode="External"/><Relationship Id="rId4" Type="http://schemas.openxmlformats.org/officeDocument/2006/relationships/hyperlink" Target="https://fonts.google.com/specimen/DM+Sans"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4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9.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8.png"/><Relationship Id="rId17" Type="http://schemas.openxmlformats.org/officeDocument/2006/relationships/image" Target="../media/image5.png"/><Relationship Id="rId16"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46.xml"/><Relationship Id="rId3" Type="http://schemas.openxmlformats.org/officeDocument/2006/relationships/hyperlink" Target="https://bit.ly/2ZjL1pd"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52.xml"/><Relationship Id="rId3" Type="http://schemas.openxmlformats.org/officeDocument/2006/relationships/hyperlink" Target="https://workspace.google.com/marketplace/app/icons_for_slides_docs/381578326502"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9.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50"/>
          <p:cNvSpPr txBox="1"/>
          <p:nvPr>
            <p:ph type="ctrTitle"/>
          </p:nvPr>
        </p:nvSpPr>
        <p:spPr>
          <a:xfrm>
            <a:off x="725975" y="1145437"/>
            <a:ext cx="7692000" cy="231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Social Media Report</a:t>
            </a:r>
            <a:endParaRPr/>
          </a:p>
        </p:txBody>
      </p:sp>
      <p:sp>
        <p:nvSpPr>
          <p:cNvPr id="355" name="Google Shape;355;p50"/>
          <p:cNvSpPr txBox="1"/>
          <p:nvPr>
            <p:ph idx="1" type="subTitle"/>
          </p:nvPr>
        </p:nvSpPr>
        <p:spPr>
          <a:xfrm>
            <a:off x="2637150" y="3608247"/>
            <a:ext cx="3869700" cy="370500"/>
          </a:xfrm>
          <a:prstGeom prst="rect">
            <a:avLst/>
          </a:prstGeom>
          <a:solidFill>
            <a:schemeClr val="accent5"/>
          </a:solidFill>
          <a:ln cap="flat" cmpd="sng" w="1905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Here is where your presentation begins</a:t>
            </a:r>
            <a:endParaRPr>
              <a:solidFill>
                <a:schemeClr val="lt1"/>
              </a:solidFill>
            </a:endParaRPr>
          </a:p>
        </p:txBody>
      </p:sp>
      <p:grpSp>
        <p:nvGrpSpPr>
          <p:cNvPr id="356" name="Google Shape;356;p50"/>
          <p:cNvGrpSpPr/>
          <p:nvPr/>
        </p:nvGrpSpPr>
        <p:grpSpPr>
          <a:xfrm>
            <a:off x="7707856" y="3921728"/>
            <a:ext cx="1174219" cy="940253"/>
            <a:chOff x="7599131" y="3133090"/>
            <a:chExt cx="1174219" cy="940253"/>
          </a:xfrm>
        </p:grpSpPr>
        <p:sp>
          <p:nvSpPr>
            <p:cNvPr id="357" name="Google Shape;357;p50"/>
            <p:cNvSpPr/>
            <p:nvPr/>
          </p:nvSpPr>
          <p:spPr>
            <a:xfrm flipH="1" rot="358386">
              <a:off x="7639400" y="3187739"/>
              <a:ext cx="1093680" cy="830955"/>
            </a:xfrm>
            <a:custGeom>
              <a:rect b="b" l="l" r="r" t="t"/>
              <a:pathLst>
                <a:path extrusionOk="0" h="9289" w="12225">
                  <a:moveTo>
                    <a:pt x="1551" y="0"/>
                  </a:moveTo>
                  <a:cubicBezTo>
                    <a:pt x="697" y="0"/>
                    <a:pt x="0" y="698"/>
                    <a:pt x="0" y="1551"/>
                  </a:cubicBezTo>
                  <a:lnTo>
                    <a:pt x="0" y="5015"/>
                  </a:lnTo>
                  <a:cubicBezTo>
                    <a:pt x="0" y="5868"/>
                    <a:pt x="697" y="6566"/>
                    <a:pt x="1551" y="6566"/>
                  </a:cubicBezTo>
                  <a:lnTo>
                    <a:pt x="7384" y="6566"/>
                  </a:lnTo>
                  <a:lnTo>
                    <a:pt x="10984" y="9289"/>
                  </a:lnTo>
                  <a:lnTo>
                    <a:pt x="10245" y="6566"/>
                  </a:lnTo>
                  <a:lnTo>
                    <a:pt x="10674" y="6566"/>
                  </a:lnTo>
                  <a:cubicBezTo>
                    <a:pt x="11526" y="6566"/>
                    <a:pt x="12225" y="5867"/>
                    <a:pt x="12225" y="5015"/>
                  </a:cubicBezTo>
                  <a:lnTo>
                    <a:pt x="12225" y="1551"/>
                  </a:lnTo>
                  <a:cubicBezTo>
                    <a:pt x="12225" y="698"/>
                    <a:pt x="11526" y="0"/>
                    <a:pt x="10674"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 name="Google Shape;358;p50"/>
            <p:cNvGrpSpPr/>
            <p:nvPr/>
          </p:nvGrpSpPr>
          <p:grpSpPr>
            <a:xfrm flipH="1" rot="358386">
              <a:off x="7639350" y="3191912"/>
              <a:ext cx="1093770" cy="822635"/>
              <a:chOff x="3946050" y="181125"/>
              <a:chExt cx="839376" cy="631351"/>
            </a:xfrm>
          </p:grpSpPr>
          <p:sp>
            <p:nvSpPr>
              <p:cNvPr id="359" name="Google Shape;359;p50"/>
              <p:cNvSpPr/>
              <p:nvPr/>
            </p:nvSpPr>
            <p:spPr>
              <a:xfrm>
                <a:off x="3946050" y="181125"/>
                <a:ext cx="839376" cy="450789"/>
              </a:xfrm>
              <a:custGeom>
                <a:rect b="b" l="l" r="r" t="t"/>
                <a:pathLst>
                  <a:path extrusionOk="0" h="6566" w="12226">
                    <a:moveTo>
                      <a:pt x="1552" y="0"/>
                    </a:moveTo>
                    <a:cubicBezTo>
                      <a:pt x="699" y="0"/>
                      <a:pt x="1" y="698"/>
                      <a:pt x="1" y="1551"/>
                    </a:cubicBezTo>
                    <a:lnTo>
                      <a:pt x="1" y="5015"/>
                    </a:lnTo>
                    <a:cubicBezTo>
                      <a:pt x="1" y="5867"/>
                      <a:pt x="699" y="6566"/>
                      <a:pt x="1552" y="6566"/>
                    </a:cubicBezTo>
                    <a:lnTo>
                      <a:pt x="10675" y="6566"/>
                    </a:lnTo>
                    <a:cubicBezTo>
                      <a:pt x="11528" y="6566"/>
                      <a:pt x="12226" y="5867"/>
                      <a:pt x="12226" y="5015"/>
                    </a:cubicBezTo>
                    <a:lnTo>
                      <a:pt x="12226" y="1551"/>
                    </a:lnTo>
                    <a:cubicBezTo>
                      <a:pt x="12226" y="698"/>
                      <a:pt x="11528" y="0"/>
                      <a:pt x="106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0"/>
              <p:cNvSpPr/>
              <p:nvPr/>
            </p:nvSpPr>
            <p:spPr>
              <a:xfrm>
                <a:off x="4453014" y="625460"/>
                <a:ext cx="247364" cy="187016"/>
              </a:xfrm>
              <a:custGeom>
                <a:rect b="b" l="l" r="r" t="t"/>
                <a:pathLst>
                  <a:path extrusionOk="0" h="2724" w="3603">
                    <a:moveTo>
                      <a:pt x="1" y="1"/>
                    </a:moveTo>
                    <a:lnTo>
                      <a:pt x="3602" y="2724"/>
                    </a:lnTo>
                    <a:lnTo>
                      <a:pt x="286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0"/>
              <p:cNvSpPr/>
              <p:nvPr/>
            </p:nvSpPr>
            <p:spPr>
              <a:xfrm>
                <a:off x="4031185" y="388743"/>
                <a:ext cx="669180" cy="35632"/>
              </a:xfrm>
              <a:custGeom>
                <a:rect b="b" l="l" r="r" t="t"/>
                <a:pathLst>
                  <a:path extrusionOk="0" h="519" w="9747">
                    <a:moveTo>
                      <a:pt x="259" y="1"/>
                    </a:moveTo>
                    <a:cubicBezTo>
                      <a:pt x="117" y="1"/>
                      <a:pt x="0" y="117"/>
                      <a:pt x="0" y="259"/>
                    </a:cubicBezTo>
                    <a:cubicBezTo>
                      <a:pt x="0" y="402"/>
                      <a:pt x="117" y="518"/>
                      <a:pt x="259" y="518"/>
                    </a:cubicBezTo>
                    <a:lnTo>
                      <a:pt x="9487" y="518"/>
                    </a:lnTo>
                    <a:cubicBezTo>
                      <a:pt x="9630" y="518"/>
                      <a:pt x="9746" y="401"/>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0"/>
              <p:cNvSpPr/>
              <p:nvPr/>
            </p:nvSpPr>
            <p:spPr>
              <a:xfrm>
                <a:off x="4031185" y="281982"/>
                <a:ext cx="669180" cy="35632"/>
              </a:xfrm>
              <a:custGeom>
                <a:rect b="b" l="l" r="r" t="t"/>
                <a:pathLst>
                  <a:path extrusionOk="0" h="519" w="9747">
                    <a:moveTo>
                      <a:pt x="259" y="1"/>
                    </a:moveTo>
                    <a:cubicBezTo>
                      <a:pt x="117" y="1"/>
                      <a:pt x="0" y="117"/>
                      <a:pt x="0" y="260"/>
                    </a:cubicBezTo>
                    <a:cubicBezTo>
                      <a:pt x="0" y="402"/>
                      <a:pt x="117" y="518"/>
                      <a:pt x="259" y="518"/>
                    </a:cubicBezTo>
                    <a:lnTo>
                      <a:pt x="9487" y="518"/>
                    </a:lnTo>
                    <a:cubicBezTo>
                      <a:pt x="9630" y="518"/>
                      <a:pt x="9746" y="402"/>
                      <a:pt x="9746" y="260"/>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0"/>
              <p:cNvSpPr/>
              <p:nvPr/>
            </p:nvSpPr>
            <p:spPr>
              <a:xfrm>
                <a:off x="4031185" y="495436"/>
                <a:ext cx="669180" cy="35563"/>
              </a:xfrm>
              <a:custGeom>
                <a:rect b="b" l="l" r="r" t="t"/>
                <a:pathLst>
                  <a:path extrusionOk="0" h="518" w="9747">
                    <a:moveTo>
                      <a:pt x="259" y="1"/>
                    </a:moveTo>
                    <a:cubicBezTo>
                      <a:pt x="117" y="1"/>
                      <a:pt x="0" y="117"/>
                      <a:pt x="0" y="259"/>
                    </a:cubicBezTo>
                    <a:cubicBezTo>
                      <a:pt x="0" y="402"/>
                      <a:pt x="117" y="518"/>
                      <a:pt x="259" y="518"/>
                    </a:cubicBezTo>
                    <a:lnTo>
                      <a:pt x="9487" y="518"/>
                    </a:lnTo>
                    <a:cubicBezTo>
                      <a:pt x="9630" y="518"/>
                      <a:pt x="9746" y="402"/>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4" name="Google Shape;364;p50"/>
          <p:cNvGrpSpPr/>
          <p:nvPr/>
        </p:nvGrpSpPr>
        <p:grpSpPr>
          <a:xfrm>
            <a:off x="7605146" y="181676"/>
            <a:ext cx="812889" cy="755439"/>
            <a:chOff x="7664871" y="151651"/>
            <a:chExt cx="812889" cy="755439"/>
          </a:xfrm>
        </p:grpSpPr>
        <p:sp>
          <p:nvSpPr>
            <p:cNvPr id="365" name="Google Shape;365;p50"/>
            <p:cNvSpPr/>
            <p:nvPr/>
          </p:nvSpPr>
          <p:spPr>
            <a:xfrm rot="408094">
              <a:off x="7702111" y="193010"/>
              <a:ext cx="738412" cy="672722"/>
            </a:xfrm>
            <a:custGeom>
              <a:rect b="b" l="l" r="r" t="t"/>
              <a:pathLst>
                <a:path extrusionOk="0" h="5571" w="6115">
                  <a:moveTo>
                    <a:pt x="3058" y="1"/>
                  </a:moveTo>
                  <a:cubicBezTo>
                    <a:pt x="2345" y="1"/>
                    <a:pt x="1632" y="272"/>
                    <a:pt x="1089" y="816"/>
                  </a:cubicBezTo>
                  <a:cubicBezTo>
                    <a:pt x="1" y="1904"/>
                    <a:pt x="1" y="3667"/>
                    <a:pt x="1089" y="4755"/>
                  </a:cubicBezTo>
                  <a:cubicBezTo>
                    <a:pt x="1632" y="5298"/>
                    <a:pt x="2345" y="5570"/>
                    <a:pt x="3058" y="5570"/>
                  </a:cubicBezTo>
                  <a:cubicBezTo>
                    <a:pt x="3770" y="5570"/>
                    <a:pt x="4483" y="5298"/>
                    <a:pt x="5026" y="4755"/>
                  </a:cubicBezTo>
                  <a:cubicBezTo>
                    <a:pt x="6115" y="3667"/>
                    <a:pt x="6115" y="1904"/>
                    <a:pt x="5026" y="816"/>
                  </a:cubicBezTo>
                  <a:cubicBezTo>
                    <a:pt x="4483" y="272"/>
                    <a:pt x="3770" y="1"/>
                    <a:pt x="305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50"/>
            <p:cNvGrpSpPr/>
            <p:nvPr/>
          </p:nvGrpSpPr>
          <p:grpSpPr>
            <a:xfrm rot="408094">
              <a:off x="7702108" y="193009"/>
              <a:ext cx="738412" cy="672722"/>
              <a:chOff x="3392500" y="181000"/>
              <a:chExt cx="700168" cy="637880"/>
            </a:xfrm>
          </p:grpSpPr>
          <p:sp>
            <p:nvSpPr>
              <p:cNvPr id="367" name="Google Shape;367;p50"/>
              <p:cNvSpPr/>
              <p:nvPr/>
            </p:nvSpPr>
            <p:spPr>
              <a:xfrm>
                <a:off x="3392500" y="181000"/>
                <a:ext cx="700168" cy="637880"/>
              </a:xfrm>
              <a:custGeom>
                <a:rect b="b" l="l" r="r" t="t"/>
                <a:pathLst>
                  <a:path extrusionOk="0" h="5571" w="6115">
                    <a:moveTo>
                      <a:pt x="3058" y="1"/>
                    </a:moveTo>
                    <a:cubicBezTo>
                      <a:pt x="2345" y="1"/>
                      <a:pt x="1632" y="272"/>
                      <a:pt x="1089" y="816"/>
                    </a:cubicBezTo>
                    <a:cubicBezTo>
                      <a:pt x="1" y="1904"/>
                      <a:pt x="1" y="3667"/>
                      <a:pt x="1089" y="4755"/>
                    </a:cubicBezTo>
                    <a:cubicBezTo>
                      <a:pt x="1632" y="5298"/>
                      <a:pt x="2345" y="5570"/>
                      <a:pt x="3058" y="5570"/>
                    </a:cubicBezTo>
                    <a:cubicBezTo>
                      <a:pt x="3770" y="5570"/>
                      <a:pt x="4483" y="5298"/>
                      <a:pt x="5026" y="4755"/>
                    </a:cubicBezTo>
                    <a:cubicBezTo>
                      <a:pt x="6115" y="3667"/>
                      <a:pt x="6115" y="1904"/>
                      <a:pt x="5026" y="816"/>
                    </a:cubicBezTo>
                    <a:cubicBezTo>
                      <a:pt x="4483" y="272"/>
                      <a:pt x="3770" y="1"/>
                      <a:pt x="30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0"/>
              <p:cNvSpPr/>
              <p:nvPr/>
            </p:nvSpPr>
            <p:spPr>
              <a:xfrm>
                <a:off x="3614513" y="329391"/>
                <a:ext cx="117477" cy="341096"/>
              </a:xfrm>
              <a:custGeom>
                <a:rect b="b" l="l" r="r" t="t"/>
                <a:pathLst>
                  <a:path extrusionOk="0" h="2979" w="1026">
                    <a:moveTo>
                      <a:pt x="534" y="0"/>
                    </a:moveTo>
                    <a:lnTo>
                      <a:pt x="0" y="2979"/>
                    </a:lnTo>
                    <a:lnTo>
                      <a:pt x="492" y="2979"/>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0"/>
              <p:cNvSpPr/>
              <p:nvPr/>
            </p:nvSpPr>
            <p:spPr>
              <a:xfrm>
                <a:off x="3753286" y="329391"/>
                <a:ext cx="117592" cy="341096"/>
              </a:xfrm>
              <a:custGeom>
                <a:rect b="b" l="l" r="r" t="t"/>
                <a:pathLst>
                  <a:path extrusionOk="0" h="2979" w="1027">
                    <a:moveTo>
                      <a:pt x="534" y="0"/>
                    </a:moveTo>
                    <a:lnTo>
                      <a:pt x="1" y="2979"/>
                    </a:lnTo>
                    <a:lnTo>
                      <a:pt x="492" y="2979"/>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0"/>
              <p:cNvSpPr/>
              <p:nvPr/>
            </p:nvSpPr>
            <p:spPr>
              <a:xfrm>
                <a:off x="3568256" y="402441"/>
                <a:ext cx="369263" cy="57250"/>
              </a:xfrm>
              <a:custGeom>
                <a:rect b="b" l="l" r="r" t="t"/>
                <a:pathLst>
                  <a:path extrusionOk="0" h="500" w="3225">
                    <a:moveTo>
                      <a:pt x="3224" y="1"/>
                    </a:moveTo>
                    <a:lnTo>
                      <a:pt x="72" y="12"/>
                    </a:lnTo>
                    <a:lnTo>
                      <a:pt x="0" y="500"/>
                    </a:lnTo>
                    <a:lnTo>
                      <a:pt x="0" y="500"/>
                    </a:lnTo>
                    <a:lnTo>
                      <a:pt x="3152" y="487"/>
                    </a:lnTo>
                    <a:lnTo>
                      <a:pt x="32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0"/>
              <p:cNvSpPr/>
              <p:nvPr/>
            </p:nvSpPr>
            <p:spPr>
              <a:xfrm>
                <a:off x="3547875" y="540184"/>
                <a:ext cx="369263" cy="57250"/>
              </a:xfrm>
              <a:custGeom>
                <a:rect b="b" l="l" r="r" t="t"/>
                <a:pathLst>
                  <a:path extrusionOk="0" h="500" w="3225">
                    <a:moveTo>
                      <a:pt x="3224" y="0"/>
                    </a:moveTo>
                    <a:lnTo>
                      <a:pt x="72" y="12"/>
                    </a:lnTo>
                    <a:lnTo>
                      <a:pt x="0" y="500"/>
                    </a:lnTo>
                    <a:lnTo>
                      <a:pt x="3152" y="488"/>
                    </a:lnTo>
                    <a:lnTo>
                      <a:pt x="32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2" name="Google Shape;372;p50"/>
          <p:cNvGrpSpPr/>
          <p:nvPr/>
        </p:nvGrpSpPr>
        <p:grpSpPr>
          <a:xfrm>
            <a:off x="392271" y="3307359"/>
            <a:ext cx="972273" cy="972270"/>
            <a:chOff x="392271" y="3307359"/>
            <a:chExt cx="972273" cy="972270"/>
          </a:xfrm>
        </p:grpSpPr>
        <p:sp>
          <p:nvSpPr>
            <p:cNvPr id="373" name="Google Shape;373;p50"/>
            <p:cNvSpPr/>
            <p:nvPr/>
          </p:nvSpPr>
          <p:spPr>
            <a:xfrm rot="-491550">
              <a:off x="449070" y="3364158"/>
              <a:ext cx="858672" cy="858672"/>
            </a:xfrm>
            <a:custGeom>
              <a:rect b="b" l="l" r="r" t="t"/>
              <a:pathLst>
                <a:path extrusionOk="0" h="14149" w="14149">
                  <a:moveTo>
                    <a:pt x="7075" y="1"/>
                  </a:moveTo>
                  <a:cubicBezTo>
                    <a:pt x="5198" y="1"/>
                    <a:pt x="3399" y="746"/>
                    <a:pt x="2073" y="2073"/>
                  </a:cubicBezTo>
                  <a:cubicBezTo>
                    <a:pt x="746" y="3400"/>
                    <a:pt x="0" y="5198"/>
                    <a:pt x="0" y="7074"/>
                  </a:cubicBezTo>
                  <a:cubicBezTo>
                    <a:pt x="0" y="8951"/>
                    <a:pt x="746" y="10750"/>
                    <a:pt x="2073" y="12076"/>
                  </a:cubicBezTo>
                  <a:cubicBezTo>
                    <a:pt x="3399" y="13403"/>
                    <a:pt x="5198" y="14149"/>
                    <a:pt x="7075" y="14149"/>
                  </a:cubicBezTo>
                  <a:cubicBezTo>
                    <a:pt x="8951" y="14149"/>
                    <a:pt x="10749" y="13403"/>
                    <a:pt x="12076" y="12076"/>
                  </a:cubicBezTo>
                  <a:cubicBezTo>
                    <a:pt x="13403" y="10750"/>
                    <a:pt x="14148" y="8951"/>
                    <a:pt x="14148" y="7074"/>
                  </a:cubicBezTo>
                  <a:cubicBezTo>
                    <a:pt x="14148" y="5198"/>
                    <a:pt x="13403" y="3400"/>
                    <a:pt x="12076" y="2073"/>
                  </a:cubicBezTo>
                  <a:cubicBezTo>
                    <a:pt x="10749" y="746"/>
                    <a:pt x="8951" y="1"/>
                    <a:pt x="707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 name="Google Shape;374;p50"/>
            <p:cNvGrpSpPr/>
            <p:nvPr/>
          </p:nvGrpSpPr>
          <p:grpSpPr>
            <a:xfrm rot="-491550">
              <a:off x="449074" y="3364157"/>
              <a:ext cx="858672" cy="858672"/>
              <a:chOff x="3108675" y="83925"/>
              <a:chExt cx="858667" cy="858667"/>
            </a:xfrm>
          </p:grpSpPr>
          <p:sp>
            <p:nvSpPr>
              <p:cNvPr id="375" name="Google Shape;375;p50"/>
              <p:cNvSpPr/>
              <p:nvPr/>
            </p:nvSpPr>
            <p:spPr>
              <a:xfrm>
                <a:off x="3108675" y="83925"/>
                <a:ext cx="858667" cy="858667"/>
              </a:xfrm>
              <a:custGeom>
                <a:rect b="b" l="l" r="r" t="t"/>
                <a:pathLst>
                  <a:path extrusionOk="0" h="14149" w="14149">
                    <a:moveTo>
                      <a:pt x="7074" y="1"/>
                    </a:moveTo>
                    <a:cubicBezTo>
                      <a:pt x="5198" y="1"/>
                      <a:pt x="3398" y="745"/>
                      <a:pt x="2071" y="2072"/>
                    </a:cubicBezTo>
                    <a:cubicBezTo>
                      <a:pt x="745" y="3399"/>
                      <a:pt x="0" y="5198"/>
                      <a:pt x="0" y="7074"/>
                    </a:cubicBezTo>
                    <a:cubicBezTo>
                      <a:pt x="0" y="8951"/>
                      <a:pt x="745" y="10750"/>
                      <a:pt x="2071" y="12076"/>
                    </a:cubicBezTo>
                    <a:cubicBezTo>
                      <a:pt x="3398" y="13403"/>
                      <a:pt x="5198" y="14149"/>
                      <a:pt x="7074" y="14149"/>
                    </a:cubicBezTo>
                    <a:cubicBezTo>
                      <a:pt x="8949" y="14149"/>
                      <a:pt x="10749" y="13403"/>
                      <a:pt x="12076" y="12076"/>
                    </a:cubicBezTo>
                    <a:cubicBezTo>
                      <a:pt x="13402" y="10750"/>
                      <a:pt x="14148" y="8951"/>
                      <a:pt x="14148" y="7074"/>
                    </a:cubicBezTo>
                    <a:cubicBezTo>
                      <a:pt x="14148" y="5198"/>
                      <a:pt x="13402" y="3399"/>
                      <a:pt x="12076" y="2072"/>
                    </a:cubicBezTo>
                    <a:cubicBezTo>
                      <a:pt x="10749" y="745"/>
                      <a:pt x="8949" y="1"/>
                      <a:pt x="70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0"/>
              <p:cNvSpPr/>
              <p:nvPr/>
            </p:nvSpPr>
            <p:spPr>
              <a:xfrm>
                <a:off x="3153826" y="129015"/>
                <a:ext cx="768425" cy="768425"/>
              </a:xfrm>
              <a:custGeom>
                <a:rect b="b" l="l" r="r" t="t"/>
                <a:pathLst>
                  <a:path extrusionOk="0" h="12662" w="12662">
                    <a:moveTo>
                      <a:pt x="6331" y="0"/>
                    </a:moveTo>
                    <a:cubicBezTo>
                      <a:pt x="4652" y="0"/>
                      <a:pt x="3042" y="668"/>
                      <a:pt x="1855" y="1854"/>
                    </a:cubicBezTo>
                    <a:cubicBezTo>
                      <a:pt x="667" y="3042"/>
                      <a:pt x="1" y="4652"/>
                      <a:pt x="1" y="6331"/>
                    </a:cubicBezTo>
                    <a:cubicBezTo>
                      <a:pt x="1" y="8010"/>
                      <a:pt x="667" y="9620"/>
                      <a:pt x="1855" y="10808"/>
                    </a:cubicBezTo>
                    <a:cubicBezTo>
                      <a:pt x="3042" y="11995"/>
                      <a:pt x="4652" y="12662"/>
                      <a:pt x="6331" y="12662"/>
                    </a:cubicBezTo>
                    <a:cubicBezTo>
                      <a:pt x="8010" y="12662"/>
                      <a:pt x="9621" y="11995"/>
                      <a:pt x="10807" y="10808"/>
                    </a:cubicBezTo>
                    <a:cubicBezTo>
                      <a:pt x="11994" y="9620"/>
                      <a:pt x="12662" y="8010"/>
                      <a:pt x="12662" y="6331"/>
                    </a:cubicBezTo>
                    <a:cubicBezTo>
                      <a:pt x="12662" y="4652"/>
                      <a:pt x="11994" y="3042"/>
                      <a:pt x="10807" y="1854"/>
                    </a:cubicBezTo>
                    <a:cubicBezTo>
                      <a:pt x="9621" y="668"/>
                      <a:pt x="8010" y="0"/>
                      <a:pt x="6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0"/>
              <p:cNvSpPr/>
              <p:nvPr/>
            </p:nvSpPr>
            <p:spPr>
              <a:xfrm>
                <a:off x="3377516" y="331950"/>
                <a:ext cx="321280" cy="380086"/>
              </a:xfrm>
              <a:custGeom>
                <a:rect b="b" l="l" r="r" t="t"/>
                <a:pathLst>
                  <a:path extrusionOk="0" h="6263" w="5294">
                    <a:moveTo>
                      <a:pt x="710" y="1"/>
                    </a:moveTo>
                    <a:cubicBezTo>
                      <a:pt x="710" y="1"/>
                      <a:pt x="675" y="1821"/>
                      <a:pt x="674" y="3213"/>
                    </a:cubicBezTo>
                    <a:cubicBezTo>
                      <a:pt x="674" y="4607"/>
                      <a:pt x="1" y="6263"/>
                      <a:pt x="2647" y="6263"/>
                    </a:cubicBezTo>
                    <a:cubicBezTo>
                      <a:pt x="5294" y="6263"/>
                      <a:pt x="4620" y="4607"/>
                      <a:pt x="4620" y="3213"/>
                    </a:cubicBezTo>
                    <a:cubicBezTo>
                      <a:pt x="4619" y="1821"/>
                      <a:pt x="4584" y="1"/>
                      <a:pt x="4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0"/>
              <p:cNvSpPr/>
              <p:nvPr/>
            </p:nvSpPr>
            <p:spPr>
              <a:xfrm>
                <a:off x="3318650" y="526935"/>
                <a:ext cx="437011" cy="340275"/>
              </a:xfrm>
              <a:custGeom>
                <a:rect b="b" l="l" r="r" t="t"/>
                <a:pathLst>
                  <a:path extrusionOk="0" h="5607" w="7201">
                    <a:moveTo>
                      <a:pt x="3598" y="0"/>
                    </a:moveTo>
                    <a:cubicBezTo>
                      <a:pt x="3001" y="0"/>
                      <a:pt x="1352" y="206"/>
                      <a:pt x="851" y="755"/>
                    </a:cubicBezTo>
                    <a:cubicBezTo>
                      <a:pt x="608" y="1023"/>
                      <a:pt x="301" y="2716"/>
                      <a:pt x="1" y="4352"/>
                    </a:cubicBezTo>
                    <a:cubicBezTo>
                      <a:pt x="994" y="5137"/>
                      <a:pt x="2250" y="5606"/>
                      <a:pt x="3615" y="5606"/>
                    </a:cubicBezTo>
                    <a:cubicBezTo>
                      <a:pt x="4967" y="5606"/>
                      <a:pt x="6211" y="5145"/>
                      <a:pt x="7201" y="4373"/>
                    </a:cubicBezTo>
                    <a:cubicBezTo>
                      <a:pt x="6899" y="2729"/>
                      <a:pt x="6592" y="1025"/>
                      <a:pt x="6346" y="755"/>
                    </a:cubicBezTo>
                    <a:cubicBezTo>
                      <a:pt x="5845" y="206"/>
                      <a:pt x="4196" y="0"/>
                      <a:pt x="35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0"/>
              <p:cNvSpPr/>
              <p:nvPr/>
            </p:nvSpPr>
            <p:spPr>
              <a:xfrm>
                <a:off x="3318650" y="546779"/>
                <a:ext cx="100377" cy="287902"/>
              </a:xfrm>
              <a:custGeom>
                <a:rect b="b" l="l" r="r" t="t"/>
                <a:pathLst>
                  <a:path extrusionOk="0" h="4744" w="1654">
                    <a:moveTo>
                      <a:pt x="1619" y="0"/>
                    </a:moveTo>
                    <a:cubicBezTo>
                      <a:pt x="1293" y="110"/>
                      <a:pt x="1013" y="251"/>
                      <a:pt x="851" y="428"/>
                    </a:cubicBezTo>
                    <a:cubicBezTo>
                      <a:pt x="608" y="696"/>
                      <a:pt x="301" y="2389"/>
                      <a:pt x="1" y="4025"/>
                    </a:cubicBezTo>
                    <a:cubicBezTo>
                      <a:pt x="360" y="4308"/>
                      <a:pt x="754" y="4550"/>
                      <a:pt x="1173" y="4743"/>
                    </a:cubicBezTo>
                    <a:cubicBezTo>
                      <a:pt x="1403" y="3963"/>
                      <a:pt x="1571" y="2891"/>
                      <a:pt x="1626" y="1702"/>
                    </a:cubicBezTo>
                    <a:cubicBezTo>
                      <a:pt x="1653" y="1101"/>
                      <a:pt x="1650" y="525"/>
                      <a:pt x="1619"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0"/>
              <p:cNvSpPr/>
              <p:nvPr/>
            </p:nvSpPr>
            <p:spPr>
              <a:xfrm>
                <a:off x="3655339" y="546840"/>
                <a:ext cx="100316" cy="288508"/>
              </a:xfrm>
              <a:custGeom>
                <a:rect b="b" l="l" r="r" t="t"/>
                <a:pathLst>
                  <a:path extrusionOk="0" h="4754" w="1653">
                    <a:moveTo>
                      <a:pt x="35" y="0"/>
                    </a:moveTo>
                    <a:cubicBezTo>
                      <a:pt x="4" y="525"/>
                      <a:pt x="0" y="1100"/>
                      <a:pt x="28" y="1701"/>
                    </a:cubicBezTo>
                    <a:cubicBezTo>
                      <a:pt x="83" y="2896"/>
                      <a:pt x="254" y="3972"/>
                      <a:pt x="484" y="4754"/>
                    </a:cubicBezTo>
                    <a:cubicBezTo>
                      <a:pt x="903" y="4563"/>
                      <a:pt x="1295" y="4325"/>
                      <a:pt x="1653" y="4045"/>
                    </a:cubicBezTo>
                    <a:cubicBezTo>
                      <a:pt x="1351" y="2401"/>
                      <a:pt x="1044" y="697"/>
                      <a:pt x="798" y="427"/>
                    </a:cubicBezTo>
                    <a:cubicBezTo>
                      <a:pt x="638" y="251"/>
                      <a:pt x="359" y="110"/>
                      <a:pt x="35"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0"/>
              <p:cNvSpPr/>
              <p:nvPr/>
            </p:nvSpPr>
            <p:spPr>
              <a:xfrm>
                <a:off x="3455195" y="526995"/>
                <a:ext cx="165556" cy="126048"/>
              </a:xfrm>
              <a:custGeom>
                <a:rect b="b" l="l" r="r" t="t"/>
                <a:pathLst>
                  <a:path extrusionOk="0" h="2077" w="2728">
                    <a:moveTo>
                      <a:pt x="1348" y="0"/>
                    </a:moveTo>
                    <a:cubicBezTo>
                      <a:pt x="1061" y="0"/>
                      <a:pt x="534" y="47"/>
                      <a:pt x="7" y="157"/>
                    </a:cubicBezTo>
                    <a:cubicBezTo>
                      <a:pt x="1" y="1301"/>
                      <a:pt x="688" y="2077"/>
                      <a:pt x="1365" y="2077"/>
                    </a:cubicBezTo>
                    <a:lnTo>
                      <a:pt x="1367" y="2077"/>
                    </a:lnTo>
                    <a:cubicBezTo>
                      <a:pt x="2042" y="2077"/>
                      <a:pt x="2727" y="1304"/>
                      <a:pt x="2725" y="164"/>
                    </a:cubicBezTo>
                    <a:cubicBezTo>
                      <a:pt x="2186" y="49"/>
                      <a:pt x="1641" y="0"/>
                      <a:pt x="1348"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0"/>
              <p:cNvSpPr/>
              <p:nvPr/>
            </p:nvSpPr>
            <p:spPr>
              <a:xfrm>
                <a:off x="3482808" y="411995"/>
                <a:ext cx="110451" cy="174112"/>
              </a:xfrm>
              <a:custGeom>
                <a:rect b="b" l="l" r="r" t="t"/>
                <a:pathLst>
                  <a:path extrusionOk="0" h="2869" w="1820">
                    <a:moveTo>
                      <a:pt x="370" y="0"/>
                    </a:moveTo>
                    <a:cubicBezTo>
                      <a:pt x="370" y="0"/>
                      <a:pt x="1" y="1691"/>
                      <a:pt x="7" y="2129"/>
                    </a:cubicBezTo>
                    <a:cubicBezTo>
                      <a:pt x="12" y="2535"/>
                      <a:pt x="173" y="2868"/>
                      <a:pt x="910" y="2868"/>
                    </a:cubicBezTo>
                    <a:cubicBezTo>
                      <a:pt x="1647" y="2868"/>
                      <a:pt x="1808" y="2535"/>
                      <a:pt x="1814" y="2129"/>
                    </a:cubicBezTo>
                    <a:cubicBezTo>
                      <a:pt x="1820" y="1691"/>
                      <a:pt x="1451" y="0"/>
                      <a:pt x="1451"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0"/>
              <p:cNvSpPr/>
              <p:nvPr/>
            </p:nvSpPr>
            <p:spPr>
              <a:xfrm>
                <a:off x="3389654" y="340628"/>
                <a:ext cx="75920" cy="87572"/>
              </a:xfrm>
              <a:custGeom>
                <a:rect b="b" l="l" r="r" t="t"/>
                <a:pathLst>
                  <a:path extrusionOk="0" h="1443" w="1251">
                    <a:moveTo>
                      <a:pt x="559" y="1"/>
                    </a:moveTo>
                    <a:cubicBezTo>
                      <a:pt x="523" y="1"/>
                      <a:pt x="488" y="5"/>
                      <a:pt x="453" y="13"/>
                    </a:cubicBezTo>
                    <a:cubicBezTo>
                      <a:pt x="160" y="79"/>
                      <a:pt x="0" y="409"/>
                      <a:pt x="96" y="748"/>
                    </a:cubicBezTo>
                    <a:cubicBezTo>
                      <a:pt x="184" y="1063"/>
                      <a:pt x="509" y="1442"/>
                      <a:pt x="789" y="1442"/>
                    </a:cubicBezTo>
                    <a:cubicBezTo>
                      <a:pt x="811" y="1442"/>
                      <a:pt x="832" y="1440"/>
                      <a:pt x="854" y="1435"/>
                    </a:cubicBezTo>
                    <a:cubicBezTo>
                      <a:pt x="1146" y="1368"/>
                      <a:pt x="1251" y="847"/>
                      <a:pt x="1155" y="507"/>
                    </a:cubicBezTo>
                    <a:cubicBezTo>
                      <a:pt x="1071" y="208"/>
                      <a:pt x="817" y="1"/>
                      <a:pt x="559"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0"/>
              <p:cNvSpPr/>
              <p:nvPr/>
            </p:nvSpPr>
            <p:spPr>
              <a:xfrm>
                <a:off x="3610492" y="340628"/>
                <a:ext cx="75981" cy="87572"/>
              </a:xfrm>
              <a:custGeom>
                <a:rect b="b" l="l" r="r" t="t"/>
                <a:pathLst>
                  <a:path extrusionOk="0" h="1443" w="1252">
                    <a:moveTo>
                      <a:pt x="692" y="1"/>
                    </a:moveTo>
                    <a:cubicBezTo>
                      <a:pt x="433" y="1"/>
                      <a:pt x="180" y="208"/>
                      <a:pt x="96" y="507"/>
                    </a:cubicBezTo>
                    <a:cubicBezTo>
                      <a:pt x="1" y="847"/>
                      <a:pt x="106" y="1368"/>
                      <a:pt x="398" y="1435"/>
                    </a:cubicBezTo>
                    <a:cubicBezTo>
                      <a:pt x="419" y="1440"/>
                      <a:pt x="441" y="1442"/>
                      <a:pt x="462" y="1442"/>
                    </a:cubicBezTo>
                    <a:cubicBezTo>
                      <a:pt x="743" y="1442"/>
                      <a:pt x="1066" y="1063"/>
                      <a:pt x="1156" y="748"/>
                    </a:cubicBezTo>
                    <a:cubicBezTo>
                      <a:pt x="1251" y="409"/>
                      <a:pt x="1091" y="79"/>
                      <a:pt x="799" y="13"/>
                    </a:cubicBezTo>
                    <a:cubicBezTo>
                      <a:pt x="763" y="5"/>
                      <a:pt x="728" y="1"/>
                      <a:pt x="692"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0"/>
              <p:cNvSpPr/>
              <p:nvPr/>
            </p:nvSpPr>
            <p:spPr>
              <a:xfrm>
                <a:off x="3422546" y="228480"/>
                <a:ext cx="231037" cy="273822"/>
              </a:xfrm>
              <a:custGeom>
                <a:rect b="b" l="l" r="r" t="t"/>
                <a:pathLst>
                  <a:path extrusionOk="0" h="4512" w="3807">
                    <a:moveTo>
                      <a:pt x="1903" y="0"/>
                    </a:moveTo>
                    <a:cubicBezTo>
                      <a:pt x="900" y="0"/>
                      <a:pt x="63" y="824"/>
                      <a:pt x="32" y="1872"/>
                    </a:cubicBezTo>
                    <a:cubicBezTo>
                      <a:pt x="0" y="2955"/>
                      <a:pt x="827" y="4511"/>
                      <a:pt x="1903" y="4511"/>
                    </a:cubicBezTo>
                    <a:cubicBezTo>
                      <a:pt x="2979" y="4511"/>
                      <a:pt x="3806" y="2955"/>
                      <a:pt x="3774" y="1872"/>
                    </a:cubicBezTo>
                    <a:cubicBezTo>
                      <a:pt x="3744" y="824"/>
                      <a:pt x="2906" y="0"/>
                      <a:pt x="1903"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0"/>
              <p:cNvSpPr/>
              <p:nvPr/>
            </p:nvSpPr>
            <p:spPr>
              <a:xfrm>
                <a:off x="3419876" y="217313"/>
                <a:ext cx="239048" cy="138732"/>
              </a:xfrm>
              <a:custGeom>
                <a:rect b="b" l="l" r="r" t="t"/>
                <a:pathLst>
                  <a:path extrusionOk="0" h="2286" w="3939">
                    <a:moveTo>
                      <a:pt x="1970" y="0"/>
                    </a:moveTo>
                    <a:cubicBezTo>
                      <a:pt x="1" y="0"/>
                      <a:pt x="13" y="1890"/>
                      <a:pt x="13" y="1890"/>
                    </a:cubicBezTo>
                    <a:cubicBezTo>
                      <a:pt x="13" y="1890"/>
                      <a:pt x="139" y="2286"/>
                      <a:pt x="1970" y="2286"/>
                    </a:cubicBezTo>
                    <a:cubicBezTo>
                      <a:pt x="3801" y="2286"/>
                      <a:pt x="3885" y="1890"/>
                      <a:pt x="3885" y="1890"/>
                    </a:cubicBezTo>
                    <a:cubicBezTo>
                      <a:pt x="3885" y="1890"/>
                      <a:pt x="3939" y="0"/>
                      <a:pt x="19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0"/>
              <p:cNvSpPr/>
              <p:nvPr/>
            </p:nvSpPr>
            <p:spPr>
              <a:xfrm>
                <a:off x="3418480" y="331950"/>
                <a:ext cx="30769" cy="42481"/>
              </a:xfrm>
              <a:custGeom>
                <a:rect b="b" l="l" r="r" t="t"/>
                <a:pathLst>
                  <a:path extrusionOk="0" h="700" w="507">
                    <a:moveTo>
                      <a:pt x="36" y="1"/>
                    </a:moveTo>
                    <a:cubicBezTo>
                      <a:pt x="36" y="1"/>
                      <a:pt x="0" y="350"/>
                      <a:pt x="153" y="700"/>
                    </a:cubicBezTo>
                    <a:cubicBezTo>
                      <a:pt x="153" y="700"/>
                      <a:pt x="222" y="130"/>
                      <a:pt x="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0"/>
              <p:cNvSpPr/>
              <p:nvPr/>
            </p:nvSpPr>
            <p:spPr>
              <a:xfrm>
                <a:off x="3627120" y="331950"/>
                <a:ext cx="30769" cy="42481"/>
              </a:xfrm>
              <a:custGeom>
                <a:rect b="b" l="l" r="r" t="t"/>
                <a:pathLst>
                  <a:path extrusionOk="0" h="700" w="507">
                    <a:moveTo>
                      <a:pt x="0" y="1"/>
                    </a:moveTo>
                    <a:cubicBezTo>
                      <a:pt x="284" y="130"/>
                      <a:pt x="353" y="700"/>
                      <a:pt x="353" y="700"/>
                    </a:cubicBezTo>
                    <a:cubicBezTo>
                      <a:pt x="506" y="350"/>
                      <a:pt x="470" y="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9" name="Google Shape;389;p50"/>
          <p:cNvSpPr/>
          <p:nvPr/>
        </p:nvSpPr>
        <p:spPr>
          <a:xfrm>
            <a:off x="1283800" y="4270138"/>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 name="Google Shape;390;p50"/>
          <p:cNvGrpSpPr/>
          <p:nvPr/>
        </p:nvGrpSpPr>
        <p:grpSpPr>
          <a:xfrm>
            <a:off x="333838" y="341763"/>
            <a:ext cx="725378" cy="595373"/>
            <a:chOff x="4064963" y="3978750"/>
            <a:chExt cx="725378" cy="595373"/>
          </a:xfrm>
        </p:grpSpPr>
        <p:sp>
          <p:nvSpPr>
            <p:cNvPr id="391" name="Google Shape;391;p50"/>
            <p:cNvSpPr/>
            <p:nvPr/>
          </p:nvSpPr>
          <p:spPr>
            <a:xfrm>
              <a:off x="4065003" y="3978750"/>
              <a:ext cx="725301" cy="595373"/>
            </a:xfrm>
            <a:custGeom>
              <a:rect b="b" l="l" r="r" t="t"/>
              <a:pathLst>
                <a:path extrusionOk="0" h="7680" w="9356">
                  <a:moveTo>
                    <a:pt x="1293" y="0"/>
                  </a:moveTo>
                  <a:cubicBezTo>
                    <a:pt x="582" y="0"/>
                    <a:pt x="0" y="583"/>
                    <a:pt x="0" y="1293"/>
                  </a:cubicBezTo>
                  <a:lnTo>
                    <a:pt x="0" y="4126"/>
                  </a:lnTo>
                  <a:cubicBezTo>
                    <a:pt x="0" y="4837"/>
                    <a:pt x="582" y="5419"/>
                    <a:pt x="1293" y="5419"/>
                  </a:cubicBezTo>
                  <a:lnTo>
                    <a:pt x="4995" y="5419"/>
                  </a:lnTo>
                  <a:lnTo>
                    <a:pt x="7996" y="7680"/>
                  </a:lnTo>
                  <a:lnTo>
                    <a:pt x="7621" y="5419"/>
                  </a:lnTo>
                  <a:lnTo>
                    <a:pt x="8063" y="5419"/>
                  </a:lnTo>
                  <a:cubicBezTo>
                    <a:pt x="8774" y="5419"/>
                    <a:pt x="9356" y="4838"/>
                    <a:pt x="9356" y="4126"/>
                  </a:cubicBezTo>
                  <a:lnTo>
                    <a:pt x="9356" y="1293"/>
                  </a:lnTo>
                  <a:cubicBezTo>
                    <a:pt x="9355" y="583"/>
                    <a:pt x="8774" y="0"/>
                    <a:pt x="806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50"/>
            <p:cNvGrpSpPr/>
            <p:nvPr/>
          </p:nvGrpSpPr>
          <p:grpSpPr>
            <a:xfrm>
              <a:off x="4064963" y="3981950"/>
              <a:ext cx="725378" cy="588978"/>
              <a:chOff x="2486400" y="3978750"/>
              <a:chExt cx="725378" cy="588978"/>
            </a:xfrm>
          </p:grpSpPr>
          <p:sp>
            <p:nvSpPr>
              <p:cNvPr id="393" name="Google Shape;393;p50"/>
              <p:cNvSpPr/>
              <p:nvPr/>
            </p:nvSpPr>
            <p:spPr>
              <a:xfrm>
                <a:off x="2486400" y="3978750"/>
                <a:ext cx="725378" cy="420172"/>
              </a:xfrm>
              <a:custGeom>
                <a:rect b="b" l="l" r="r" t="t"/>
                <a:pathLst>
                  <a:path extrusionOk="0" h="5420" w="9357">
                    <a:moveTo>
                      <a:pt x="1293" y="0"/>
                    </a:moveTo>
                    <a:cubicBezTo>
                      <a:pt x="583" y="0"/>
                      <a:pt x="1" y="583"/>
                      <a:pt x="1" y="1293"/>
                    </a:cubicBezTo>
                    <a:lnTo>
                      <a:pt x="1" y="4126"/>
                    </a:lnTo>
                    <a:cubicBezTo>
                      <a:pt x="1" y="4838"/>
                      <a:pt x="583" y="5419"/>
                      <a:pt x="1293" y="5419"/>
                    </a:cubicBezTo>
                    <a:lnTo>
                      <a:pt x="8062" y="5419"/>
                    </a:lnTo>
                    <a:cubicBezTo>
                      <a:pt x="8774" y="5419"/>
                      <a:pt x="9355" y="4837"/>
                      <a:pt x="9356" y="4126"/>
                    </a:cubicBezTo>
                    <a:lnTo>
                      <a:pt x="9356" y="1293"/>
                    </a:lnTo>
                    <a:cubicBezTo>
                      <a:pt x="9356" y="582"/>
                      <a:pt x="8774" y="0"/>
                      <a:pt x="8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0"/>
              <p:cNvSpPr/>
              <p:nvPr/>
            </p:nvSpPr>
            <p:spPr>
              <a:xfrm>
                <a:off x="2873628" y="4392450"/>
                <a:ext cx="232723" cy="175278"/>
              </a:xfrm>
              <a:custGeom>
                <a:rect b="b" l="l" r="r" t="t"/>
                <a:pathLst>
                  <a:path extrusionOk="0" h="2261" w="3002">
                    <a:moveTo>
                      <a:pt x="1" y="0"/>
                    </a:moveTo>
                    <a:lnTo>
                      <a:pt x="3002" y="2261"/>
                    </a:lnTo>
                    <a:lnTo>
                      <a:pt x="26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0"/>
              <p:cNvSpPr/>
              <p:nvPr/>
            </p:nvSpPr>
            <p:spPr>
              <a:xfrm>
                <a:off x="2570789" y="4065657"/>
                <a:ext cx="305284" cy="276290"/>
              </a:xfrm>
              <a:custGeom>
                <a:rect b="b" l="l" r="r" t="t"/>
                <a:pathLst>
                  <a:path extrusionOk="0" h="3564" w="3938">
                    <a:moveTo>
                      <a:pt x="1038" y="0"/>
                    </a:moveTo>
                    <a:cubicBezTo>
                      <a:pt x="1005" y="0"/>
                      <a:pt x="973" y="2"/>
                      <a:pt x="940" y="5"/>
                    </a:cubicBezTo>
                    <a:cubicBezTo>
                      <a:pt x="454" y="49"/>
                      <a:pt x="63" y="449"/>
                      <a:pt x="27" y="935"/>
                    </a:cubicBezTo>
                    <a:cubicBezTo>
                      <a:pt x="1" y="1266"/>
                      <a:pt x="137" y="1566"/>
                      <a:pt x="362" y="1768"/>
                    </a:cubicBezTo>
                    <a:lnTo>
                      <a:pt x="361" y="1768"/>
                    </a:lnTo>
                    <a:lnTo>
                      <a:pt x="1771" y="3470"/>
                    </a:lnTo>
                    <a:cubicBezTo>
                      <a:pt x="1822" y="3532"/>
                      <a:pt x="1896" y="3564"/>
                      <a:pt x="1970" y="3564"/>
                    </a:cubicBezTo>
                    <a:cubicBezTo>
                      <a:pt x="2044" y="3564"/>
                      <a:pt x="2117" y="3532"/>
                      <a:pt x="2169" y="3470"/>
                    </a:cubicBezTo>
                    <a:lnTo>
                      <a:pt x="3579" y="1768"/>
                    </a:lnTo>
                    <a:lnTo>
                      <a:pt x="3578" y="1768"/>
                    </a:lnTo>
                    <a:cubicBezTo>
                      <a:pt x="3803" y="1566"/>
                      <a:pt x="3938" y="1266"/>
                      <a:pt x="3913" y="935"/>
                    </a:cubicBezTo>
                    <a:cubicBezTo>
                      <a:pt x="3876" y="449"/>
                      <a:pt x="3485" y="49"/>
                      <a:pt x="3000" y="5"/>
                    </a:cubicBezTo>
                    <a:cubicBezTo>
                      <a:pt x="2967" y="2"/>
                      <a:pt x="2934" y="0"/>
                      <a:pt x="2902" y="0"/>
                    </a:cubicBezTo>
                    <a:cubicBezTo>
                      <a:pt x="2482" y="0"/>
                      <a:pt x="2123" y="255"/>
                      <a:pt x="1969" y="619"/>
                    </a:cubicBezTo>
                    <a:cubicBezTo>
                      <a:pt x="1816" y="255"/>
                      <a:pt x="1456" y="0"/>
                      <a:pt x="1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0"/>
              <p:cNvSpPr/>
              <p:nvPr/>
            </p:nvSpPr>
            <p:spPr>
              <a:xfrm>
                <a:off x="2962126" y="4088759"/>
                <a:ext cx="122641" cy="196520"/>
              </a:xfrm>
              <a:custGeom>
                <a:rect b="b" l="l" r="r" t="t"/>
                <a:pathLst>
                  <a:path extrusionOk="0" h="2535" w="1582">
                    <a:moveTo>
                      <a:pt x="721" y="0"/>
                    </a:moveTo>
                    <a:cubicBezTo>
                      <a:pt x="623" y="0"/>
                      <a:pt x="516" y="13"/>
                      <a:pt x="397" y="41"/>
                    </a:cubicBezTo>
                    <a:cubicBezTo>
                      <a:pt x="280" y="69"/>
                      <a:pt x="153" y="110"/>
                      <a:pt x="18" y="165"/>
                    </a:cubicBezTo>
                    <a:lnTo>
                      <a:pt x="18" y="505"/>
                    </a:lnTo>
                    <a:cubicBezTo>
                      <a:pt x="151" y="431"/>
                      <a:pt x="276" y="375"/>
                      <a:pt x="392" y="338"/>
                    </a:cubicBezTo>
                    <a:cubicBezTo>
                      <a:pt x="510" y="301"/>
                      <a:pt x="622" y="283"/>
                      <a:pt x="727" y="283"/>
                    </a:cubicBezTo>
                    <a:cubicBezTo>
                      <a:pt x="877" y="283"/>
                      <a:pt x="997" y="325"/>
                      <a:pt x="1089" y="408"/>
                    </a:cubicBezTo>
                    <a:cubicBezTo>
                      <a:pt x="1183" y="492"/>
                      <a:pt x="1229" y="600"/>
                      <a:pt x="1229" y="731"/>
                    </a:cubicBezTo>
                    <a:cubicBezTo>
                      <a:pt x="1229" y="813"/>
                      <a:pt x="1208" y="896"/>
                      <a:pt x="1165" y="980"/>
                    </a:cubicBezTo>
                    <a:cubicBezTo>
                      <a:pt x="1122" y="1064"/>
                      <a:pt x="1047" y="1165"/>
                      <a:pt x="939" y="1287"/>
                    </a:cubicBezTo>
                    <a:cubicBezTo>
                      <a:pt x="883" y="1351"/>
                      <a:pt x="744" y="1495"/>
                      <a:pt x="523" y="1719"/>
                    </a:cubicBezTo>
                    <a:cubicBezTo>
                      <a:pt x="303" y="1941"/>
                      <a:pt x="129" y="2119"/>
                      <a:pt x="0" y="2250"/>
                    </a:cubicBezTo>
                    <a:lnTo>
                      <a:pt x="0" y="2534"/>
                    </a:lnTo>
                    <a:lnTo>
                      <a:pt x="1581" y="2534"/>
                    </a:lnTo>
                    <a:lnTo>
                      <a:pt x="1581" y="2250"/>
                    </a:lnTo>
                    <a:lnTo>
                      <a:pt x="406" y="2250"/>
                    </a:lnTo>
                    <a:cubicBezTo>
                      <a:pt x="677" y="1974"/>
                      <a:pt x="887" y="1759"/>
                      <a:pt x="1036" y="1605"/>
                    </a:cubicBezTo>
                    <a:cubicBezTo>
                      <a:pt x="1185" y="1451"/>
                      <a:pt x="1274" y="1358"/>
                      <a:pt x="1301" y="1326"/>
                    </a:cubicBezTo>
                    <a:cubicBezTo>
                      <a:pt x="1402" y="1201"/>
                      <a:pt x="1472" y="1093"/>
                      <a:pt x="1509" y="1002"/>
                    </a:cubicBezTo>
                    <a:cubicBezTo>
                      <a:pt x="1548" y="909"/>
                      <a:pt x="1568" y="813"/>
                      <a:pt x="1568" y="710"/>
                    </a:cubicBezTo>
                    <a:cubicBezTo>
                      <a:pt x="1568" y="495"/>
                      <a:pt x="1491" y="322"/>
                      <a:pt x="1337" y="193"/>
                    </a:cubicBezTo>
                    <a:cubicBezTo>
                      <a:pt x="1184" y="65"/>
                      <a:pt x="978" y="0"/>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 name="Google Shape;397;p50"/>
          <p:cNvGrpSpPr/>
          <p:nvPr/>
        </p:nvGrpSpPr>
        <p:grpSpPr>
          <a:xfrm>
            <a:off x="8373095" y="937135"/>
            <a:ext cx="508982" cy="485315"/>
            <a:chOff x="8264420" y="1017185"/>
            <a:chExt cx="508982" cy="485315"/>
          </a:xfrm>
        </p:grpSpPr>
        <p:sp>
          <p:nvSpPr>
            <p:cNvPr id="398" name="Google Shape;398;p50"/>
            <p:cNvSpPr/>
            <p:nvPr/>
          </p:nvSpPr>
          <p:spPr>
            <a:xfrm>
              <a:off x="8264420" y="1017185"/>
              <a:ext cx="508969" cy="485306"/>
            </a:xfrm>
            <a:custGeom>
              <a:rect b="b" l="l" r="r" t="t"/>
              <a:pathLst>
                <a:path extrusionOk="0" h="6768" w="7098">
                  <a:moveTo>
                    <a:pt x="3715" y="1"/>
                  </a:moveTo>
                  <a:cubicBezTo>
                    <a:pt x="2849" y="1"/>
                    <a:pt x="1983" y="331"/>
                    <a:pt x="1322" y="992"/>
                  </a:cubicBezTo>
                  <a:cubicBezTo>
                    <a:pt x="0" y="2313"/>
                    <a:pt x="0" y="4456"/>
                    <a:pt x="1322" y="5777"/>
                  </a:cubicBezTo>
                  <a:cubicBezTo>
                    <a:pt x="1957" y="6412"/>
                    <a:pt x="2817" y="6767"/>
                    <a:pt x="3714" y="6767"/>
                  </a:cubicBezTo>
                  <a:cubicBezTo>
                    <a:pt x="4612" y="6767"/>
                    <a:pt x="5473" y="6412"/>
                    <a:pt x="6107" y="5777"/>
                  </a:cubicBezTo>
                  <a:cubicBezTo>
                    <a:pt x="6742" y="5142"/>
                    <a:pt x="7098" y="4282"/>
                    <a:pt x="7098" y="3384"/>
                  </a:cubicBezTo>
                  <a:cubicBezTo>
                    <a:pt x="7098" y="2487"/>
                    <a:pt x="6742" y="1626"/>
                    <a:pt x="6107" y="992"/>
                  </a:cubicBezTo>
                  <a:cubicBezTo>
                    <a:pt x="5446" y="331"/>
                    <a:pt x="4580" y="1"/>
                    <a:pt x="371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50"/>
            <p:cNvGrpSpPr/>
            <p:nvPr/>
          </p:nvGrpSpPr>
          <p:grpSpPr>
            <a:xfrm>
              <a:off x="8264433" y="1017193"/>
              <a:ext cx="508969" cy="485306"/>
              <a:chOff x="2714613" y="231688"/>
              <a:chExt cx="618733" cy="589967"/>
            </a:xfrm>
          </p:grpSpPr>
          <p:sp>
            <p:nvSpPr>
              <p:cNvPr id="400" name="Google Shape;400;p50"/>
              <p:cNvSpPr/>
              <p:nvPr/>
            </p:nvSpPr>
            <p:spPr>
              <a:xfrm>
                <a:off x="2714613" y="231688"/>
                <a:ext cx="618733" cy="589967"/>
              </a:xfrm>
              <a:custGeom>
                <a:rect b="b" l="l" r="r" t="t"/>
                <a:pathLst>
                  <a:path extrusionOk="0" h="6768" w="7098">
                    <a:moveTo>
                      <a:pt x="3713" y="1"/>
                    </a:moveTo>
                    <a:cubicBezTo>
                      <a:pt x="2847" y="1"/>
                      <a:pt x="1982" y="331"/>
                      <a:pt x="1322" y="992"/>
                    </a:cubicBezTo>
                    <a:cubicBezTo>
                      <a:pt x="0" y="2314"/>
                      <a:pt x="0" y="4456"/>
                      <a:pt x="1322" y="5777"/>
                    </a:cubicBezTo>
                    <a:cubicBezTo>
                      <a:pt x="1956" y="6412"/>
                      <a:pt x="2816" y="6768"/>
                      <a:pt x="3714" y="6768"/>
                    </a:cubicBezTo>
                    <a:cubicBezTo>
                      <a:pt x="4610" y="6768"/>
                      <a:pt x="5471" y="6412"/>
                      <a:pt x="6106" y="5777"/>
                    </a:cubicBezTo>
                    <a:cubicBezTo>
                      <a:pt x="6740" y="5143"/>
                      <a:pt x="7097" y="4282"/>
                      <a:pt x="7097" y="3384"/>
                    </a:cubicBezTo>
                    <a:cubicBezTo>
                      <a:pt x="7097" y="2487"/>
                      <a:pt x="6740" y="1627"/>
                      <a:pt x="6106" y="992"/>
                    </a:cubicBezTo>
                    <a:cubicBezTo>
                      <a:pt x="5445" y="331"/>
                      <a:pt x="4579" y="1"/>
                      <a:pt x="37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0"/>
              <p:cNvSpPr/>
              <p:nvPr/>
            </p:nvSpPr>
            <p:spPr>
              <a:xfrm>
                <a:off x="2851906" y="335401"/>
                <a:ext cx="372913" cy="354695"/>
              </a:xfrm>
              <a:custGeom>
                <a:rect b="b" l="l" r="r" t="t"/>
                <a:pathLst>
                  <a:path extrusionOk="0" h="4069" w="4278">
                    <a:moveTo>
                      <a:pt x="2140" y="1"/>
                    </a:moveTo>
                    <a:lnTo>
                      <a:pt x="1478" y="1340"/>
                    </a:lnTo>
                    <a:lnTo>
                      <a:pt x="1" y="1554"/>
                    </a:lnTo>
                    <a:lnTo>
                      <a:pt x="1070" y="2597"/>
                    </a:lnTo>
                    <a:lnTo>
                      <a:pt x="817" y="4069"/>
                    </a:lnTo>
                    <a:lnTo>
                      <a:pt x="2140" y="3374"/>
                    </a:lnTo>
                    <a:lnTo>
                      <a:pt x="3461" y="4069"/>
                    </a:lnTo>
                    <a:lnTo>
                      <a:pt x="3461" y="4069"/>
                    </a:lnTo>
                    <a:lnTo>
                      <a:pt x="3208" y="2597"/>
                    </a:lnTo>
                    <a:lnTo>
                      <a:pt x="4278" y="1554"/>
                    </a:lnTo>
                    <a:lnTo>
                      <a:pt x="2800" y="1340"/>
                    </a:lnTo>
                    <a:lnTo>
                      <a:pt x="2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59"/>
          <p:cNvSpPr txBox="1"/>
          <p:nvPr>
            <p:ph idx="1" type="subTitle"/>
          </p:nvPr>
        </p:nvSpPr>
        <p:spPr>
          <a:xfrm>
            <a:off x="1407325" y="1569625"/>
            <a:ext cx="7010700" cy="1478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798" name="Google Shape;798;p59"/>
          <p:cNvSpPr txBox="1"/>
          <p:nvPr>
            <p:ph type="title"/>
          </p:nvPr>
        </p:nvSpPr>
        <p:spPr>
          <a:xfrm>
            <a:off x="3849625" y="3158600"/>
            <a:ext cx="4568400" cy="531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—Someone Famous</a:t>
            </a:r>
            <a:endParaRPr/>
          </a:p>
        </p:txBody>
      </p:sp>
      <p:grpSp>
        <p:nvGrpSpPr>
          <p:cNvPr id="799" name="Google Shape;799;p59"/>
          <p:cNvGrpSpPr/>
          <p:nvPr/>
        </p:nvGrpSpPr>
        <p:grpSpPr>
          <a:xfrm>
            <a:off x="620403" y="2951928"/>
            <a:ext cx="933426" cy="1961055"/>
            <a:chOff x="1132178" y="2990328"/>
            <a:chExt cx="933426" cy="1961055"/>
          </a:xfrm>
        </p:grpSpPr>
        <p:sp>
          <p:nvSpPr>
            <p:cNvPr id="800" name="Google Shape;800;p59"/>
            <p:cNvSpPr/>
            <p:nvPr/>
          </p:nvSpPr>
          <p:spPr>
            <a:xfrm>
              <a:off x="1132230" y="2990328"/>
              <a:ext cx="933330" cy="1961055"/>
            </a:xfrm>
            <a:custGeom>
              <a:rect b="b" l="l" r="r" t="t"/>
              <a:pathLst>
                <a:path extrusionOk="0" h="20505" w="9759">
                  <a:moveTo>
                    <a:pt x="443" y="0"/>
                  </a:moveTo>
                  <a:cubicBezTo>
                    <a:pt x="199" y="0"/>
                    <a:pt x="0" y="199"/>
                    <a:pt x="0" y="443"/>
                  </a:cubicBezTo>
                  <a:lnTo>
                    <a:pt x="0" y="670"/>
                  </a:lnTo>
                  <a:lnTo>
                    <a:pt x="0" y="18028"/>
                  </a:lnTo>
                  <a:lnTo>
                    <a:pt x="0" y="20061"/>
                  </a:lnTo>
                  <a:cubicBezTo>
                    <a:pt x="0" y="20306"/>
                    <a:pt x="198" y="20505"/>
                    <a:pt x="443" y="20505"/>
                  </a:cubicBezTo>
                  <a:lnTo>
                    <a:pt x="9317" y="20505"/>
                  </a:lnTo>
                  <a:cubicBezTo>
                    <a:pt x="9560" y="20505"/>
                    <a:pt x="9759" y="20306"/>
                    <a:pt x="9759" y="20061"/>
                  </a:cubicBezTo>
                  <a:lnTo>
                    <a:pt x="9759" y="18028"/>
                  </a:lnTo>
                  <a:lnTo>
                    <a:pt x="9759" y="670"/>
                  </a:lnTo>
                  <a:lnTo>
                    <a:pt x="9759" y="443"/>
                  </a:lnTo>
                  <a:cubicBezTo>
                    <a:pt x="9759" y="199"/>
                    <a:pt x="9562" y="0"/>
                    <a:pt x="9317" y="0"/>
                  </a:cubicBezTo>
                  <a:close/>
                </a:path>
              </a:pathLst>
            </a:custGeom>
            <a:solidFill>
              <a:schemeClr val="lt1"/>
            </a:solidFill>
            <a:ln cap="flat" cmpd="sng" w="1143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 name="Google Shape;801;p59"/>
            <p:cNvGrpSpPr/>
            <p:nvPr/>
          </p:nvGrpSpPr>
          <p:grpSpPr>
            <a:xfrm>
              <a:off x="1132178" y="2990328"/>
              <a:ext cx="933426" cy="1961055"/>
              <a:chOff x="1183400" y="2914875"/>
              <a:chExt cx="1012063" cy="2126266"/>
            </a:xfrm>
          </p:grpSpPr>
          <p:sp>
            <p:nvSpPr>
              <p:cNvPr id="802" name="Google Shape;802;p59"/>
              <p:cNvSpPr/>
              <p:nvPr/>
            </p:nvSpPr>
            <p:spPr>
              <a:xfrm>
                <a:off x="1183400" y="2914875"/>
                <a:ext cx="1012063" cy="2126266"/>
              </a:xfrm>
              <a:custGeom>
                <a:rect b="b" l="l" r="r" t="t"/>
                <a:pathLst>
                  <a:path extrusionOk="0" h="20505" w="9760">
                    <a:moveTo>
                      <a:pt x="444" y="0"/>
                    </a:moveTo>
                    <a:cubicBezTo>
                      <a:pt x="199" y="0"/>
                      <a:pt x="1" y="199"/>
                      <a:pt x="1" y="443"/>
                    </a:cubicBezTo>
                    <a:lnTo>
                      <a:pt x="1" y="20061"/>
                    </a:lnTo>
                    <a:cubicBezTo>
                      <a:pt x="1" y="20306"/>
                      <a:pt x="199" y="20505"/>
                      <a:pt x="444" y="20505"/>
                    </a:cubicBezTo>
                    <a:lnTo>
                      <a:pt x="9317" y="20505"/>
                    </a:lnTo>
                    <a:cubicBezTo>
                      <a:pt x="9562" y="20505"/>
                      <a:pt x="9759" y="20306"/>
                      <a:pt x="9759" y="20061"/>
                    </a:cubicBezTo>
                    <a:lnTo>
                      <a:pt x="9759" y="443"/>
                    </a:lnTo>
                    <a:cubicBezTo>
                      <a:pt x="9759" y="199"/>
                      <a:pt x="9562" y="0"/>
                      <a:pt x="93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9"/>
              <p:cNvSpPr/>
              <p:nvPr/>
            </p:nvSpPr>
            <p:spPr>
              <a:xfrm>
                <a:off x="1183400" y="2941110"/>
                <a:ext cx="1012063" cy="1886523"/>
              </a:xfrm>
              <a:custGeom>
                <a:rect b="b" l="l" r="r" t="t"/>
                <a:pathLst>
                  <a:path extrusionOk="0" h="18193" w="9760">
                    <a:moveTo>
                      <a:pt x="418" y="0"/>
                    </a:moveTo>
                    <a:cubicBezTo>
                      <a:pt x="188" y="0"/>
                      <a:pt x="1" y="186"/>
                      <a:pt x="1" y="417"/>
                    </a:cubicBezTo>
                    <a:lnTo>
                      <a:pt x="1" y="17775"/>
                    </a:lnTo>
                    <a:cubicBezTo>
                      <a:pt x="1" y="18006"/>
                      <a:pt x="188" y="18193"/>
                      <a:pt x="418" y="18193"/>
                    </a:cubicBezTo>
                    <a:lnTo>
                      <a:pt x="9343" y="18193"/>
                    </a:lnTo>
                    <a:cubicBezTo>
                      <a:pt x="9573" y="18193"/>
                      <a:pt x="9759" y="18006"/>
                      <a:pt x="9759" y="17775"/>
                    </a:cubicBezTo>
                    <a:lnTo>
                      <a:pt x="9759" y="417"/>
                    </a:lnTo>
                    <a:cubicBezTo>
                      <a:pt x="9759" y="186"/>
                      <a:pt x="9573" y="0"/>
                      <a:pt x="9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9"/>
              <p:cNvSpPr/>
              <p:nvPr/>
            </p:nvSpPr>
            <p:spPr>
              <a:xfrm>
                <a:off x="1622756" y="2914875"/>
                <a:ext cx="133455" cy="160727"/>
              </a:xfrm>
              <a:custGeom>
                <a:rect b="b" l="l" r="r" t="t"/>
                <a:pathLst>
                  <a:path extrusionOk="0" h="1550" w="1287">
                    <a:moveTo>
                      <a:pt x="1" y="0"/>
                    </a:moveTo>
                    <a:lnTo>
                      <a:pt x="1" y="880"/>
                    </a:lnTo>
                    <a:cubicBezTo>
                      <a:pt x="1" y="1249"/>
                      <a:pt x="290" y="1550"/>
                      <a:pt x="643" y="1550"/>
                    </a:cubicBezTo>
                    <a:cubicBezTo>
                      <a:pt x="996" y="1550"/>
                      <a:pt x="1286" y="1249"/>
                      <a:pt x="1286" y="880"/>
                    </a:cubicBezTo>
                    <a:lnTo>
                      <a:pt x="12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9"/>
              <p:cNvSpPr/>
              <p:nvPr/>
            </p:nvSpPr>
            <p:spPr>
              <a:xfrm>
                <a:off x="1646917" y="2968175"/>
                <a:ext cx="85030" cy="85030"/>
              </a:xfrm>
              <a:custGeom>
                <a:rect b="b" l="l" r="r" t="t"/>
                <a:pathLst>
                  <a:path extrusionOk="0" h="820" w="820">
                    <a:moveTo>
                      <a:pt x="410" y="0"/>
                    </a:moveTo>
                    <a:cubicBezTo>
                      <a:pt x="184" y="0"/>
                      <a:pt x="0" y="184"/>
                      <a:pt x="0" y="410"/>
                    </a:cubicBezTo>
                    <a:cubicBezTo>
                      <a:pt x="0" y="636"/>
                      <a:pt x="184" y="820"/>
                      <a:pt x="410" y="820"/>
                    </a:cubicBezTo>
                    <a:cubicBezTo>
                      <a:pt x="637" y="820"/>
                      <a:pt x="820" y="636"/>
                      <a:pt x="820" y="410"/>
                    </a:cubicBezTo>
                    <a:cubicBezTo>
                      <a:pt x="820" y="184"/>
                      <a:pt x="637" y="0"/>
                      <a:pt x="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9"/>
              <p:cNvSpPr/>
              <p:nvPr/>
            </p:nvSpPr>
            <p:spPr>
              <a:xfrm>
                <a:off x="1654798" y="2975952"/>
                <a:ext cx="69372" cy="69372"/>
              </a:xfrm>
              <a:custGeom>
                <a:rect b="b" l="l" r="r" t="t"/>
                <a:pathLst>
                  <a:path extrusionOk="0" h="669" w="669">
                    <a:moveTo>
                      <a:pt x="334" y="0"/>
                    </a:moveTo>
                    <a:cubicBezTo>
                      <a:pt x="149" y="0"/>
                      <a:pt x="0" y="151"/>
                      <a:pt x="0" y="335"/>
                    </a:cubicBezTo>
                    <a:cubicBezTo>
                      <a:pt x="0" y="520"/>
                      <a:pt x="149" y="669"/>
                      <a:pt x="334" y="669"/>
                    </a:cubicBezTo>
                    <a:cubicBezTo>
                      <a:pt x="519" y="669"/>
                      <a:pt x="669" y="520"/>
                      <a:pt x="669" y="335"/>
                    </a:cubicBezTo>
                    <a:cubicBezTo>
                      <a:pt x="669" y="151"/>
                      <a:pt x="519" y="0"/>
                      <a:pt x="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9"/>
              <p:cNvSpPr/>
              <p:nvPr/>
            </p:nvSpPr>
            <p:spPr>
              <a:xfrm>
                <a:off x="1662575" y="2983833"/>
                <a:ext cx="53714" cy="53714"/>
              </a:xfrm>
              <a:custGeom>
                <a:rect b="b" l="l" r="r" t="t"/>
                <a:pathLst>
                  <a:path extrusionOk="0" h="518" w="518">
                    <a:moveTo>
                      <a:pt x="259" y="1"/>
                    </a:moveTo>
                    <a:cubicBezTo>
                      <a:pt x="117" y="1"/>
                      <a:pt x="0" y="117"/>
                      <a:pt x="0" y="259"/>
                    </a:cubicBezTo>
                    <a:cubicBezTo>
                      <a:pt x="0" y="402"/>
                      <a:pt x="117" y="518"/>
                      <a:pt x="259" y="518"/>
                    </a:cubicBezTo>
                    <a:cubicBezTo>
                      <a:pt x="402" y="518"/>
                      <a:pt x="518" y="402"/>
                      <a:pt x="518" y="259"/>
                    </a:cubicBezTo>
                    <a:cubicBezTo>
                      <a:pt x="518" y="117"/>
                      <a:pt x="402"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9"/>
              <p:cNvSpPr/>
              <p:nvPr/>
            </p:nvSpPr>
            <p:spPr>
              <a:xfrm>
                <a:off x="1669004" y="2992025"/>
                <a:ext cx="33597" cy="31938"/>
              </a:xfrm>
              <a:custGeom>
                <a:rect b="b" l="l" r="r" t="t"/>
                <a:pathLst>
                  <a:path extrusionOk="0" h="308" w="324">
                    <a:moveTo>
                      <a:pt x="197" y="1"/>
                    </a:moveTo>
                    <a:cubicBezTo>
                      <a:pt x="151" y="1"/>
                      <a:pt x="105" y="18"/>
                      <a:pt x="70" y="53"/>
                    </a:cubicBezTo>
                    <a:cubicBezTo>
                      <a:pt x="0" y="123"/>
                      <a:pt x="0" y="237"/>
                      <a:pt x="70" y="307"/>
                    </a:cubicBezTo>
                    <a:lnTo>
                      <a:pt x="324" y="53"/>
                    </a:lnTo>
                    <a:cubicBezTo>
                      <a:pt x="289" y="18"/>
                      <a:pt x="243" y="1"/>
                      <a:pt x="1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9"/>
              <p:cNvSpPr/>
              <p:nvPr/>
            </p:nvSpPr>
            <p:spPr>
              <a:xfrm>
                <a:off x="1774358" y="2991195"/>
                <a:ext cx="38989" cy="38989"/>
              </a:xfrm>
              <a:custGeom>
                <a:rect b="b" l="l" r="r" t="t"/>
                <a:pathLst>
                  <a:path extrusionOk="0" h="376" w="376">
                    <a:moveTo>
                      <a:pt x="187" y="0"/>
                    </a:moveTo>
                    <a:cubicBezTo>
                      <a:pt x="84" y="0"/>
                      <a:pt x="0" y="85"/>
                      <a:pt x="0" y="188"/>
                    </a:cubicBezTo>
                    <a:cubicBezTo>
                      <a:pt x="0" y="292"/>
                      <a:pt x="84" y="376"/>
                      <a:pt x="187" y="376"/>
                    </a:cubicBezTo>
                    <a:cubicBezTo>
                      <a:pt x="291" y="376"/>
                      <a:pt x="375" y="292"/>
                      <a:pt x="375" y="188"/>
                    </a:cubicBezTo>
                    <a:cubicBezTo>
                      <a:pt x="375" y="85"/>
                      <a:pt x="291"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9"/>
              <p:cNvSpPr/>
              <p:nvPr/>
            </p:nvSpPr>
            <p:spPr>
              <a:xfrm>
                <a:off x="1780269" y="2997210"/>
                <a:ext cx="27064" cy="27064"/>
              </a:xfrm>
              <a:custGeom>
                <a:rect b="b" l="l" r="r" t="t"/>
                <a:pathLst>
                  <a:path extrusionOk="0" h="261" w="261">
                    <a:moveTo>
                      <a:pt x="130" y="0"/>
                    </a:moveTo>
                    <a:cubicBezTo>
                      <a:pt x="58" y="0"/>
                      <a:pt x="1" y="58"/>
                      <a:pt x="1" y="130"/>
                    </a:cubicBezTo>
                    <a:cubicBezTo>
                      <a:pt x="1" y="203"/>
                      <a:pt x="58" y="260"/>
                      <a:pt x="130" y="260"/>
                    </a:cubicBezTo>
                    <a:cubicBezTo>
                      <a:pt x="202" y="260"/>
                      <a:pt x="261" y="203"/>
                      <a:pt x="261" y="130"/>
                    </a:cubicBezTo>
                    <a:cubicBezTo>
                      <a:pt x="261" y="58"/>
                      <a:pt x="202" y="0"/>
                      <a:pt x="1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9"/>
              <p:cNvSpPr/>
              <p:nvPr/>
            </p:nvSpPr>
            <p:spPr>
              <a:xfrm>
                <a:off x="1566761" y="2997210"/>
                <a:ext cx="27064" cy="27064"/>
              </a:xfrm>
              <a:custGeom>
                <a:rect b="b" l="l" r="r" t="t"/>
                <a:pathLst>
                  <a:path extrusionOk="0" h="261" w="261">
                    <a:moveTo>
                      <a:pt x="131" y="0"/>
                    </a:moveTo>
                    <a:cubicBezTo>
                      <a:pt x="59" y="0"/>
                      <a:pt x="1" y="58"/>
                      <a:pt x="1" y="130"/>
                    </a:cubicBezTo>
                    <a:cubicBezTo>
                      <a:pt x="1" y="202"/>
                      <a:pt x="59" y="260"/>
                      <a:pt x="131" y="260"/>
                    </a:cubicBezTo>
                    <a:cubicBezTo>
                      <a:pt x="202" y="260"/>
                      <a:pt x="261" y="203"/>
                      <a:pt x="261" y="130"/>
                    </a:cubicBezTo>
                    <a:cubicBezTo>
                      <a:pt x="261" y="58"/>
                      <a:pt x="203" y="0"/>
                      <a:pt x="1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9"/>
              <p:cNvSpPr/>
              <p:nvPr/>
            </p:nvSpPr>
            <p:spPr>
              <a:xfrm>
                <a:off x="1628459" y="4868509"/>
                <a:ext cx="121945" cy="121945"/>
              </a:xfrm>
              <a:custGeom>
                <a:rect b="b" l="l" r="r" t="t"/>
                <a:pathLst>
                  <a:path extrusionOk="0" h="1176" w="1176">
                    <a:moveTo>
                      <a:pt x="71" y="1"/>
                    </a:moveTo>
                    <a:cubicBezTo>
                      <a:pt x="33" y="1"/>
                      <a:pt x="0" y="33"/>
                      <a:pt x="0" y="72"/>
                    </a:cubicBezTo>
                    <a:lnTo>
                      <a:pt x="0" y="1104"/>
                    </a:lnTo>
                    <a:cubicBezTo>
                      <a:pt x="0" y="1143"/>
                      <a:pt x="32" y="1175"/>
                      <a:pt x="71" y="1175"/>
                    </a:cubicBezTo>
                    <a:lnTo>
                      <a:pt x="1105" y="1175"/>
                    </a:lnTo>
                    <a:cubicBezTo>
                      <a:pt x="1144" y="1175"/>
                      <a:pt x="1176" y="1143"/>
                      <a:pt x="1176" y="1104"/>
                    </a:cubicBezTo>
                    <a:lnTo>
                      <a:pt x="1176" y="72"/>
                    </a:lnTo>
                    <a:cubicBezTo>
                      <a:pt x="1176" y="33"/>
                      <a:pt x="1144" y="1"/>
                      <a:pt x="1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9"/>
              <p:cNvSpPr/>
              <p:nvPr/>
            </p:nvSpPr>
            <p:spPr>
              <a:xfrm>
                <a:off x="1640695" y="4880641"/>
                <a:ext cx="97577" cy="97577"/>
              </a:xfrm>
              <a:custGeom>
                <a:rect b="b" l="l" r="r" t="t"/>
                <a:pathLst>
                  <a:path extrusionOk="0" h="941" w="941">
                    <a:moveTo>
                      <a:pt x="57" y="1"/>
                    </a:moveTo>
                    <a:cubicBezTo>
                      <a:pt x="25" y="1"/>
                      <a:pt x="0" y="27"/>
                      <a:pt x="0" y="57"/>
                    </a:cubicBezTo>
                    <a:lnTo>
                      <a:pt x="0" y="884"/>
                    </a:lnTo>
                    <a:cubicBezTo>
                      <a:pt x="0" y="915"/>
                      <a:pt x="25" y="941"/>
                      <a:pt x="57" y="941"/>
                    </a:cubicBezTo>
                    <a:lnTo>
                      <a:pt x="884" y="941"/>
                    </a:lnTo>
                    <a:cubicBezTo>
                      <a:pt x="915" y="941"/>
                      <a:pt x="940" y="915"/>
                      <a:pt x="940" y="884"/>
                    </a:cubicBezTo>
                    <a:lnTo>
                      <a:pt x="940" y="57"/>
                    </a:lnTo>
                    <a:cubicBezTo>
                      <a:pt x="940" y="27"/>
                      <a:pt x="915" y="1"/>
                      <a:pt x="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9"/>
              <p:cNvSpPr/>
              <p:nvPr/>
            </p:nvSpPr>
            <p:spPr>
              <a:xfrm>
                <a:off x="1649613" y="4889663"/>
                <a:ext cx="78808" cy="78808"/>
              </a:xfrm>
              <a:custGeom>
                <a:rect b="b" l="l" r="r" t="t"/>
                <a:pathLst>
                  <a:path extrusionOk="0" h="760" w="760">
                    <a:moveTo>
                      <a:pt x="51" y="0"/>
                    </a:moveTo>
                    <a:cubicBezTo>
                      <a:pt x="24" y="0"/>
                      <a:pt x="1" y="23"/>
                      <a:pt x="1" y="52"/>
                    </a:cubicBezTo>
                    <a:lnTo>
                      <a:pt x="1" y="716"/>
                    </a:lnTo>
                    <a:cubicBezTo>
                      <a:pt x="1" y="735"/>
                      <a:pt x="10" y="750"/>
                      <a:pt x="25" y="759"/>
                    </a:cubicBezTo>
                    <a:lnTo>
                      <a:pt x="760" y="24"/>
                    </a:lnTo>
                    <a:cubicBezTo>
                      <a:pt x="751" y="10"/>
                      <a:pt x="734" y="0"/>
                      <a:pt x="7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9"/>
              <p:cNvSpPr/>
              <p:nvPr/>
            </p:nvSpPr>
            <p:spPr>
              <a:xfrm>
                <a:off x="1378658" y="4911854"/>
                <a:ext cx="115205" cy="34427"/>
              </a:xfrm>
              <a:custGeom>
                <a:rect b="b" l="l" r="r" t="t"/>
                <a:pathLst>
                  <a:path extrusionOk="0" h="332" w="1111">
                    <a:moveTo>
                      <a:pt x="166" y="0"/>
                    </a:moveTo>
                    <a:cubicBezTo>
                      <a:pt x="76" y="0"/>
                      <a:pt x="1" y="74"/>
                      <a:pt x="1" y="166"/>
                    </a:cubicBezTo>
                    <a:cubicBezTo>
                      <a:pt x="1" y="257"/>
                      <a:pt x="76" y="331"/>
                      <a:pt x="166" y="331"/>
                    </a:cubicBezTo>
                    <a:lnTo>
                      <a:pt x="945" y="331"/>
                    </a:lnTo>
                    <a:cubicBezTo>
                      <a:pt x="1035" y="331"/>
                      <a:pt x="1110" y="257"/>
                      <a:pt x="1110" y="166"/>
                    </a:cubicBezTo>
                    <a:cubicBezTo>
                      <a:pt x="1110" y="74"/>
                      <a:pt x="1035" y="0"/>
                      <a:pt x="9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9"/>
              <p:cNvSpPr/>
              <p:nvPr/>
            </p:nvSpPr>
            <p:spPr>
              <a:xfrm>
                <a:off x="1885001" y="4911854"/>
                <a:ext cx="115205" cy="34427"/>
              </a:xfrm>
              <a:custGeom>
                <a:rect b="b" l="l" r="r" t="t"/>
                <a:pathLst>
                  <a:path extrusionOk="0" h="332" w="1111">
                    <a:moveTo>
                      <a:pt x="167" y="0"/>
                    </a:moveTo>
                    <a:cubicBezTo>
                      <a:pt x="76" y="0"/>
                      <a:pt x="1" y="74"/>
                      <a:pt x="1" y="166"/>
                    </a:cubicBezTo>
                    <a:cubicBezTo>
                      <a:pt x="1" y="257"/>
                      <a:pt x="76" y="331"/>
                      <a:pt x="167" y="331"/>
                    </a:cubicBezTo>
                    <a:lnTo>
                      <a:pt x="945" y="331"/>
                    </a:lnTo>
                    <a:cubicBezTo>
                      <a:pt x="1035" y="331"/>
                      <a:pt x="1110" y="257"/>
                      <a:pt x="1110" y="166"/>
                    </a:cubicBezTo>
                    <a:cubicBezTo>
                      <a:pt x="1110" y="74"/>
                      <a:pt x="1036" y="0"/>
                      <a:pt x="9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9"/>
              <p:cNvSpPr/>
              <p:nvPr/>
            </p:nvSpPr>
            <p:spPr>
              <a:xfrm>
                <a:off x="1262934" y="4034482"/>
                <a:ext cx="852995" cy="156372"/>
              </a:xfrm>
              <a:custGeom>
                <a:rect b="b" l="l" r="r" t="t"/>
                <a:pathLst>
                  <a:path extrusionOk="0" h="1508" w="8226">
                    <a:moveTo>
                      <a:pt x="75" y="0"/>
                    </a:moveTo>
                    <a:cubicBezTo>
                      <a:pt x="34" y="0"/>
                      <a:pt x="1" y="34"/>
                      <a:pt x="1" y="74"/>
                    </a:cubicBezTo>
                    <a:lnTo>
                      <a:pt x="1" y="1433"/>
                    </a:lnTo>
                    <a:cubicBezTo>
                      <a:pt x="1" y="1474"/>
                      <a:pt x="34" y="1507"/>
                      <a:pt x="75" y="1507"/>
                    </a:cubicBezTo>
                    <a:lnTo>
                      <a:pt x="8151" y="1507"/>
                    </a:lnTo>
                    <a:cubicBezTo>
                      <a:pt x="8192" y="1507"/>
                      <a:pt x="8225" y="1474"/>
                      <a:pt x="8225" y="1433"/>
                    </a:cubicBezTo>
                    <a:lnTo>
                      <a:pt x="8225" y="74"/>
                    </a:lnTo>
                    <a:cubicBezTo>
                      <a:pt x="8225" y="34"/>
                      <a:pt x="8192" y="0"/>
                      <a:pt x="81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9"/>
              <p:cNvSpPr/>
              <p:nvPr/>
            </p:nvSpPr>
            <p:spPr>
              <a:xfrm>
                <a:off x="1308456" y="4091100"/>
                <a:ext cx="761847" cy="43033"/>
              </a:xfrm>
              <a:custGeom>
                <a:rect b="b" l="l" r="r" t="t"/>
                <a:pathLst>
                  <a:path extrusionOk="0" h="415" w="7347">
                    <a:moveTo>
                      <a:pt x="101" y="1"/>
                    </a:moveTo>
                    <a:cubicBezTo>
                      <a:pt x="45" y="1"/>
                      <a:pt x="1" y="45"/>
                      <a:pt x="1" y="100"/>
                    </a:cubicBezTo>
                    <a:lnTo>
                      <a:pt x="1" y="316"/>
                    </a:lnTo>
                    <a:cubicBezTo>
                      <a:pt x="1" y="371"/>
                      <a:pt x="45" y="415"/>
                      <a:pt x="101" y="415"/>
                    </a:cubicBezTo>
                    <a:lnTo>
                      <a:pt x="7248" y="415"/>
                    </a:lnTo>
                    <a:cubicBezTo>
                      <a:pt x="7303" y="415"/>
                      <a:pt x="7347" y="371"/>
                      <a:pt x="7347" y="316"/>
                    </a:cubicBezTo>
                    <a:lnTo>
                      <a:pt x="7347" y="100"/>
                    </a:lnTo>
                    <a:cubicBezTo>
                      <a:pt x="7347" y="45"/>
                      <a:pt x="7303" y="1"/>
                      <a:pt x="72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9"/>
              <p:cNvSpPr/>
              <p:nvPr/>
            </p:nvSpPr>
            <p:spPr>
              <a:xfrm>
                <a:off x="1278281" y="4254213"/>
                <a:ext cx="822198" cy="35567"/>
              </a:xfrm>
              <a:custGeom>
                <a:rect b="b" l="l" r="r" t="t"/>
                <a:pathLst>
                  <a:path extrusionOk="0" h="343" w="7929">
                    <a:moveTo>
                      <a:pt x="172" y="1"/>
                    </a:moveTo>
                    <a:cubicBezTo>
                      <a:pt x="77" y="1"/>
                      <a:pt x="1" y="77"/>
                      <a:pt x="1" y="172"/>
                    </a:cubicBezTo>
                    <a:cubicBezTo>
                      <a:pt x="1" y="266"/>
                      <a:pt x="77" y="342"/>
                      <a:pt x="172" y="342"/>
                    </a:cubicBezTo>
                    <a:lnTo>
                      <a:pt x="7758" y="342"/>
                    </a:lnTo>
                    <a:cubicBezTo>
                      <a:pt x="7853" y="342"/>
                      <a:pt x="7929" y="266"/>
                      <a:pt x="7929" y="172"/>
                    </a:cubicBezTo>
                    <a:cubicBezTo>
                      <a:pt x="7929" y="77"/>
                      <a:pt x="7853" y="1"/>
                      <a:pt x="77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9"/>
              <p:cNvSpPr/>
              <p:nvPr/>
            </p:nvSpPr>
            <p:spPr>
              <a:xfrm>
                <a:off x="1278281" y="4436407"/>
                <a:ext cx="822198" cy="35464"/>
              </a:xfrm>
              <a:custGeom>
                <a:rect b="b" l="l" r="r" t="t"/>
                <a:pathLst>
                  <a:path extrusionOk="0" h="342" w="7929">
                    <a:moveTo>
                      <a:pt x="172" y="1"/>
                    </a:moveTo>
                    <a:cubicBezTo>
                      <a:pt x="77" y="1"/>
                      <a:pt x="1" y="77"/>
                      <a:pt x="1" y="171"/>
                    </a:cubicBezTo>
                    <a:cubicBezTo>
                      <a:pt x="1" y="266"/>
                      <a:pt x="77" y="342"/>
                      <a:pt x="172" y="342"/>
                    </a:cubicBezTo>
                    <a:lnTo>
                      <a:pt x="7758" y="342"/>
                    </a:lnTo>
                    <a:cubicBezTo>
                      <a:pt x="7853" y="342"/>
                      <a:pt x="7929" y="266"/>
                      <a:pt x="7929" y="171"/>
                    </a:cubicBezTo>
                    <a:cubicBezTo>
                      <a:pt x="7929" y="77"/>
                      <a:pt x="7853" y="1"/>
                      <a:pt x="77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9"/>
              <p:cNvSpPr/>
              <p:nvPr/>
            </p:nvSpPr>
            <p:spPr>
              <a:xfrm>
                <a:off x="1332617" y="4345362"/>
                <a:ext cx="713629" cy="35464"/>
              </a:xfrm>
              <a:custGeom>
                <a:rect b="b" l="l" r="r" t="t"/>
                <a:pathLst>
                  <a:path extrusionOk="0" h="342" w="6882">
                    <a:moveTo>
                      <a:pt x="171" y="0"/>
                    </a:moveTo>
                    <a:cubicBezTo>
                      <a:pt x="78" y="0"/>
                      <a:pt x="0" y="76"/>
                      <a:pt x="0" y="171"/>
                    </a:cubicBezTo>
                    <a:cubicBezTo>
                      <a:pt x="0" y="266"/>
                      <a:pt x="78" y="342"/>
                      <a:pt x="171" y="342"/>
                    </a:cubicBezTo>
                    <a:lnTo>
                      <a:pt x="6711" y="342"/>
                    </a:lnTo>
                    <a:cubicBezTo>
                      <a:pt x="6805" y="342"/>
                      <a:pt x="6882" y="266"/>
                      <a:pt x="6882" y="171"/>
                    </a:cubicBezTo>
                    <a:cubicBezTo>
                      <a:pt x="6882" y="76"/>
                      <a:pt x="6805" y="0"/>
                      <a:pt x="67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9"/>
              <p:cNvSpPr/>
              <p:nvPr/>
            </p:nvSpPr>
            <p:spPr>
              <a:xfrm>
                <a:off x="1278281" y="4618601"/>
                <a:ext cx="822198" cy="35464"/>
              </a:xfrm>
              <a:custGeom>
                <a:rect b="b" l="l" r="r" t="t"/>
                <a:pathLst>
                  <a:path extrusionOk="0" h="342" w="7929">
                    <a:moveTo>
                      <a:pt x="172" y="0"/>
                    </a:moveTo>
                    <a:cubicBezTo>
                      <a:pt x="77" y="0"/>
                      <a:pt x="1" y="76"/>
                      <a:pt x="1" y="171"/>
                    </a:cubicBezTo>
                    <a:cubicBezTo>
                      <a:pt x="1" y="265"/>
                      <a:pt x="77" y="341"/>
                      <a:pt x="172" y="341"/>
                    </a:cubicBezTo>
                    <a:lnTo>
                      <a:pt x="7758" y="341"/>
                    </a:lnTo>
                    <a:cubicBezTo>
                      <a:pt x="7853" y="341"/>
                      <a:pt x="7929" y="265"/>
                      <a:pt x="7929" y="171"/>
                    </a:cubicBezTo>
                    <a:cubicBezTo>
                      <a:pt x="7929" y="76"/>
                      <a:pt x="7853" y="0"/>
                      <a:pt x="77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9"/>
              <p:cNvSpPr/>
              <p:nvPr/>
            </p:nvSpPr>
            <p:spPr>
              <a:xfrm>
                <a:off x="1332617" y="4527453"/>
                <a:ext cx="713629" cy="35567"/>
              </a:xfrm>
              <a:custGeom>
                <a:rect b="b" l="l" r="r" t="t"/>
                <a:pathLst>
                  <a:path extrusionOk="0" h="343" w="6882">
                    <a:moveTo>
                      <a:pt x="171" y="1"/>
                    </a:moveTo>
                    <a:cubicBezTo>
                      <a:pt x="78" y="1"/>
                      <a:pt x="0" y="77"/>
                      <a:pt x="0" y="171"/>
                    </a:cubicBezTo>
                    <a:cubicBezTo>
                      <a:pt x="0" y="266"/>
                      <a:pt x="78" y="342"/>
                      <a:pt x="171" y="342"/>
                    </a:cubicBezTo>
                    <a:lnTo>
                      <a:pt x="6711" y="342"/>
                    </a:lnTo>
                    <a:cubicBezTo>
                      <a:pt x="6805" y="342"/>
                      <a:pt x="6882" y="266"/>
                      <a:pt x="6882" y="171"/>
                    </a:cubicBezTo>
                    <a:cubicBezTo>
                      <a:pt x="6882" y="77"/>
                      <a:pt x="6805" y="1"/>
                      <a:pt x="67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9"/>
              <p:cNvSpPr/>
              <p:nvPr/>
            </p:nvSpPr>
            <p:spPr>
              <a:xfrm>
                <a:off x="1399604" y="4709647"/>
                <a:ext cx="579655" cy="35464"/>
              </a:xfrm>
              <a:custGeom>
                <a:rect b="b" l="l" r="r" t="t"/>
                <a:pathLst>
                  <a:path extrusionOk="0" h="342" w="5590">
                    <a:moveTo>
                      <a:pt x="172" y="0"/>
                    </a:moveTo>
                    <a:cubicBezTo>
                      <a:pt x="77" y="0"/>
                      <a:pt x="0" y="76"/>
                      <a:pt x="0" y="171"/>
                    </a:cubicBezTo>
                    <a:cubicBezTo>
                      <a:pt x="0" y="266"/>
                      <a:pt x="77" y="342"/>
                      <a:pt x="172" y="342"/>
                    </a:cubicBezTo>
                    <a:lnTo>
                      <a:pt x="5419" y="342"/>
                    </a:lnTo>
                    <a:cubicBezTo>
                      <a:pt x="5514" y="342"/>
                      <a:pt x="5590" y="266"/>
                      <a:pt x="5590" y="171"/>
                    </a:cubicBezTo>
                    <a:cubicBezTo>
                      <a:pt x="5590" y="76"/>
                      <a:pt x="5514" y="0"/>
                      <a:pt x="54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9"/>
              <p:cNvSpPr/>
              <p:nvPr/>
            </p:nvSpPr>
            <p:spPr>
              <a:xfrm>
                <a:off x="1288962" y="3175878"/>
                <a:ext cx="800940" cy="800940"/>
              </a:xfrm>
              <a:custGeom>
                <a:rect b="b" l="l" r="r" t="t"/>
                <a:pathLst>
                  <a:path extrusionOk="0" h="7724" w="7724">
                    <a:moveTo>
                      <a:pt x="3862" y="1"/>
                    </a:moveTo>
                    <a:cubicBezTo>
                      <a:pt x="1730" y="1"/>
                      <a:pt x="1" y="1729"/>
                      <a:pt x="1" y="3862"/>
                    </a:cubicBezTo>
                    <a:cubicBezTo>
                      <a:pt x="1" y="5994"/>
                      <a:pt x="1730" y="7723"/>
                      <a:pt x="3862" y="7723"/>
                    </a:cubicBezTo>
                    <a:cubicBezTo>
                      <a:pt x="5994" y="7723"/>
                      <a:pt x="7723" y="5994"/>
                      <a:pt x="7723" y="3862"/>
                    </a:cubicBezTo>
                    <a:cubicBezTo>
                      <a:pt x="7723" y="1729"/>
                      <a:pt x="5994" y="1"/>
                      <a:pt x="38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9"/>
              <p:cNvSpPr/>
              <p:nvPr/>
            </p:nvSpPr>
            <p:spPr>
              <a:xfrm>
                <a:off x="1549029" y="3270034"/>
                <a:ext cx="280910" cy="281013"/>
              </a:xfrm>
              <a:custGeom>
                <a:rect b="b" l="l" r="r" t="t"/>
                <a:pathLst>
                  <a:path extrusionOk="0" h="2710" w="2709">
                    <a:moveTo>
                      <a:pt x="1354" y="1"/>
                    </a:moveTo>
                    <a:cubicBezTo>
                      <a:pt x="606" y="1"/>
                      <a:pt x="0" y="608"/>
                      <a:pt x="0" y="1355"/>
                    </a:cubicBezTo>
                    <a:cubicBezTo>
                      <a:pt x="0" y="2104"/>
                      <a:pt x="606" y="2710"/>
                      <a:pt x="1354" y="2710"/>
                    </a:cubicBezTo>
                    <a:cubicBezTo>
                      <a:pt x="2102" y="2710"/>
                      <a:pt x="2709" y="2104"/>
                      <a:pt x="2709" y="1355"/>
                    </a:cubicBezTo>
                    <a:cubicBezTo>
                      <a:pt x="2709" y="608"/>
                      <a:pt x="2102" y="1"/>
                      <a:pt x="1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9"/>
              <p:cNvSpPr/>
              <p:nvPr/>
            </p:nvSpPr>
            <p:spPr>
              <a:xfrm>
                <a:off x="1429676" y="3605387"/>
                <a:ext cx="519512" cy="329854"/>
              </a:xfrm>
              <a:custGeom>
                <a:rect b="b" l="l" r="r" t="t"/>
                <a:pathLst>
                  <a:path extrusionOk="0" h="3181" w="5010">
                    <a:moveTo>
                      <a:pt x="2505" y="0"/>
                    </a:moveTo>
                    <a:cubicBezTo>
                      <a:pt x="1228" y="0"/>
                      <a:pt x="173" y="946"/>
                      <a:pt x="0" y="2175"/>
                    </a:cubicBezTo>
                    <a:cubicBezTo>
                      <a:pt x="651" y="2798"/>
                      <a:pt x="1534" y="3181"/>
                      <a:pt x="2505" y="3181"/>
                    </a:cubicBezTo>
                    <a:cubicBezTo>
                      <a:pt x="3477" y="3181"/>
                      <a:pt x="4360" y="2798"/>
                      <a:pt x="5010" y="2175"/>
                    </a:cubicBezTo>
                    <a:cubicBezTo>
                      <a:pt x="4838" y="946"/>
                      <a:pt x="3782" y="0"/>
                      <a:pt x="25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 name="Google Shape;828;p59"/>
          <p:cNvGrpSpPr/>
          <p:nvPr/>
        </p:nvGrpSpPr>
        <p:grpSpPr>
          <a:xfrm>
            <a:off x="7950965" y="529375"/>
            <a:ext cx="624459" cy="824139"/>
            <a:chOff x="7931790" y="634925"/>
            <a:chExt cx="624459" cy="824139"/>
          </a:xfrm>
        </p:grpSpPr>
        <p:sp>
          <p:nvSpPr>
            <p:cNvPr id="829" name="Google Shape;829;p59"/>
            <p:cNvSpPr/>
            <p:nvPr/>
          </p:nvSpPr>
          <p:spPr>
            <a:xfrm flipH="1">
              <a:off x="7931794" y="634925"/>
              <a:ext cx="624422" cy="824120"/>
            </a:xfrm>
            <a:custGeom>
              <a:rect b="b" l="l" r="r" t="t"/>
              <a:pathLst>
                <a:path extrusionOk="0" h="12287" w="9310">
                  <a:moveTo>
                    <a:pt x="1258" y="1"/>
                  </a:moveTo>
                  <a:cubicBezTo>
                    <a:pt x="566" y="1"/>
                    <a:pt x="0" y="568"/>
                    <a:pt x="0" y="1259"/>
                  </a:cubicBezTo>
                  <a:lnTo>
                    <a:pt x="0" y="8053"/>
                  </a:lnTo>
                  <a:cubicBezTo>
                    <a:pt x="0" y="8744"/>
                    <a:pt x="566" y="9311"/>
                    <a:pt x="1258" y="9311"/>
                  </a:cubicBezTo>
                  <a:lnTo>
                    <a:pt x="4655" y="9311"/>
                  </a:lnTo>
                  <a:lnTo>
                    <a:pt x="9073" y="12286"/>
                  </a:lnTo>
                  <a:lnTo>
                    <a:pt x="7848" y="9311"/>
                  </a:lnTo>
                  <a:lnTo>
                    <a:pt x="8051" y="9311"/>
                  </a:lnTo>
                  <a:cubicBezTo>
                    <a:pt x="8744" y="9311"/>
                    <a:pt x="9309" y="8744"/>
                    <a:pt x="9309" y="8053"/>
                  </a:cubicBezTo>
                  <a:lnTo>
                    <a:pt x="9309" y="1259"/>
                  </a:lnTo>
                  <a:cubicBezTo>
                    <a:pt x="9309" y="568"/>
                    <a:pt x="8744" y="1"/>
                    <a:pt x="8051"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 name="Google Shape;830;p59"/>
            <p:cNvGrpSpPr/>
            <p:nvPr/>
          </p:nvGrpSpPr>
          <p:grpSpPr>
            <a:xfrm flipH="1">
              <a:off x="7931790" y="634931"/>
              <a:ext cx="624459" cy="824133"/>
              <a:chOff x="2239250" y="558175"/>
              <a:chExt cx="548348" cy="723622"/>
            </a:xfrm>
          </p:grpSpPr>
          <p:sp>
            <p:nvSpPr>
              <p:cNvPr id="831" name="Google Shape;831;p59"/>
              <p:cNvSpPr/>
              <p:nvPr/>
            </p:nvSpPr>
            <p:spPr>
              <a:xfrm>
                <a:off x="2513458" y="1106533"/>
                <a:ext cx="260246" cy="175264"/>
              </a:xfrm>
              <a:custGeom>
                <a:rect b="b" l="l" r="r" t="t"/>
                <a:pathLst>
                  <a:path extrusionOk="0" h="2976" w="4419">
                    <a:moveTo>
                      <a:pt x="0" y="0"/>
                    </a:moveTo>
                    <a:lnTo>
                      <a:pt x="4418" y="2975"/>
                    </a:lnTo>
                    <a:lnTo>
                      <a:pt x="3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9"/>
              <p:cNvSpPr/>
              <p:nvPr/>
            </p:nvSpPr>
            <p:spPr>
              <a:xfrm>
                <a:off x="2239250" y="558175"/>
                <a:ext cx="548348" cy="548407"/>
              </a:xfrm>
              <a:custGeom>
                <a:rect b="b" l="l" r="r" t="t"/>
                <a:pathLst>
                  <a:path extrusionOk="0" h="9312" w="9311">
                    <a:moveTo>
                      <a:pt x="1258" y="1"/>
                    </a:moveTo>
                    <a:cubicBezTo>
                      <a:pt x="567" y="1"/>
                      <a:pt x="0" y="568"/>
                      <a:pt x="0" y="1259"/>
                    </a:cubicBezTo>
                    <a:lnTo>
                      <a:pt x="0" y="8053"/>
                    </a:lnTo>
                    <a:cubicBezTo>
                      <a:pt x="1" y="8744"/>
                      <a:pt x="567" y="9311"/>
                      <a:pt x="1259" y="9311"/>
                    </a:cubicBezTo>
                    <a:lnTo>
                      <a:pt x="8053" y="9311"/>
                    </a:lnTo>
                    <a:cubicBezTo>
                      <a:pt x="8745" y="9311"/>
                      <a:pt x="9311" y="8744"/>
                      <a:pt x="9311" y="8053"/>
                    </a:cubicBezTo>
                    <a:lnTo>
                      <a:pt x="9311" y="1259"/>
                    </a:lnTo>
                    <a:cubicBezTo>
                      <a:pt x="9311" y="568"/>
                      <a:pt x="8745" y="1"/>
                      <a:pt x="8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9"/>
              <p:cNvSpPr/>
              <p:nvPr/>
            </p:nvSpPr>
            <p:spPr>
              <a:xfrm>
                <a:off x="2306801" y="624077"/>
                <a:ext cx="413308" cy="389986"/>
              </a:xfrm>
              <a:custGeom>
                <a:rect b="b" l="l" r="r" t="t"/>
                <a:pathLst>
                  <a:path extrusionOk="0" h="6622" w="7018">
                    <a:moveTo>
                      <a:pt x="3509" y="0"/>
                    </a:moveTo>
                    <a:cubicBezTo>
                      <a:pt x="3471" y="0"/>
                      <a:pt x="3433" y="21"/>
                      <a:pt x="3417" y="63"/>
                    </a:cubicBezTo>
                    <a:lnTo>
                      <a:pt x="2577" y="2311"/>
                    </a:lnTo>
                    <a:lnTo>
                      <a:pt x="126" y="2455"/>
                    </a:lnTo>
                    <a:cubicBezTo>
                      <a:pt x="35" y="2460"/>
                      <a:pt x="0" y="2575"/>
                      <a:pt x="73" y="2630"/>
                    </a:cubicBezTo>
                    <a:lnTo>
                      <a:pt x="2002" y="4081"/>
                    </a:lnTo>
                    <a:lnTo>
                      <a:pt x="1328" y="6496"/>
                    </a:lnTo>
                    <a:cubicBezTo>
                      <a:pt x="1309" y="6563"/>
                      <a:pt x="1362" y="6621"/>
                      <a:pt x="1421" y="6621"/>
                    </a:cubicBezTo>
                    <a:cubicBezTo>
                      <a:pt x="1440" y="6621"/>
                      <a:pt x="1459" y="6615"/>
                      <a:pt x="1477" y="6602"/>
                    </a:cubicBezTo>
                    <a:lnTo>
                      <a:pt x="3509" y="5177"/>
                    </a:lnTo>
                    <a:lnTo>
                      <a:pt x="5540" y="6603"/>
                    </a:lnTo>
                    <a:cubicBezTo>
                      <a:pt x="5558" y="6616"/>
                      <a:pt x="5577" y="6621"/>
                      <a:pt x="5596" y="6621"/>
                    </a:cubicBezTo>
                    <a:cubicBezTo>
                      <a:pt x="5655" y="6621"/>
                      <a:pt x="5709" y="6564"/>
                      <a:pt x="5690" y="6496"/>
                    </a:cubicBezTo>
                    <a:lnTo>
                      <a:pt x="5016" y="4081"/>
                    </a:lnTo>
                    <a:lnTo>
                      <a:pt x="6945" y="2630"/>
                    </a:lnTo>
                    <a:cubicBezTo>
                      <a:pt x="7018" y="2576"/>
                      <a:pt x="6983" y="2461"/>
                      <a:pt x="6892" y="2455"/>
                    </a:cubicBezTo>
                    <a:lnTo>
                      <a:pt x="4440" y="2311"/>
                    </a:lnTo>
                    <a:lnTo>
                      <a:pt x="3601" y="63"/>
                    </a:lnTo>
                    <a:cubicBezTo>
                      <a:pt x="3585" y="21"/>
                      <a:pt x="3547" y="0"/>
                      <a:pt x="3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 name="Google Shape;834;p59"/>
          <p:cNvGrpSpPr/>
          <p:nvPr/>
        </p:nvGrpSpPr>
        <p:grpSpPr>
          <a:xfrm>
            <a:off x="868386" y="430462"/>
            <a:ext cx="567589" cy="567589"/>
            <a:chOff x="1680861" y="571212"/>
            <a:chExt cx="567589" cy="567589"/>
          </a:xfrm>
        </p:grpSpPr>
        <p:sp>
          <p:nvSpPr>
            <p:cNvPr id="835" name="Google Shape;835;p59"/>
            <p:cNvSpPr/>
            <p:nvPr/>
          </p:nvSpPr>
          <p:spPr>
            <a:xfrm>
              <a:off x="1680861" y="571263"/>
              <a:ext cx="567589" cy="567474"/>
            </a:xfrm>
            <a:custGeom>
              <a:rect b="b" l="l" r="r" t="t"/>
              <a:pathLst>
                <a:path extrusionOk="0" h="9879" w="9881">
                  <a:moveTo>
                    <a:pt x="4940" y="0"/>
                  </a:moveTo>
                  <a:cubicBezTo>
                    <a:pt x="3629" y="0"/>
                    <a:pt x="2374" y="520"/>
                    <a:pt x="1447" y="1446"/>
                  </a:cubicBezTo>
                  <a:cubicBezTo>
                    <a:pt x="521" y="2373"/>
                    <a:pt x="0" y="3629"/>
                    <a:pt x="0" y="4939"/>
                  </a:cubicBezTo>
                  <a:cubicBezTo>
                    <a:pt x="0" y="6250"/>
                    <a:pt x="521" y="7505"/>
                    <a:pt x="1447" y="8432"/>
                  </a:cubicBezTo>
                  <a:cubicBezTo>
                    <a:pt x="2374" y="9359"/>
                    <a:pt x="3629" y="9879"/>
                    <a:pt x="4940" y="9879"/>
                  </a:cubicBezTo>
                  <a:cubicBezTo>
                    <a:pt x="6250" y="9879"/>
                    <a:pt x="7507" y="9359"/>
                    <a:pt x="8433" y="8432"/>
                  </a:cubicBezTo>
                  <a:cubicBezTo>
                    <a:pt x="9359" y="7505"/>
                    <a:pt x="9880" y="6250"/>
                    <a:pt x="9880" y="4939"/>
                  </a:cubicBezTo>
                  <a:cubicBezTo>
                    <a:pt x="9880" y="3629"/>
                    <a:pt x="9359" y="2373"/>
                    <a:pt x="8433" y="1446"/>
                  </a:cubicBezTo>
                  <a:cubicBezTo>
                    <a:pt x="7507" y="520"/>
                    <a:pt x="6250" y="0"/>
                    <a:pt x="4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 name="Google Shape;836;p59"/>
            <p:cNvGrpSpPr/>
            <p:nvPr/>
          </p:nvGrpSpPr>
          <p:grpSpPr>
            <a:xfrm>
              <a:off x="1680888" y="571212"/>
              <a:ext cx="567532" cy="567589"/>
              <a:chOff x="388650" y="4371262"/>
              <a:chExt cx="567532" cy="567589"/>
            </a:xfrm>
          </p:grpSpPr>
          <p:sp>
            <p:nvSpPr>
              <p:cNvPr id="837" name="Google Shape;837;p59"/>
              <p:cNvSpPr/>
              <p:nvPr/>
            </p:nvSpPr>
            <p:spPr>
              <a:xfrm>
                <a:off x="388650" y="4371262"/>
                <a:ext cx="567532" cy="567589"/>
              </a:xfrm>
              <a:custGeom>
                <a:rect b="b" l="l" r="r" t="t"/>
                <a:pathLst>
                  <a:path extrusionOk="0" h="9881" w="9880">
                    <a:moveTo>
                      <a:pt x="4940" y="1"/>
                    </a:moveTo>
                    <a:cubicBezTo>
                      <a:pt x="3630" y="1"/>
                      <a:pt x="2373" y="522"/>
                      <a:pt x="1448" y="1447"/>
                    </a:cubicBezTo>
                    <a:cubicBezTo>
                      <a:pt x="521" y="2374"/>
                      <a:pt x="1" y="3631"/>
                      <a:pt x="1" y="4941"/>
                    </a:cubicBezTo>
                    <a:cubicBezTo>
                      <a:pt x="1" y="6251"/>
                      <a:pt x="521" y="7507"/>
                      <a:pt x="1448" y="8433"/>
                    </a:cubicBezTo>
                    <a:cubicBezTo>
                      <a:pt x="2373" y="9360"/>
                      <a:pt x="3630" y="9880"/>
                      <a:pt x="4940" y="9880"/>
                    </a:cubicBezTo>
                    <a:cubicBezTo>
                      <a:pt x="6251" y="9880"/>
                      <a:pt x="7507" y="9360"/>
                      <a:pt x="8433" y="8433"/>
                    </a:cubicBezTo>
                    <a:cubicBezTo>
                      <a:pt x="9359" y="7507"/>
                      <a:pt x="9880" y="6251"/>
                      <a:pt x="9880" y="4941"/>
                    </a:cubicBezTo>
                    <a:cubicBezTo>
                      <a:pt x="9880" y="3631"/>
                      <a:pt x="9359" y="2374"/>
                      <a:pt x="8433" y="1447"/>
                    </a:cubicBezTo>
                    <a:cubicBezTo>
                      <a:pt x="7507" y="522"/>
                      <a:pt x="6251" y="1"/>
                      <a:pt x="49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9"/>
              <p:cNvSpPr/>
              <p:nvPr/>
            </p:nvSpPr>
            <p:spPr>
              <a:xfrm>
                <a:off x="492908" y="4510732"/>
                <a:ext cx="359245" cy="316910"/>
              </a:xfrm>
              <a:custGeom>
                <a:rect b="b" l="l" r="r" t="t"/>
                <a:pathLst>
                  <a:path extrusionOk="0" h="5517" w="6254">
                    <a:moveTo>
                      <a:pt x="1606" y="0"/>
                    </a:moveTo>
                    <a:cubicBezTo>
                      <a:pt x="1575" y="0"/>
                      <a:pt x="1544" y="1"/>
                      <a:pt x="1513" y="3"/>
                    </a:cubicBezTo>
                    <a:cubicBezTo>
                      <a:pt x="703" y="49"/>
                      <a:pt x="50" y="713"/>
                      <a:pt x="16" y="1523"/>
                    </a:cubicBezTo>
                    <a:cubicBezTo>
                      <a:pt x="0" y="1925"/>
                      <a:pt x="134" y="2295"/>
                      <a:pt x="365" y="2583"/>
                    </a:cubicBezTo>
                    <a:cubicBezTo>
                      <a:pt x="408" y="2636"/>
                      <a:pt x="454" y="2687"/>
                      <a:pt x="503" y="2734"/>
                    </a:cubicBezTo>
                    <a:cubicBezTo>
                      <a:pt x="988" y="3262"/>
                      <a:pt x="2610" y="5019"/>
                      <a:pt x="3029" y="5473"/>
                    </a:cubicBezTo>
                    <a:cubicBezTo>
                      <a:pt x="3055" y="5502"/>
                      <a:pt x="3091" y="5516"/>
                      <a:pt x="3127" y="5516"/>
                    </a:cubicBezTo>
                    <a:cubicBezTo>
                      <a:pt x="3164" y="5516"/>
                      <a:pt x="3200" y="5502"/>
                      <a:pt x="3227" y="5473"/>
                    </a:cubicBezTo>
                    <a:lnTo>
                      <a:pt x="5744" y="2741"/>
                    </a:lnTo>
                    <a:cubicBezTo>
                      <a:pt x="5796" y="2693"/>
                      <a:pt x="5844" y="2639"/>
                      <a:pt x="5889" y="2584"/>
                    </a:cubicBezTo>
                    <a:lnTo>
                      <a:pt x="5890" y="2583"/>
                    </a:lnTo>
                    <a:cubicBezTo>
                      <a:pt x="6121" y="2295"/>
                      <a:pt x="6254" y="1925"/>
                      <a:pt x="6237" y="1523"/>
                    </a:cubicBezTo>
                    <a:cubicBezTo>
                      <a:pt x="6204" y="713"/>
                      <a:pt x="5551" y="49"/>
                      <a:pt x="4742" y="3"/>
                    </a:cubicBezTo>
                    <a:cubicBezTo>
                      <a:pt x="4711" y="1"/>
                      <a:pt x="4680" y="0"/>
                      <a:pt x="4649" y="0"/>
                    </a:cubicBezTo>
                    <a:cubicBezTo>
                      <a:pt x="3930" y="0"/>
                      <a:pt x="3324" y="478"/>
                      <a:pt x="3127" y="1134"/>
                    </a:cubicBezTo>
                    <a:cubicBezTo>
                      <a:pt x="2931" y="478"/>
                      <a:pt x="2324" y="0"/>
                      <a:pt x="1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9" name="Google Shape;839;p59"/>
          <p:cNvSpPr/>
          <p:nvPr/>
        </p:nvSpPr>
        <p:spPr>
          <a:xfrm>
            <a:off x="2955474" y="4222813"/>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sp>
        <p:nvSpPr>
          <p:cNvPr id="844" name="Google Shape;844;p60"/>
          <p:cNvSpPr txBox="1"/>
          <p:nvPr>
            <p:ph type="title"/>
          </p:nvPr>
        </p:nvSpPr>
        <p:spPr>
          <a:xfrm>
            <a:off x="3364798" y="2462350"/>
            <a:ext cx="5067600" cy="841800"/>
          </a:xfrm>
          <a:prstGeom prst="rect">
            <a:avLst/>
          </a:prstGeom>
        </p:spPr>
        <p:txBody>
          <a:bodyPr anchorCtr="0" anchor="ctr" bIns="91425" lIns="91425" spcFirstLastPara="1" rIns="0" wrap="square" tIns="91425">
            <a:noAutofit/>
          </a:bodyPr>
          <a:lstStyle/>
          <a:p>
            <a:pPr indent="0" lvl="0" marL="0" rtl="0" algn="r">
              <a:spcBef>
                <a:spcPts val="0"/>
              </a:spcBef>
              <a:spcAft>
                <a:spcPts val="0"/>
              </a:spcAft>
              <a:buNone/>
            </a:pPr>
            <a:r>
              <a:rPr lang="en"/>
              <a:t>Market analysis</a:t>
            </a:r>
            <a:endParaRPr/>
          </a:p>
        </p:txBody>
      </p:sp>
      <p:sp>
        <p:nvSpPr>
          <p:cNvPr id="845" name="Google Shape;845;p60"/>
          <p:cNvSpPr txBox="1"/>
          <p:nvPr>
            <p:ph idx="2" type="title"/>
          </p:nvPr>
        </p:nvSpPr>
        <p:spPr>
          <a:xfrm>
            <a:off x="7138701" y="1166025"/>
            <a:ext cx="1293600" cy="12879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02</a:t>
            </a:r>
            <a:endParaRPr>
              <a:solidFill>
                <a:schemeClr val="lt1"/>
              </a:solidFill>
            </a:endParaRPr>
          </a:p>
        </p:txBody>
      </p:sp>
      <p:sp>
        <p:nvSpPr>
          <p:cNvPr id="846" name="Google Shape;846;p60"/>
          <p:cNvSpPr txBox="1"/>
          <p:nvPr>
            <p:ph idx="1" type="subTitle"/>
          </p:nvPr>
        </p:nvSpPr>
        <p:spPr>
          <a:xfrm>
            <a:off x="4184750" y="3443675"/>
            <a:ext cx="4247700" cy="417000"/>
          </a:xfrm>
          <a:prstGeom prst="rect">
            <a:avLst/>
          </a:prstGeom>
          <a:solidFill>
            <a:schemeClr val="accent5"/>
          </a:solidFill>
          <a:ln cap="flat" cmpd="sng" w="1905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t" bIns="91425" lIns="91425" spcFirstLastPara="1" rIns="0" wrap="square" tIns="91425">
            <a:noAutofit/>
          </a:bodyPr>
          <a:lstStyle/>
          <a:p>
            <a:pPr indent="0" lvl="0" marL="0" rtl="0" algn="ctr">
              <a:spcBef>
                <a:spcPts val="0"/>
              </a:spcBef>
              <a:spcAft>
                <a:spcPts val="1600"/>
              </a:spcAft>
              <a:buNone/>
            </a:pPr>
            <a:r>
              <a:rPr lang="en">
                <a:solidFill>
                  <a:schemeClr val="lt1"/>
                </a:solidFill>
              </a:rPr>
              <a:t>You can enter a subtitle here if you need it</a:t>
            </a:r>
            <a:endParaRPr>
              <a:solidFill>
                <a:schemeClr val="lt1"/>
              </a:solidFill>
            </a:endParaRPr>
          </a:p>
        </p:txBody>
      </p:sp>
      <p:sp>
        <p:nvSpPr>
          <p:cNvPr id="847" name="Google Shape;847;p60"/>
          <p:cNvSpPr/>
          <p:nvPr/>
        </p:nvSpPr>
        <p:spPr>
          <a:xfrm>
            <a:off x="5522225" y="1067650"/>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 name="Google Shape;848;p60"/>
          <p:cNvGrpSpPr/>
          <p:nvPr/>
        </p:nvGrpSpPr>
        <p:grpSpPr>
          <a:xfrm>
            <a:off x="216425" y="873390"/>
            <a:ext cx="2982434" cy="2987277"/>
            <a:chOff x="216425" y="873390"/>
            <a:chExt cx="2982434" cy="2987277"/>
          </a:xfrm>
        </p:grpSpPr>
        <p:grpSp>
          <p:nvGrpSpPr>
            <p:cNvPr id="849" name="Google Shape;849;p60"/>
            <p:cNvGrpSpPr/>
            <p:nvPr/>
          </p:nvGrpSpPr>
          <p:grpSpPr>
            <a:xfrm>
              <a:off x="321527" y="1528575"/>
              <a:ext cx="2774841" cy="2332092"/>
              <a:chOff x="321527" y="1528575"/>
              <a:chExt cx="2774841" cy="2332092"/>
            </a:xfrm>
          </p:grpSpPr>
          <p:sp>
            <p:nvSpPr>
              <p:cNvPr id="850" name="Google Shape;850;p60"/>
              <p:cNvSpPr/>
              <p:nvPr/>
            </p:nvSpPr>
            <p:spPr>
              <a:xfrm>
                <a:off x="321597" y="1528575"/>
                <a:ext cx="2774705" cy="2332092"/>
              </a:xfrm>
              <a:custGeom>
                <a:rect b="b" l="l" r="r" t="t"/>
                <a:pathLst>
                  <a:path extrusionOk="0" h="17227" w="20497">
                    <a:moveTo>
                      <a:pt x="446" y="0"/>
                    </a:moveTo>
                    <a:cubicBezTo>
                      <a:pt x="201" y="0"/>
                      <a:pt x="1" y="201"/>
                      <a:pt x="1" y="447"/>
                    </a:cubicBezTo>
                    <a:lnTo>
                      <a:pt x="1" y="11396"/>
                    </a:lnTo>
                    <a:lnTo>
                      <a:pt x="1" y="12446"/>
                    </a:lnTo>
                    <a:lnTo>
                      <a:pt x="1" y="12828"/>
                    </a:lnTo>
                    <a:cubicBezTo>
                      <a:pt x="1" y="13073"/>
                      <a:pt x="201" y="13274"/>
                      <a:pt x="446" y="13274"/>
                    </a:cubicBezTo>
                    <a:lnTo>
                      <a:pt x="8058" y="13274"/>
                    </a:lnTo>
                    <a:lnTo>
                      <a:pt x="8058" y="13275"/>
                    </a:lnTo>
                    <a:lnTo>
                      <a:pt x="8058" y="13276"/>
                    </a:lnTo>
                    <a:lnTo>
                      <a:pt x="8058" y="13277"/>
                    </a:lnTo>
                    <a:lnTo>
                      <a:pt x="8058" y="13278"/>
                    </a:lnTo>
                    <a:lnTo>
                      <a:pt x="8058" y="13280"/>
                    </a:lnTo>
                    <a:cubicBezTo>
                      <a:pt x="8058" y="13310"/>
                      <a:pt x="8057" y="13441"/>
                      <a:pt x="8020" y="13641"/>
                    </a:cubicBezTo>
                    <a:cubicBezTo>
                      <a:pt x="7945" y="14050"/>
                      <a:pt x="7724" y="14754"/>
                      <a:pt x="7071" y="15483"/>
                    </a:cubicBezTo>
                    <a:cubicBezTo>
                      <a:pt x="6981" y="15583"/>
                      <a:pt x="6883" y="15684"/>
                      <a:pt x="6777" y="15784"/>
                    </a:cubicBezTo>
                    <a:lnTo>
                      <a:pt x="6776" y="15784"/>
                    </a:lnTo>
                    <a:cubicBezTo>
                      <a:pt x="6755" y="15805"/>
                      <a:pt x="6734" y="15824"/>
                      <a:pt x="6712" y="15844"/>
                    </a:cubicBezTo>
                    <a:cubicBezTo>
                      <a:pt x="6711" y="15845"/>
                      <a:pt x="6711" y="15845"/>
                      <a:pt x="6710" y="15846"/>
                    </a:cubicBezTo>
                    <a:cubicBezTo>
                      <a:pt x="6678" y="15875"/>
                      <a:pt x="6644" y="15905"/>
                      <a:pt x="6610" y="15934"/>
                    </a:cubicBezTo>
                    <a:lnTo>
                      <a:pt x="6000" y="15934"/>
                    </a:lnTo>
                    <a:cubicBezTo>
                      <a:pt x="5644" y="15934"/>
                      <a:pt x="5353" y="16225"/>
                      <a:pt x="5353" y="16580"/>
                    </a:cubicBezTo>
                    <a:cubicBezTo>
                      <a:pt x="5353" y="16935"/>
                      <a:pt x="5644" y="17226"/>
                      <a:pt x="6000" y="17226"/>
                    </a:cubicBezTo>
                    <a:lnTo>
                      <a:pt x="14497" y="17226"/>
                    </a:lnTo>
                    <a:cubicBezTo>
                      <a:pt x="14853" y="17226"/>
                      <a:pt x="15143" y="16935"/>
                      <a:pt x="15143" y="16580"/>
                    </a:cubicBezTo>
                    <a:cubicBezTo>
                      <a:pt x="15143" y="16225"/>
                      <a:pt x="14853" y="15934"/>
                      <a:pt x="14497" y="15934"/>
                    </a:cubicBezTo>
                    <a:lnTo>
                      <a:pt x="13886" y="15934"/>
                    </a:lnTo>
                    <a:cubicBezTo>
                      <a:pt x="13852" y="15905"/>
                      <a:pt x="13819" y="15875"/>
                      <a:pt x="13786" y="15846"/>
                    </a:cubicBezTo>
                    <a:cubicBezTo>
                      <a:pt x="13786" y="15845"/>
                      <a:pt x="13785" y="15845"/>
                      <a:pt x="13785" y="15844"/>
                    </a:cubicBezTo>
                    <a:cubicBezTo>
                      <a:pt x="13764" y="15824"/>
                      <a:pt x="13742" y="15805"/>
                      <a:pt x="13721" y="15784"/>
                    </a:cubicBezTo>
                    <a:cubicBezTo>
                      <a:pt x="13614" y="15684"/>
                      <a:pt x="13516" y="15583"/>
                      <a:pt x="13425" y="15482"/>
                    </a:cubicBezTo>
                    <a:cubicBezTo>
                      <a:pt x="12773" y="14754"/>
                      <a:pt x="12551" y="14050"/>
                      <a:pt x="12477" y="13641"/>
                    </a:cubicBezTo>
                    <a:cubicBezTo>
                      <a:pt x="12440" y="13441"/>
                      <a:pt x="12438" y="13310"/>
                      <a:pt x="12438" y="13280"/>
                    </a:cubicBezTo>
                    <a:lnTo>
                      <a:pt x="12438" y="13277"/>
                    </a:lnTo>
                    <a:lnTo>
                      <a:pt x="12438" y="13276"/>
                    </a:lnTo>
                    <a:lnTo>
                      <a:pt x="12438" y="13275"/>
                    </a:lnTo>
                    <a:lnTo>
                      <a:pt x="12438" y="13274"/>
                    </a:lnTo>
                    <a:lnTo>
                      <a:pt x="20050" y="13274"/>
                    </a:lnTo>
                    <a:cubicBezTo>
                      <a:pt x="20296" y="13274"/>
                      <a:pt x="20497" y="13073"/>
                      <a:pt x="20497" y="12828"/>
                    </a:cubicBezTo>
                    <a:lnTo>
                      <a:pt x="20497" y="12427"/>
                    </a:lnTo>
                    <a:lnTo>
                      <a:pt x="20497" y="11396"/>
                    </a:lnTo>
                    <a:lnTo>
                      <a:pt x="20497" y="447"/>
                    </a:lnTo>
                    <a:cubicBezTo>
                      <a:pt x="20497" y="201"/>
                      <a:pt x="20296" y="0"/>
                      <a:pt x="20050" y="0"/>
                    </a:cubicBezTo>
                    <a:close/>
                  </a:path>
                </a:pathLst>
              </a:custGeom>
              <a:solidFill>
                <a:schemeClr val="lt1"/>
              </a:solidFill>
              <a:ln cap="flat" cmpd="sng" w="1143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 name="Google Shape;851;p60"/>
              <p:cNvGrpSpPr/>
              <p:nvPr/>
            </p:nvGrpSpPr>
            <p:grpSpPr>
              <a:xfrm>
                <a:off x="321527" y="1528600"/>
                <a:ext cx="2774841" cy="2332051"/>
                <a:chOff x="663725" y="313450"/>
                <a:chExt cx="2356553" cy="1980510"/>
              </a:xfrm>
            </p:grpSpPr>
            <p:sp>
              <p:nvSpPr>
                <p:cNvPr id="852" name="Google Shape;852;p60"/>
                <p:cNvSpPr/>
                <p:nvPr/>
              </p:nvSpPr>
              <p:spPr>
                <a:xfrm>
                  <a:off x="1345811" y="1839499"/>
                  <a:ext cx="992493" cy="363872"/>
                </a:xfrm>
                <a:custGeom>
                  <a:rect b="b" l="l" r="r" t="t"/>
                  <a:pathLst>
                    <a:path extrusionOk="0" h="3165" w="8633">
                      <a:moveTo>
                        <a:pt x="2125" y="0"/>
                      </a:moveTo>
                      <a:cubicBezTo>
                        <a:pt x="2125" y="0"/>
                        <a:pt x="2176" y="1765"/>
                        <a:pt x="1" y="3164"/>
                      </a:cubicBezTo>
                      <a:lnTo>
                        <a:pt x="8632" y="3164"/>
                      </a:lnTo>
                      <a:cubicBezTo>
                        <a:pt x="6457" y="1765"/>
                        <a:pt x="6506" y="0"/>
                        <a:pt x="65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0"/>
                <p:cNvSpPr/>
                <p:nvPr/>
              </p:nvSpPr>
              <p:spPr>
                <a:xfrm>
                  <a:off x="1585743" y="1839499"/>
                  <a:ext cx="512514" cy="42308"/>
                </a:xfrm>
                <a:custGeom>
                  <a:rect b="b" l="l" r="r" t="t"/>
                  <a:pathLst>
                    <a:path extrusionOk="0" h="368" w="4458">
                      <a:moveTo>
                        <a:pt x="38" y="0"/>
                      </a:moveTo>
                      <a:cubicBezTo>
                        <a:pt x="38" y="0"/>
                        <a:pt x="42" y="138"/>
                        <a:pt x="0" y="367"/>
                      </a:cubicBezTo>
                      <a:cubicBezTo>
                        <a:pt x="709" y="342"/>
                        <a:pt x="1456" y="329"/>
                        <a:pt x="2229" y="329"/>
                      </a:cubicBezTo>
                      <a:cubicBezTo>
                        <a:pt x="3002" y="329"/>
                        <a:pt x="3750" y="342"/>
                        <a:pt x="4457" y="367"/>
                      </a:cubicBezTo>
                      <a:cubicBezTo>
                        <a:pt x="4415" y="138"/>
                        <a:pt x="4419" y="0"/>
                        <a:pt x="44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0"/>
                <p:cNvSpPr/>
                <p:nvPr/>
              </p:nvSpPr>
              <p:spPr>
                <a:xfrm>
                  <a:off x="1345811" y="2093343"/>
                  <a:ext cx="992493" cy="110024"/>
                </a:xfrm>
                <a:custGeom>
                  <a:rect b="b" l="l" r="r" t="t"/>
                  <a:pathLst>
                    <a:path extrusionOk="0" h="957" w="8633">
                      <a:moveTo>
                        <a:pt x="1139" y="0"/>
                      </a:moveTo>
                      <a:cubicBezTo>
                        <a:pt x="851" y="322"/>
                        <a:pt x="480" y="648"/>
                        <a:pt x="1" y="956"/>
                      </a:cubicBezTo>
                      <a:lnTo>
                        <a:pt x="8632" y="956"/>
                      </a:lnTo>
                      <a:cubicBezTo>
                        <a:pt x="8153" y="648"/>
                        <a:pt x="7782" y="322"/>
                        <a:pt x="7494" y="0"/>
                      </a:cubicBezTo>
                      <a:cubicBezTo>
                        <a:pt x="6518" y="50"/>
                        <a:pt x="5444" y="78"/>
                        <a:pt x="4316" y="78"/>
                      </a:cubicBezTo>
                      <a:cubicBezTo>
                        <a:pt x="3189" y="78"/>
                        <a:pt x="2115" y="50"/>
                        <a:pt x="1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0"/>
                <p:cNvSpPr/>
                <p:nvPr/>
              </p:nvSpPr>
              <p:spPr>
                <a:xfrm>
                  <a:off x="1279247" y="2145192"/>
                  <a:ext cx="1125622" cy="148768"/>
                </a:xfrm>
                <a:custGeom>
                  <a:rect b="b" l="l" r="r" t="t"/>
                  <a:pathLst>
                    <a:path extrusionOk="0" h="1294" w="9791">
                      <a:moveTo>
                        <a:pt x="646" y="1"/>
                      </a:moveTo>
                      <a:cubicBezTo>
                        <a:pt x="292" y="1"/>
                        <a:pt x="1" y="292"/>
                        <a:pt x="1" y="647"/>
                      </a:cubicBezTo>
                      <a:cubicBezTo>
                        <a:pt x="1" y="1002"/>
                        <a:pt x="292" y="1293"/>
                        <a:pt x="646" y="1293"/>
                      </a:cubicBezTo>
                      <a:lnTo>
                        <a:pt x="9143" y="1293"/>
                      </a:lnTo>
                      <a:cubicBezTo>
                        <a:pt x="9499" y="1293"/>
                        <a:pt x="9790" y="1002"/>
                        <a:pt x="9790" y="647"/>
                      </a:cubicBezTo>
                      <a:cubicBezTo>
                        <a:pt x="9790" y="292"/>
                        <a:pt x="9499" y="1"/>
                        <a:pt x="9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0"/>
                <p:cNvSpPr/>
                <p:nvPr/>
              </p:nvSpPr>
              <p:spPr>
                <a:xfrm>
                  <a:off x="663725" y="313450"/>
                  <a:ext cx="2356553" cy="1526194"/>
                </a:xfrm>
                <a:custGeom>
                  <a:rect b="b" l="l" r="r" t="t"/>
                  <a:pathLst>
                    <a:path extrusionOk="0" h="13275" w="20498">
                      <a:moveTo>
                        <a:pt x="447" y="0"/>
                      </a:moveTo>
                      <a:cubicBezTo>
                        <a:pt x="201" y="0"/>
                        <a:pt x="1" y="201"/>
                        <a:pt x="1" y="447"/>
                      </a:cubicBezTo>
                      <a:lnTo>
                        <a:pt x="1" y="12828"/>
                      </a:lnTo>
                      <a:cubicBezTo>
                        <a:pt x="1" y="13073"/>
                        <a:pt x="201" y="13274"/>
                        <a:pt x="447" y="13274"/>
                      </a:cubicBezTo>
                      <a:lnTo>
                        <a:pt x="20052" y="13274"/>
                      </a:lnTo>
                      <a:cubicBezTo>
                        <a:pt x="20296" y="13274"/>
                        <a:pt x="20498" y="13073"/>
                        <a:pt x="20498" y="12828"/>
                      </a:cubicBezTo>
                      <a:lnTo>
                        <a:pt x="20498" y="447"/>
                      </a:lnTo>
                      <a:cubicBezTo>
                        <a:pt x="20498" y="201"/>
                        <a:pt x="20296" y="0"/>
                        <a:pt x="200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0"/>
                <p:cNvSpPr/>
                <p:nvPr/>
              </p:nvSpPr>
              <p:spPr>
                <a:xfrm>
                  <a:off x="690282" y="341617"/>
                  <a:ext cx="2303554" cy="1469859"/>
                </a:xfrm>
                <a:custGeom>
                  <a:rect b="b" l="l" r="r" t="t"/>
                  <a:pathLst>
                    <a:path extrusionOk="0" h="12785" w="20037">
                      <a:moveTo>
                        <a:pt x="391" y="0"/>
                      </a:moveTo>
                      <a:cubicBezTo>
                        <a:pt x="176" y="0"/>
                        <a:pt x="0" y="176"/>
                        <a:pt x="0" y="391"/>
                      </a:cubicBezTo>
                      <a:lnTo>
                        <a:pt x="0" y="12395"/>
                      </a:lnTo>
                      <a:cubicBezTo>
                        <a:pt x="0" y="12608"/>
                        <a:pt x="176" y="12784"/>
                        <a:pt x="391" y="12784"/>
                      </a:cubicBezTo>
                      <a:lnTo>
                        <a:pt x="19646" y="12784"/>
                      </a:lnTo>
                      <a:cubicBezTo>
                        <a:pt x="19861" y="12784"/>
                        <a:pt x="20037" y="12608"/>
                        <a:pt x="20037" y="12395"/>
                      </a:cubicBezTo>
                      <a:lnTo>
                        <a:pt x="20037" y="391"/>
                      </a:lnTo>
                      <a:cubicBezTo>
                        <a:pt x="20037" y="176"/>
                        <a:pt x="19861" y="0"/>
                        <a:pt x="196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60"/>
                <p:cNvSpPr/>
                <p:nvPr/>
              </p:nvSpPr>
              <p:spPr>
                <a:xfrm>
                  <a:off x="960219" y="341617"/>
                  <a:ext cx="1763448" cy="1469859"/>
                </a:xfrm>
                <a:custGeom>
                  <a:rect b="b" l="l" r="r" t="t"/>
                  <a:pathLst>
                    <a:path extrusionOk="0" h="12785" w="15339">
                      <a:moveTo>
                        <a:pt x="1" y="0"/>
                      </a:moveTo>
                      <a:lnTo>
                        <a:pt x="1" y="12784"/>
                      </a:lnTo>
                      <a:lnTo>
                        <a:pt x="15339" y="12784"/>
                      </a:lnTo>
                      <a:lnTo>
                        <a:pt x="153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60"/>
                <p:cNvSpPr/>
                <p:nvPr/>
              </p:nvSpPr>
              <p:spPr>
                <a:xfrm>
                  <a:off x="663725" y="1623595"/>
                  <a:ext cx="2356553" cy="216024"/>
                </a:xfrm>
                <a:custGeom>
                  <a:rect b="b" l="l" r="r" t="t"/>
                  <a:pathLst>
                    <a:path extrusionOk="0" h="1879" w="20498">
                      <a:moveTo>
                        <a:pt x="1" y="0"/>
                      </a:moveTo>
                      <a:lnTo>
                        <a:pt x="1" y="1050"/>
                      </a:lnTo>
                      <a:cubicBezTo>
                        <a:pt x="1" y="1506"/>
                        <a:pt x="373" y="1878"/>
                        <a:pt x="829" y="1878"/>
                      </a:cubicBezTo>
                      <a:lnTo>
                        <a:pt x="19651" y="1878"/>
                      </a:lnTo>
                      <a:cubicBezTo>
                        <a:pt x="20116" y="1878"/>
                        <a:pt x="20498" y="1496"/>
                        <a:pt x="20498" y="1031"/>
                      </a:cubicBezTo>
                      <a:lnTo>
                        <a:pt x="204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0"/>
                <p:cNvSpPr/>
                <p:nvPr/>
              </p:nvSpPr>
              <p:spPr>
                <a:xfrm>
                  <a:off x="2723665" y="1660958"/>
                  <a:ext cx="141292" cy="141295"/>
                </a:xfrm>
                <a:custGeom>
                  <a:rect b="b" l="l" r="r" t="t"/>
                  <a:pathLst>
                    <a:path extrusionOk="0" h="1229" w="1229">
                      <a:moveTo>
                        <a:pt x="68" y="0"/>
                      </a:moveTo>
                      <a:cubicBezTo>
                        <a:pt x="31" y="0"/>
                        <a:pt x="1" y="31"/>
                        <a:pt x="1" y="68"/>
                      </a:cubicBezTo>
                      <a:lnTo>
                        <a:pt x="1" y="1160"/>
                      </a:lnTo>
                      <a:cubicBezTo>
                        <a:pt x="1" y="1197"/>
                        <a:pt x="31" y="1228"/>
                        <a:pt x="68" y="1228"/>
                      </a:cubicBezTo>
                      <a:lnTo>
                        <a:pt x="1161" y="1228"/>
                      </a:lnTo>
                      <a:cubicBezTo>
                        <a:pt x="1198" y="1228"/>
                        <a:pt x="1229" y="1197"/>
                        <a:pt x="1229" y="1160"/>
                      </a:cubicBezTo>
                      <a:lnTo>
                        <a:pt x="1229" y="68"/>
                      </a:lnTo>
                      <a:cubicBezTo>
                        <a:pt x="1229" y="31"/>
                        <a:pt x="1198"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0"/>
                <p:cNvSpPr/>
                <p:nvPr/>
              </p:nvSpPr>
              <p:spPr>
                <a:xfrm>
                  <a:off x="2742289" y="1679468"/>
                  <a:ext cx="104158" cy="104161"/>
                </a:xfrm>
                <a:custGeom>
                  <a:rect b="b" l="l" r="r" t="t"/>
                  <a:pathLst>
                    <a:path extrusionOk="0" h="906" w="906">
                      <a:moveTo>
                        <a:pt x="35" y="1"/>
                      </a:moveTo>
                      <a:cubicBezTo>
                        <a:pt x="16" y="1"/>
                        <a:pt x="0" y="16"/>
                        <a:pt x="0" y="36"/>
                      </a:cubicBezTo>
                      <a:lnTo>
                        <a:pt x="0" y="871"/>
                      </a:lnTo>
                      <a:cubicBezTo>
                        <a:pt x="0" y="890"/>
                        <a:pt x="16" y="906"/>
                        <a:pt x="35" y="906"/>
                      </a:cubicBezTo>
                      <a:lnTo>
                        <a:pt x="869" y="906"/>
                      </a:lnTo>
                      <a:cubicBezTo>
                        <a:pt x="889" y="906"/>
                        <a:pt x="905" y="890"/>
                        <a:pt x="905" y="871"/>
                      </a:cubicBezTo>
                      <a:lnTo>
                        <a:pt x="905" y="36"/>
                      </a:lnTo>
                      <a:cubicBezTo>
                        <a:pt x="905" y="16"/>
                        <a:pt x="889"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60"/>
                <p:cNvSpPr/>
                <p:nvPr/>
              </p:nvSpPr>
              <p:spPr>
                <a:xfrm>
                  <a:off x="2601917" y="1705910"/>
                  <a:ext cx="51274" cy="51276"/>
                </a:xfrm>
                <a:custGeom>
                  <a:rect b="b" l="l" r="r" t="t"/>
                  <a:pathLst>
                    <a:path extrusionOk="0" h="446" w="446">
                      <a:moveTo>
                        <a:pt x="18" y="1"/>
                      </a:moveTo>
                      <a:cubicBezTo>
                        <a:pt x="9" y="1"/>
                        <a:pt x="0" y="8"/>
                        <a:pt x="0" y="18"/>
                      </a:cubicBezTo>
                      <a:lnTo>
                        <a:pt x="0" y="428"/>
                      </a:lnTo>
                      <a:cubicBezTo>
                        <a:pt x="0" y="437"/>
                        <a:pt x="9" y="445"/>
                        <a:pt x="18" y="445"/>
                      </a:cubicBezTo>
                      <a:lnTo>
                        <a:pt x="428" y="445"/>
                      </a:lnTo>
                      <a:cubicBezTo>
                        <a:pt x="437" y="445"/>
                        <a:pt x="446" y="438"/>
                        <a:pt x="446" y="428"/>
                      </a:cubicBezTo>
                      <a:lnTo>
                        <a:pt x="446" y="18"/>
                      </a:lnTo>
                      <a:cubicBezTo>
                        <a:pt x="446" y="8"/>
                        <a:pt x="437" y="1"/>
                        <a:pt x="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60"/>
                <p:cNvSpPr/>
                <p:nvPr/>
              </p:nvSpPr>
              <p:spPr>
                <a:xfrm>
                  <a:off x="2493965" y="1705910"/>
                  <a:ext cx="51159" cy="51276"/>
                </a:xfrm>
                <a:custGeom>
                  <a:rect b="b" l="l" r="r" t="t"/>
                  <a:pathLst>
                    <a:path extrusionOk="0" h="446" w="445">
                      <a:moveTo>
                        <a:pt x="18" y="1"/>
                      </a:moveTo>
                      <a:cubicBezTo>
                        <a:pt x="8" y="1"/>
                        <a:pt x="0" y="8"/>
                        <a:pt x="0" y="18"/>
                      </a:cubicBezTo>
                      <a:lnTo>
                        <a:pt x="0" y="428"/>
                      </a:lnTo>
                      <a:cubicBezTo>
                        <a:pt x="0" y="437"/>
                        <a:pt x="9" y="445"/>
                        <a:pt x="18" y="445"/>
                      </a:cubicBezTo>
                      <a:lnTo>
                        <a:pt x="427" y="445"/>
                      </a:lnTo>
                      <a:cubicBezTo>
                        <a:pt x="438" y="445"/>
                        <a:pt x="445" y="438"/>
                        <a:pt x="445" y="428"/>
                      </a:cubicBezTo>
                      <a:lnTo>
                        <a:pt x="445" y="18"/>
                      </a:lnTo>
                      <a:cubicBezTo>
                        <a:pt x="445" y="8"/>
                        <a:pt x="438" y="1"/>
                        <a:pt x="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0"/>
                <p:cNvSpPr/>
                <p:nvPr/>
              </p:nvSpPr>
              <p:spPr>
                <a:xfrm>
                  <a:off x="2385898" y="1705910"/>
                  <a:ext cx="51274" cy="51276"/>
                </a:xfrm>
                <a:custGeom>
                  <a:rect b="b" l="l" r="r" t="t"/>
                  <a:pathLst>
                    <a:path extrusionOk="0" h="446" w="446">
                      <a:moveTo>
                        <a:pt x="18" y="1"/>
                      </a:moveTo>
                      <a:cubicBezTo>
                        <a:pt x="9" y="1"/>
                        <a:pt x="1" y="8"/>
                        <a:pt x="1" y="18"/>
                      </a:cubicBezTo>
                      <a:lnTo>
                        <a:pt x="1" y="428"/>
                      </a:lnTo>
                      <a:cubicBezTo>
                        <a:pt x="1" y="437"/>
                        <a:pt x="9" y="445"/>
                        <a:pt x="18" y="445"/>
                      </a:cubicBezTo>
                      <a:lnTo>
                        <a:pt x="428" y="445"/>
                      </a:lnTo>
                      <a:cubicBezTo>
                        <a:pt x="438" y="445"/>
                        <a:pt x="446" y="438"/>
                        <a:pt x="446" y="428"/>
                      </a:cubicBezTo>
                      <a:lnTo>
                        <a:pt x="446" y="18"/>
                      </a:lnTo>
                      <a:cubicBezTo>
                        <a:pt x="446" y="8"/>
                        <a:pt x="438" y="1"/>
                        <a:pt x="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0"/>
                <p:cNvSpPr/>
                <p:nvPr/>
              </p:nvSpPr>
              <p:spPr>
                <a:xfrm>
                  <a:off x="1023220" y="406572"/>
                  <a:ext cx="608280" cy="554258"/>
                </a:xfrm>
                <a:custGeom>
                  <a:rect b="b" l="l" r="r" t="t"/>
                  <a:pathLst>
                    <a:path extrusionOk="0" h="4821" w="5291">
                      <a:moveTo>
                        <a:pt x="2645" y="0"/>
                      </a:moveTo>
                      <a:cubicBezTo>
                        <a:pt x="2028" y="0"/>
                        <a:pt x="1412" y="236"/>
                        <a:pt x="941" y="706"/>
                      </a:cubicBezTo>
                      <a:cubicBezTo>
                        <a:pt x="0" y="1647"/>
                        <a:pt x="0" y="3173"/>
                        <a:pt x="941" y="4114"/>
                      </a:cubicBezTo>
                      <a:cubicBezTo>
                        <a:pt x="1412" y="4585"/>
                        <a:pt x="2028" y="4820"/>
                        <a:pt x="2645" y="4820"/>
                      </a:cubicBezTo>
                      <a:cubicBezTo>
                        <a:pt x="3262" y="4820"/>
                        <a:pt x="3879" y="4585"/>
                        <a:pt x="4349" y="4114"/>
                      </a:cubicBezTo>
                      <a:cubicBezTo>
                        <a:pt x="5290" y="3173"/>
                        <a:pt x="5290" y="1647"/>
                        <a:pt x="4349" y="706"/>
                      </a:cubicBezTo>
                      <a:cubicBezTo>
                        <a:pt x="3879" y="236"/>
                        <a:pt x="3262" y="0"/>
                        <a:pt x="26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60"/>
                <p:cNvSpPr/>
                <p:nvPr/>
              </p:nvSpPr>
              <p:spPr>
                <a:xfrm>
                  <a:off x="1240734" y="508201"/>
                  <a:ext cx="173597" cy="173601"/>
                </a:xfrm>
                <a:custGeom>
                  <a:rect b="b" l="l" r="r" t="t"/>
                  <a:pathLst>
                    <a:path extrusionOk="0" h="1510" w="1510">
                      <a:moveTo>
                        <a:pt x="755" y="0"/>
                      </a:moveTo>
                      <a:cubicBezTo>
                        <a:pt x="338" y="0"/>
                        <a:pt x="0" y="338"/>
                        <a:pt x="0" y="755"/>
                      </a:cubicBezTo>
                      <a:cubicBezTo>
                        <a:pt x="0" y="1171"/>
                        <a:pt x="338" y="1510"/>
                        <a:pt x="755" y="1510"/>
                      </a:cubicBezTo>
                      <a:cubicBezTo>
                        <a:pt x="1172" y="1510"/>
                        <a:pt x="1509" y="1171"/>
                        <a:pt x="1509" y="755"/>
                      </a:cubicBezTo>
                      <a:cubicBezTo>
                        <a:pt x="1509" y="338"/>
                        <a:pt x="1172" y="0"/>
                        <a:pt x="7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60"/>
                <p:cNvSpPr/>
                <p:nvPr/>
              </p:nvSpPr>
              <p:spPr>
                <a:xfrm>
                  <a:off x="1158419" y="720197"/>
                  <a:ext cx="338112" cy="189237"/>
                </a:xfrm>
                <a:custGeom>
                  <a:rect b="b" l="l" r="r" t="t"/>
                  <a:pathLst>
                    <a:path extrusionOk="0" h="1646" w="2941">
                      <a:moveTo>
                        <a:pt x="1471" y="0"/>
                      </a:moveTo>
                      <a:cubicBezTo>
                        <a:pt x="808" y="0"/>
                        <a:pt x="240" y="406"/>
                        <a:pt x="1" y="982"/>
                      </a:cubicBezTo>
                      <a:cubicBezTo>
                        <a:pt x="361" y="1388"/>
                        <a:pt x="886" y="1646"/>
                        <a:pt x="1471" y="1646"/>
                      </a:cubicBezTo>
                      <a:cubicBezTo>
                        <a:pt x="2056" y="1646"/>
                        <a:pt x="2581" y="1388"/>
                        <a:pt x="2941" y="982"/>
                      </a:cubicBezTo>
                      <a:cubicBezTo>
                        <a:pt x="2701" y="406"/>
                        <a:pt x="2133" y="0"/>
                        <a:pt x="14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60"/>
                <p:cNvSpPr/>
                <p:nvPr/>
              </p:nvSpPr>
              <p:spPr>
                <a:xfrm>
                  <a:off x="960219" y="1022211"/>
                  <a:ext cx="1763448" cy="142560"/>
                </a:xfrm>
                <a:custGeom>
                  <a:rect b="b" l="l" r="r" t="t"/>
                  <a:pathLst>
                    <a:path extrusionOk="0" h="1240" w="15339">
                      <a:moveTo>
                        <a:pt x="1" y="1"/>
                      </a:moveTo>
                      <a:lnTo>
                        <a:pt x="1" y="1240"/>
                      </a:lnTo>
                      <a:lnTo>
                        <a:pt x="15339" y="1240"/>
                      </a:lnTo>
                      <a:lnTo>
                        <a:pt x="153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60"/>
                <p:cNvSpPr/>
                <p:nvPr/>
              </p:nvSpPr>
              <p:spPr>
                <a:xfrm>
                  <a:off x="1081967" y="1227194"/>
                  <a:ext cx="1520067" cy="87145"/>
                </a:xfrm>
                <a:custGeom>
                  <a:rect b="b" l="l" r="r" t="t"/>
                  <a:pathLst>
                    <a:path extrusionOk="0" h="758" w="13222">
                      <a:moveTo>
                        <a:pt x="0" y="1"/>
                      </a:moveTo>
                      <a:lnTo>
                        <a:pt x="0" y="758"/>
                      </a:lnTo>
                      <a:lnTo>
                        <a:pt x="13221" y="758"/>
                      </a:lnTo>
                      <a:lnTo>
                        <a:pt x="132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0"/>
                <p:cNvSpPr/>
                <p:nvPr/>
              </p:nvSpPr>
              <p:spPr>
                <a:xfrm>
                  <a:off x="1081967" y="1371476"/>
                  <a:ext cx="1520067" cy="28627"/>
                </a:xfrm>
                <a:custGeom>
                  <a:rect b="b" l="l" r="r" t="t"/>
                  <a:pathLst>
                    <a:path extrusionOk="0" h="249" w="13222">
                      <a:moveTo>
                        <a:pt x="0" y="1"/>
                      </a:moveTo>
                      <a:lnTo>
                        <a:pt x="0" y="248"/>
                      </a:lnTo>
                      <a:lnTo>
                        <a:pt x="13221" y="248"/>
                      </a:lnTo>
                      <a:lnTo>
                        <a:pt x="132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0"/>
                <p:cNvSpPr/>
                <p:nvPr/>
              </p:nvSpPr>
              <p:spPr>
                <a:xfrm>
                  <a:off x="1164282" y="1448962"/>
                  <a:ext cx="1355322" cy="28627"/>
                </a:xfrm>
                <a:custGeom>
                  <a:rect b="b" l="l" r="r" t="t"/>
                  <a:pathLst>
                    <a:path extrusionOk="0" h="249" w="11789">
                      <a:moveTo>
                        <a:pt x="1" y="0"/>
                      </a:moveTo>
                      <a:lnTo>
                        <a:pt x="1" y="248"/>
                      </a:lnTo>
                      <a:lnTo>
                        <a:pt x="11789" y="248"/>
                      </a:lnTo>
                      <a:lnTo>
                        <a:pt x="117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60"/>
                <p:cNvSpPr/>
                <p:nvPr/>
              </p:nvSpPr>
              <p:spPr>
                <a:xfrm>
                  <a:off x="1340293" y="1526334"/>
                  <a:ext cx="1003415" cy="28627"/>
                </a:xfrm>
                <a:custGeom>
                  <a:rect b="b" l="l" r="r" t="t"/>
                  <a:pathLst>
                    <a:path extrusionOk="0" h="249" w="8728">
                      <a:moveTo>
                        <a:pt x="0" y="1"/>
                      </a:moveTo>
                      <a:lnTo>
                        <a:pt x="0" y="249"/>
                      </a:lnTo>
                      <a:lnTo>
                        <a:pt x="8727" y="249"/>
                      </a:lnTo>
                      <a:lnTo>
                        <a:pt x="87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60"/>
                <p:cNvSpPr/>
                <p:nvPr/>
              </p:nvSpPr>
              <p:spPr>
                <a:xfrm>
                  <a:off x="1672197" y="433474"/>
                  <a:ext cx="929837" cy="142560"/>
                </a:xfrm>
                <a:custGeom>
                  <a:rect b="b" l="l" r="r" t="t"/>
                  <a:pathLst>
                    <a:path extrusionOk="0" h="1240" w="8088">
                      <a:moveTo>
                        <a:pt x="0" y="0"/>
                      </a:moveTo>
                      <a:lnTo>
                        <a:pt x="0" y="1239"/>
                      </a:lnTo>
                      <a:lnTo>
                        <a:pt x="8087" y="1239"/>
                      </a:lnTo>
                      <a:lnTo>
                        <a:pt x="80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60"/>
                <p:cNvSpPr/>
                <p:nvPr/>
              </p:nvSpPr>
              <p:spPr>
                <a:xfrm>
                  <a:off x="1716343" y="482449"/>
                  <a:ext cx="841429" cy="44492"/>
                </a:xfrm>
                <a:custGeom>
                  <a:rect b="b" l="l" r="r" t="t"/>
                  <a:pathLst>
                    <a:path extrusionOk="0" h="387" w="7319">
                      <a:moveTo>
                        <a:pt x="59" y="1"/>
                      </a:moveTo>
                      <a:cubicBezTo>
                        <a:pt x="26" y="1"/>
                        <a:pt x="1" y="28"/>
                        <a:pt x="1" y="60"/>
                      </a:cubicBezTo>
                      <a:lnTo>
                        <a:pt x="1" y="329"/>
                      </a:lnTo>
                      <a:cubicBezTo>
                        <a:pt x="1" y="361"/>
                        <a:pt x="27" y="387"/>
                        <a:pt x="59" y="387"/>
                      </a:cubicBezTo>
                      <a:lnTo>
                        <a:pt x="7261" y="387"/>
                      </a:lnTo>
                      <a:cubicBezTo>
                        <a:pt x="7293" y="387"/>
                        <a:pt x="7319" y="361"/>
                        <a:pt x="7319" y="329"/>
                      </a:cubicBezTo>
                      <a:lnTo>
                        <a:pt x="7319" y="60"/>
                      </a:lnTo>
                      <a:cubicBezTo>
                        <a:pt x="7319" y="27"/>
                        <a:pt x="7293" y="1"/>
                        <a:pt x="72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60"/>
                <p:cNvSpPr/>
                <p:nvPr/>
              </p:nvSpPr>
              <p:spPr>
                <a:xfrm>
                  <a:off x="1672197" y="659381"/>
                  <a:ext cx="929837" cy="29202"/>
                </a:xfrm>
                <a:custGeom>
                  <a:rect b="b" l="l" r="r" t="t"/>
                  <a:pathLst>
                    <a:path extrusionOk="0" h="254" w="8088">
                      <a:moveTo>
                        <a:pt x="0" y="0"/>
                      </a:moveTo>
                      <a:lnTo>
                        <a:pt x="0" y="253"/>
                      </a:lnTo>
                      <a:lnTo>
                        <a:pt x="8087" y="253"/>
                      </a:lnTo>
                      <a:lnTo>
                        <a:pt x="80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60"/>
                <p:cNvSpPr/>
                <p:nvPr/>
              </p:nvSpPr>
              <p:spPr>
                <a:xfrm>
                  <a:off x="1672197" y="742500"/>
                  <a:ext cx="929837" cy="29202"/>
                </a:xfrm>
                <a:custGeom>
                  <a:rect b="b" l="l" r="r" t="t"/>
                  <a:pathLst>
                    <a:path extrusionOk="0" h="254" w="8088">
                      <a:moveTo>
                        <a:pt x="0" y="0"/>
                      </a:moveTo>
                      <a:lnTo>
                        <a:pt x="0" y="253"/>
                      </a:lnTo>
                      <a:lnTo>
                        <a:pt x="8087" y="253"/>
                      </a:lnTo>
                      <a:lnTo>
                        <a:pt x="80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0"/>
                <p:cNvSpPr/>
                <p:nvPr/>
              </p:nvSpPr>
              <p:spPr>
                <a:xfrm>
                  <a:off x="1672197" y="825620"/>
                  <a:ext cx="929837" cy="29202"/>
                </a:xfrm>
                <a:custGeom>
                  <a:rect b="b" l="l" r="r" t="t"/>
                  <a:pathLst>
                    <a:path extrusionOk="0" h="254" w="8088">
                      <a:moveTo>
                        <a:pt x="0" y="0"/>
                      </a:moveTo>
                      <a:lnTo>
                        <a:pt x="0" y="253"/>
                      </a:lnTo>
                      <a:lnTo>
                        <a:pt x="8087" y="253"/>
                      </a:lnTo>
                      <a:lnTo>
                        <a:pt x="80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0"/>
                <p:cNvSpPr/>
                <p:nvPr/>
              </p:nvSpPr>
              <p:spPr>
                <a:xfrm>
                  <a:off x="1672197" y="908625"/>
                  <a:ext cx="764977" cy="29317"/>
                </a:xfrm>
                <a:custGeom>
                  <a:rect b="b" l="l" r="r" t="t"/>
                  <a:pathLst>
                    <a:path extrusionOk="0" h="255" w="6654">
                      <a:moveTo>
                        <a:pt x="0" y="0"/>
                      </a:moveTo>
                      <a:lnTo>
                        <a:pt x="0" y="254"/>
                      </a:lnTo>
                      <a:lnTo>
                        <a:pt x="6654" y="254"/>
                      </a:lnTo>
                      <a:lnTo>
                        <a:pt x="66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 name="Google Shape;879;p60"/>
            <p:cNvGrpSpPr/>
            <p:nvPr/>
          </p:nvGrpSpPr>
          <p:grpSpPr>
            <a:xfrm>
              <a:off x="216425" y="3269950"/>
              <a:ext cx="604578" cy="542876"/>
              <a:chOff x="216425" y="3269950"/>
              <a:chExt cx="604578" cy="542876"/>
            </a:xfrm>
          </p:grpSpPr>
          <p:sp>
            <p:nvSpPr>
              <p:cNvPr id="880" name="Google Shape;880;p60"/>
              <p:cNvSpPr/>
              <p:nvPr/>
            </p:nvSpPr>
            <p:spPr>
              <a:xfrm>
                <a:off x="216433" y="3269950"/>
                <a:ext cx="604571" cy="542876"/>
              </a:xfrm>
              <a:custGeom>
                <a:rect b="b" l="l" r="r" t="t"/>
                <a:pathLst>
                  <a:path extrusionOk="0" h="9213" w="10260">
                    <a:moveTo>
                      <a:pt x="10108" y="0"/>
                    </a:moveTo>
                    <a:cubicBezTo>
                      <a:pt x="10091" y="0"/>
                      <a:pt x="10074" y="4"/>
                      <a:pt x="10056" y="12"/>
                    </a:cubicBezTo>
                    <a:lnTo>
                      <a:pt x="7558" y="1168"/>
                    </a:lnTo>
                    <a:cubicBezTo>
                      <a:pt x="6757" y="479"/>
                      <a:pt x="5716" y="62"/>
                      <a:pt x="4576" y="62"/>
                    </a:cubicBezTo>
                    <a:cubicBezTo>
                      <a:pt x="2049" y="62"/>
                      <a:pt x="1" y="2111"/>
                      <a:pt x="1" y="4638"/>
                    </a:cubicBezTo>
                    <a:cubicBezTo>
                      <a:pt x="1" y="7164"/>
                      <a:pt x="2049" y="9212"/>
                      <a:pt x="4576" y="9212"/>
                    </a:cubicBezTo>
                    <a:cubicBezTo>
                      <a:pt x="7103" y="9212"/>
                      <a:pt x="9150" y="7164"/>
                      <a:pt x="9150" y="4638"/>
                    </a:cubicBezTo>
                    <a:cubicBezTo>
                      <a:pt x="9150" y="4007"/>
                      <a:pt x="9023" y="3406"/>
                      <a:pt x="8793" y="2860"/>
                    </a:cubicBezTo>
                    <a:lnTo>
                      <a:pt x="10214" y="179"/>
                    </a:lnTo>
                    <a:cubicBezTo>
                      <a:pt x="10259" y="93"/>
                      <a:pt x="10193" y="0"/>
                      <a:pt x="10108"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 name="Google Shape;881;p60"/>
              <p:cNvGrpSpPr/>
              <p:nvPr/>
            </p:nvGrpSpPr>
            <p:grpSpPr>
              <a:xfrm>
                <a:off x="216425" y="3269950"/>
                <a:ext cx="604569" cy="542876"/>
                <a:chOff x="275050" y="4005650"/>
                <a:chExt cx="604569" cy="542876"/>
              </a:xfrm>
            </p:grpSpPr>
            <p:sp>
              <p:nvSpPr>
                <p:cNvPr id="882" name="Google Shape;882;p60"/>
                <p:cNvSpPr/>
                <p:nvPr/>
              </p:nvSpPr>
              <p:spPr>
                <a:xfrm>
                  <a:off x="613808" y="4005650"/>
                  <a:ext cx="265811" cy="209184"/>
                </a:xfrm>
                <a:custGeom>
                  <a:rect b="b" l="l" r="r" t="t"/>
                  <a:pathLst>
                    <a:path extrusionOk="0" h="3550" w="4511">
                      <a:moveTo>
                        <a:pt x="4360" y="0"/>
                      </a:moveTo>
                      <a:cubicBezTo>
                        <a:pt x="4343" y="0"/>
                        <a:pt x="4326" y="4"/>
                        <a:pt x="4308" y="12"/>
                      </a:cubicBezTo>
                      <a:lnTo>
                        <a:pt x="0" y="2006"/>
                      </a:lnTo>
                      <a:lnTo>
                        <a:pt x="2678" y="3550"/>
                      </a:lnTo>
                      <a:lnTo>
                        <a:pt x="4465" y="179"/>
                      </a:lnTo>
                      <a:cubicBezTo>
                        <a:pt x="4511" y="93"/>
                        <a:pt x="4444" y="0"/>
                        <a:pt x="4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60"/>
                <p:cNvSpPr/>
                <p:nvPr/>
              </p:nvSpPr>
              <p:spPr>
                <a:xfrm>
                  <a:off x="275050" y="4009303"/>
                  <a:ext cx="539223" cy="539223"/>
                </a:xfrm>
                <a:custGeom>
                  <a:rect b="b" l="l" r="r" t="t"/>
                  <a:pathLst>
                    <a:path extrusionOk="0" h="9151" w="9151">
                      <a:moveTo>
                        <a:pt x="4575" y="0"/>
                      </a:moveTo>
                      <a:cubicBezTo>
                        <a:pt x="3361" y="0"/>
                        <a:pt x="2198" y="482"/>
                        <a:pt x="1339" y="1340"/>
                      </a:cubicBezTo>
                      <a:cubicBezTo>
                        <a:pt x="482" y="2198"/>
                        <a:pt x="0" y="3361"/>
                        <a:pt x="0" y="4575"/>
                      </a:cubicBezTo>
                      <a:cubicBezTo>
                        <a:pt x="0" y="5788"/>
                        <a:pt x="482" y="6952"/>
                        <a:pt x="1339" y="7810"/>
                      </a:cubicBezTo>
                      <a:cubicBezTo>
                        <a:pt x="2198" y="8668"/>
                        <a:pt x="3361" y="9150"/>
                        <a:pt x="4575" y="9150"/>
                      </a:cubicBezTo>
                      <a:cubicBezTo>
                        <a:pt x="5788" y="9150"/>
                        <a:pt x="6951" y="8668"/>
                        <a:pt x="7810" y="7810"/>
                      </a:cubicBezTo>
                      <a:cubicBezTo>
                        <a:pt x="8668" y="6952"/>
                        <a:pt x="9150" y="5788"/>
                        <a:pt x="9150" y="4575"/>
                      </a:cubicBezTo>
                      <a:cubicBezTo>
                        <a:pt x="9150" y="3361"/>
                        <a:pt x="8668" y="2198"/>
                        <a:pt x="7810" y="1340"/>
                      </a:cubicBezTo>
                      <a:cubicBezTo>
                        <a:pt x="6951" y="482"/>
                        <a:pt x="5788" y="0"/>
                        <a:pt x="45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60"/>
                <p:cNvSpPr/>
                <p:nvPr/>
              </p:nvSpPr>
              <p:spPr>
                <a:xfrm>
                  <a:off x="380643" y="4160151"/>
                  <a:ext cx="328035" cy="244067"/>
                </a:xfrm>
                <a:custGeom>
                  <a:rect b="b" l="l" r="r" t="t"/>
                  <a:pathLst>
                    <a:path extrusionOk="0" h="4142" w="5567">
                      <a:moveTo>
                        <a:pt x="4834" y="224"/>
                      </a:moveTo>
                      <a:cubicBezTo>
                        <a:pt x="5097" y="224"/>
                        <a:pt x="5313" y="423"/>
                        <a:pt x="5340" y="678"/>
                      </a:cubicBezTo>
                      <a:lnTo>
                        <a:pt x="2784" y="2491"/>
                      </a:lnTo>
                      <a:lnTo>
                        <a:pt x="228" y="678"/>
                      </a:lnTo>
                      <a:cubicBezTo>
                        <a:pt x="256" y="423"/>
                        <a:pt x="472" y="224"/>
                        <a:pt x="734" y="224"/>
                      </a:cubicBezTo>
                      <a:close/>
                      <a:moveTo>
                        <a:pt x="225" y="949"/>
                      </a:moveTo>
                      <a:lnTo>
                        <a:pt x="1807" y="2071"/>
                      </a:lnTo>
                      <a:lnTo>
                        <a:pt x="225" y="3194"/>
                      </a:lnTo>
                      <a:lnTo>
                        <a:pt x="225" y="949"/>
                      </a:lnTo>
                      <a:close/>
                      <a:moveTo>
                        <a:pt x="5343" y="949"/>
                      </a:moveTo>
                      <a:lnTo>
                        <a:pt x="5343" y="3194"/>
                      </a:lnTo>
                      <a:lnTo>
                        <a:pt x="3761" y="2071"/>
                      </a:lnTo>
                      <a:lnTo>
                        <a:pt x="5343" y="949"/>
                      </a:lnTo>
                      <a:close/>
                      <a:moveTo>
                        <a:pt x="3568" y="2208"/>
                      </a:moveTo>
                      <a:lnTo>
                        <a:pt x="5340" y="3466"/>
                      </a:lnTo>
                      <a:cubicBezTo>
                        <a:pt x="5311" y="3720"/>
                        <a:pt x="5096" y="3918"/>
                        <a:pt x="4834" y="3918"/>
                      </a:cubicBezTo>
                      <a:lnTo>
                        <a:pt x="734" y="3918"/>
                      </a:lnTo>
                      <a:cubicBezTo>
                        <a:pt x="472" y="3918"/>
                        <a:pt x="256" y="3720"/>
                        <a:pt x="228" y="3466"/>
                      </a:cubicBezTo>
                      <a:lnTo>
                        <a:pt x="2000" y="2208"/>
                      </a:lnTo>
                      <a:lnTo>
                        <a:pt x="2720" y="2719"/>
                      </a:lnTo>
                      <a:cubicBezTo>
                        <a:pt x="2738" y="2733"/>
                        <a:pt x="2761" y="2740"/>
                        <a:pt x="2784" y="2740"/>
                      </a:cubicBezTo>
                      <a:cubicBezTo>
                        <a:pt x="2806" y="2740"/>
                        <a:pt x="2829" y="2733"/>
                        <a:pt x="2848" y="2719"/>
                      </a:cubicBezTo>
                      <a:lnTo>
                        <a:pt x="3568" y="2208"/>
                      </a:lnTo>
                      <a:close/>
                      <a:moveTo>
                        <a:pt x="734" y="0"/>
                      </a:moveTo>
                      <a:cubicBezTo>
                        <a:pt x="331" y="0"/>
                        <a:pt x="4" y="327"/>
                        <a:pt x="2" y="729"/>
                      </a:cubicBezTo>
                      <a:cubicBezTo>
                        <a:pt x="2" y="729"/>
                        <a:pt x="1" y="730"/>
                        <a:pt x="1" y="731"/>
                      </a:cubicBezTo>
                      <a:cubicBezTo>
                        <a:pt x="1" y="732"/>
                        <a:pt x="1" y="732"/>
                        <a:pt x="1" y="733"/>
                      </a:cubicBezTo>
                      <a:lnTo>
                        <a:pt x="1" y="3409"/>
                      </a:lnTo>
                      <a:cubicBezTo>
                        <a:pt x="1" y="3410"/>
                        <a:pt x="1" y="3410"/>
                        <a:pt x="1" y="3411"/>
                      </a:cubicBezTo>
                      <a:cubicBezTo>
                        <a:pt x="1" y="3412"/>
                        <a:pt x="2" y="3413"/>
                        <a:pt x="2" y="3415"/>
                      </a:cubicBezTo>
                      <a:cubicBezTo>
                        <a:pt x="5" y="3817"/>
                        <a:pt x="332" y="4142"/>
                        <a:pt x="734" y="4142"/>
                      </a:cubicBezTo>
                      <a:lnTo>
                        <a:pt x="4833" y="4142"/>
                      </a:lnTo>
                      <a:cubicBezTo>
                        <a:pt x="5235" y="4142"/>
                        <a:pt x="5563" y="3817"/>
                        <a:pt x="5567" y="3414"/>
                      </a:cubicBezTo>
                      <a:cubicBezTo>
                        <a:pt x="5567" y="3413"/>
                        <a:pt x="5567" y="3412"/>
                        <a:pt x="5567" y="3411"/>
                      </a:cubicBezTo>
                      <a:cubicBezTo>
                        <a:pt x="5567" y="3411"/>
                        <a:pt x="5567" y="3410"/>
                        <a:pt x="5567" y="3409"/>
                      </a:cubicBezTo>
                      <a:lnTo>
                        <a:pt x="5567" y="733"/>
                      </a:lnTo>
                      <a:cubicBezTo>
                        <a:pt x="5567" y="732"/>
                        <a:pt x="5567" y="732"/>
                        <a:pt x="5567" y="731"/>
                      </a:cubicBezTo>
                      <a:cubicBezTo>
                        <a:pt x="5567" y="730"/>
                        <a:pt x="5567" y="730"/>
                        <a:pt x="5567" y="729"/>
                      </a:cubicBezTo>
                      <a:cubicBezTo>
                        <a:pt x="5563" y="327"/>
                        <a:pt x="5236" y="0"/>
                        <a:pt x="4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 name="Google Shape;885;p60"/>
            <p:cNvGrpSpPr/>
            <p:nvPr/>
          </p:nvGrpSpPr>
          <p:grpSpPr>
            <a:xfrm>
              <a:off x="2695026" y="3185144"/>
              <a:ext cx="503834" cy="503608"/>
              <a:chOff x="2695026" y="3185144"/>
              <a:chExt cx="503834" cy="503608"/>
            </a:xfrm>
          </p:grpSpPr>
          <p:sp>
            <p:nvSpPr>
              <p:cNvPr id="886" name="Google Shape;886;p60"/>
              <p:cNvSpPr/>
              <p:nvPr/>
            </p:nvSpPr>
            <p:spPr>
              <a:xfrm>
                <a:off x="2695026" y="3185150"/>
                <a:ext cx="503697" cy="503599"/>
              </a:xfrm>
              <a:custGeom>
                <a:rect b="b" l="l" r="r" t="t"/>
                <a:pathLst>
                  <a:path extrusionOk="0" h="5156" w="5157">
                    <a:moveTo>
                      <a:pt x="2579" y="0"/>
                    </a:moveTo>
                    <a:cubicBezTo>
                      <a:pt x="1154" y="0"/>
                      <a:pt x="0" y="1154"/>
                      <a:pt x="0" y="2579"/>
                    </a:cubicBezTo>
                    <a:cubicBezTo>
                      <a:pt x="0" y="4002"/>
                      <a:pt x="1154" y="5156"/>
                      <a:pt x="2579" y="5156"/>
                    </a:cubicBezTo>
                    <a:cubicBezTo>
                      <a:pt x="4002" y="5156"/>
                      <a:pt x="5157" y="4002"/>
                      <a:pt x="5157" y="2579"/>
                    </a:cubicBezTo>
                    <a:cubicBezTo>
                      <a:pt x="5157" y="1154"/>
                      <a:pt x="4002" y="0"/>
                      <a:pt x="257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 name="Google Shape;887;p60"/>
              <p:cNvGrpSpPr/>
              <p:nvPr/>
            </p:nvGrpSpPr>
            <p:grpSpPr>
              <a:xfrm>
                <a:off x="2695154" y="3185144"/>
                <a:ext cx="503706" cy="503608"/>
                <a:chOff x="4703375" y="4203550"/>
                <a:chExt cx="410652" cy="410572"/>
              </a:xfrm>
            </p:grpSpPr>
            <p:sp>
              <p:nvSpPr>
                <p:cNvPr id="888" name="Google Shape;888;p60"/>
                <p:cNvSpPr/>
                <p:nvPr/>
              </p:nvSpPr>
              <p:spPr>
                <a:xfrm>
                  <a:off x="4703375" y="4203550"/>
                  <a:ext cx="410652" cy="410572"/>
                </a:xfrm>
                <a:custGeom>
                  <a:rect b="b" l="l" r="r" t="t"/>
                  <a:pathLst>
                    <a:path extrusionOk="0" h="5156" w="5157">
                      <a:moveTo>
                        <a:pt x="2578" y="0"/>
                      </a:moveTo>
                      <a:cubicBezTo>
                        <a:pt x="1155" y="0"/>
                        <a:pt x="0" y="1154"/>
                        <a:pt x="0" y="2579"/>
                      </a:cubicBezTo>
                      <a:cubicBezTo>
                        <a:pt x="0" y="4002"/>
                        <a:pt x="1155" y="5156"/>
                        <a:pt x="2578" y="5156"/>
                      </a:cubicBezTo>
                      <a:cubicBezTo>
                        <a:pt x="4003" y="5156"/>
                        <a:pt x="5157" y="4002"/>
                        <a:pt x="5157" y="2579"/>
                      </a:cubicBezTo>
                      <a:cubicBezTo>
                        <a:pt x="5157" y="1154"/>
                        <a:pt x="4003" y="0"/>
                        <a:pt x="25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0"/>
                <p:cNvSpPr/>
                <p:nvPr/>
              </p:nvSpPr>
              <p:spPr>
                <a:xfrm>
                  <a:off x="4826165" y="4299027"/>
                  <a:ext cx="75649" cy="219620"/>
                </a:xfrm>
                <a:custGeom>
                  <a:rect b="b" l="l" r="r" t="t"/>
                  <a:pathLst>
                    <a:path extrusionOk="0" h="2758" w="950">
                      <a:moveTo>
                        <a:pt x="495" y="1"/>
                      </a:moveTo>
                      <a:lnTo>
                        <a:pt x="1" y="2758"/>
                      </a:lnTo>
                      <a:lnTo>
                        <a:pt x="456" y="2758"/>
                      </a:lnTo>
                      <a:lnTo>
                        <a:pt x="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0"/>
                <p:cNvSpPr/>
                <p:nvPr/>
              </p:nvSpPr>
              <p:spPr>
                <a:xfrm>
                  <a:off x="4915590" y="4299027"/>
                  <a:ext cx="75569" cy="219620"/>
                </a:xfrm>
                <a:custGeom>
                  <a:rect b="b" l="l" r="r" t="t"/>
                  <a:pathLst>
                    <a:path extrusionOk="0" h="2758" w="949">
                      <a:moveTo>
                        <a:pt x="494" y="1"/>
                      </a:moveTo>
                      <a:lnTo>
                        <a:pt x="1" y="2758"/>
                      </a:lnTo>
                      <a:lnTo>
                        <a:pt x="455" y="2758"/>
                      </a:lnTo>
                      <a:lnTo>
                        <a:pt x="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0"/>
                <p:cNvSpPr/>
                <p:nvPr/>
              </p:nvSpPr>
              <p:spPr>
                <a:xfrm>
                  <a:off x="4796463" y="4346089"/>
                  <a:ext cx="237696" cy="36869"/>
                </a:xfrm>
                <a:custGeom>
                  <a:rect b="b" l="l" r="r" t="t"/>
                  <a:pathLst>
                    <a:path extrusionOk="0" h="463" w="2985">
                      <a:moveTo>
                        <a:pt x="2985" y="1"/>
                      </a:moveTo>
                      <a:lnTo>
                        <a:pt x="67" y="11"/>
                      </a:lnTo>
                      <a:lnTo>
                        <a:pt x="0" y="463"/>
                      </a:lnTo>
                      <a:lnTo>
                        <a:pt x="0" y="463"/>
                      </a:lnTo>
                      <a:lnTo>
                        <a:pt x="2918" y="451"/>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0"/>
                <p:cNvSpPr/>
                <p:nvPr/>
              </p:nvSpPr>
              <p:spPr>
                <a:xfrm>
                  <a:off x="4783244" y="4434717"/>
                  <a:ext cx="237775" cy="36948"/>
                </a:xfrm>
                <a:custGeom>
                  <a:rect b="b" l="l" r="r" t="t"/>
                  <a:pathLst>
                    <a:path extrusionOk="0" h="464" w="2986">
                      <a:moveTo>
                        <a:pt x="2985" y="1"/>
                      </a:moveTo>
                      <a:lnTo>
                        <a:pt x="68" y="12"/>
                      </a:lnTo>
                      <a:lnTo>
                        <a:pt x="1" y="463"/>
                      </a:lnTo>
                      <a:lnTo>
                        <a:pt x="1" y="463"/>
                      </a:lnTo>
                      <a:lnTo>
                        <a:pt x="2918" y="452"/>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3" name="Google Shape;893;p60"/>
            <p:cNvGrpSpPr/>
            <p:nvPr/>
          </p:nvGrpSpPr>
          <p:grpSpPr>
            <a:xfrm>
              <a:off x="2360261" y="873390"/>
              <a:ext cx="806579" cy="724044"/>
              <a:chOff x="2469011" y="649465"/>
              <a:chExt cx="806579" cy="724044"/>
            </a:xfrm>
          </p:grpSpPr>
          <p:sp>
            <p:nvSpPr>
              <p:cNvPr id="894" name="Google Shape;894;p60"/>
              <p:cNvSpPr/>
              <p:nvPr/>
            </p:nvSpPr>
            <p:spPr>
              <a:xfrm>
                <a:off x="2469059" y="649465"/>
                <a:ext cx="806499" cy="724042"/>
              </a:xfrm>
              <a:custGeom>
                <a:rect b="b" l="l" r="r" t="t"/>
                <a:pathLst>
                  <a:path extrusionOk="0" h="8974" w="9996">
                    <a:moveTo>
                      <a:pt x="1730" y="0"/>
                    </a:moveTo>
                    <a:cubicBezTo>
                      <a:pt x="779" y="0"/>
                      <a:pt x="1" y="779"/>
                      <a:pt x="1" y="1730"/>
                    </a:cubicBezTo>
                    <a:lnTo>
                      <a:pt x="1" y="5355"/>
                    </a:lnTo>
                    <a:cubicBezTo>
                      <a:pt x="1" y="6306"/>
                      <a:pt x="779" y="7084"/>
                      <a:pt x="1730" y="7084"/>
                    </a:cubicBezTo>
                    <a:lnTo>
                      <a:pt x="5643" y="7084"/>
                    </a:lnTo>
                    <a:lnTo>
                      <a:pt x="6614" y="8973"/>
                    </a:lnTo>
                    <a:lnTo>
                      <a:pt x="7584" y="7084"/>
                    </a:lnTo>
                    <a:lnTo>
                      <a:pt x="8267" y="7084"/>
                    </a:lnTo>
                    <a:cubicBezTo>
                      <a:pt x="9218" y="7084"/>
                      <a:pt x="9996" y="6306"/>
                      <a:pt x="9996" y="5355"/>
                    </a:cubicBezTo>
                    <a:lnTo>
                      <a:pt x="9996" y="1730"/>
                    </a:lnTo>
                    <a:cubicBezTo>
                      <a:pt x="9996" y="779"/>
                      <a:pt x="9218" y="0"/>
                      <a:pt x="8267"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 name="Google Shape;895;p60"/>
              <p:cNvGrpSpPr/>
              <p:nvPr/>
            </p:nvGrpSpPr>
            <p:grpSpPr>
              <a:xfrm>
                <a:off x="2469011" y="649465"/>
                <a:ext cx="806579" cy="724044"/>
                <a:chOff x="2189375" y="625325"/>
                <a:chExt cx="911801" cy="818499"/>
              </a:xfrm>
            </p:grpSpPr>
            <p:sp>
              <p:nvSpPr>
                <p:cNvPr id="896" name="Google Shape;896;p60"/>
                <p:cNvSpPr/>
                <p:nvPr/>
              </p:nvSpPr>
              <p:spPr>
                <a:xfrm>
                  <a:off x="2691736" y="1146944"/>
                  <a:ext cx="201660" cy="296880"/>
                </a:xfrm>
                <a:custGeom>
                  <a:rect b="b" l="l" r="r" t="t"/>
                  <a:pathLst>
                    <a:path extrusionOk="0" h="3255" w="2211">
                      <a:moveTo>
                        <a:pt x="1106" y="0"/>
                      </a:moveTo>
                      <a:lnTo>
                        <a:pt x="1" y="1105"/>
                      </a:lnTo>
                      <a:lnTo>
                        <a:pt x="1106" y="3254"/>
                      </a:lnTo>
                      <a:lnTo>
                        <a:pt x="2211" y="1105"/>
                      </a:lnTo>
                      <a:lnTo>
                        <a:pt x="11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0"/>
                <p:cNvSpPr/>
                <p:nvPr/>
              </p:nvSpPr>
              <p:spPr>
                <a:xfrm>
                  <a:off x="2189375" y="625325"/>
                  <a:ext cx="911801" cy="646205"/>
                </a:xfrm>
                <a:custGeom>
                  <a:rect b="b" l="l" r="r" t="t"/>
                  <a:pathLst>
                    <a:path extrusionOk="0" h="7085" w="9997">
                      <a:moveTo>
                        <a:pt x="1730" y="0"/>
                      </a:moveTo>
                      <a:cubicBezTo>
                        <a:pt x="779" y="0"/>
                        <a:pt x="1" y="779"/>
                        <a:pt x="1" y="1729"/>
                      </a:cubicBezTo>
                      <a:lnTo>
                        <a:pt x="1" y="5355"/>
                      </a:lnTo>
                      <a:cubicBezTo>
                        <a:pt x="1" y="6306"/>
                        <a:pt x="779" y="7084"/>
                        <a:pt x="1730" y="7084"/>
                      </a:cubicBezTo>
                      <a:lnTo>
                        <a:pt x="8267" y="7084"/>
                      </a:lnTo>
                      <a:cubicBezTo>
                        <a:pt x="9218" y="7084"/>
                        <a:pt x="9997" y="6306"/>
                        <a:pt x="9997" y="5355"/>
                      </a:cubicBezTo>
                      <a:lnTo>
                        <a:pt x="9997" y="1729"/>
                      </a:lnTo>
                      <a:cubicBezTo>
                        <a:pt x="9997" y="779"/>
                        <a:pt x="9218" y="0"/>
                        <a:pt x="82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0"/>
                <p:cNvSpPr/>
                <p:nvPr/>
              </p:nvSpPr>
              <p:spPr>
                <a:xfrm>
                  <a:off x="2305115" y="928683"/>
                  <a:ext cx="680317" cy="39493"/>
                </a:xfrm>
                <a:custGeom>
                  <a:rect b="b" l="l" r="r" t="t"/>
                  <a:pathLst>
                    <a:path extrusionOk="0" h="433" w="7459">
                      <a:moveTo>
                        <a:pt x="57" y="0"/>
                      </a:moveTo>
                      <a:cubicBezTo>
                        <a:pt x="26" y="0"/>
                        <a:pt x="1" y="26"/>
                        <a:pt x="1" y="57"/>
                      </a:cubicBezTo>
                      <a:lnTo>
                        <a:pt x="1" y="376"/>
                      </a:lnTo>
                      <a:cubicBezTo>
                        <a:pt x="1" y="407"/>
                        <a:pt x="26" y="432"/>
                        <a:pt x="57" y="432"/>
                      </a:cubicBezTo>
                      <a:lnTo>
                        <a:pt x="7402" y="432"/>
                      </a:lnTo>
                      <a:cubicBezTo>
                        <a:pt x="7433" y="432"/>
                        <a:pt x="7459" y="407"/>
                        <a:pt x="7459" y="376"/>
                      </a:cubicBezTo>
                      <a:lnTo>
                        <a:pt x="7459" y="57"/>
                      </a:lnTo>
                      <a:cubicBezTo>
                        <a:pt x="7459" y="26"/>
                        <a:pt x="7433" y="0"/>
                        <a:pt x="74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0"/>
                <p:cNvSpPr/>
                <p:nvPr/>
              </p:nvSpPr>
              <p:spPr>
                <a:xfrm>
                  <a:off x="2305115" y="785486"/>
                  <a:ext cx="680317" cy="39493"/>
                </a:xfrm>
                <a:custGeom>
                  <a:rect b="b" l="l" r="r" t="t"/>
                  <a:pathLst>
                    <a:path extrusionOk="0" h="433" w="7459">
                      <a:moveTo>
                        <a:pt x="217" y="1"/>
                      </a:moveTo>
                      <a:cubicBezTo>
                        <a:pt x="98" y="1"/>
                        <a:pt x="1" y="99"/>
                        <a:pt x="1" y="217"/>
                      </a:cubicBezTo>
                      <a:cubicBezTo>
                        <a:pt x="1" y="336"/>
                        <a:pt x="98" y="433"/>
                        <a:pt x="217" y="433"/>
                      </a:cubicBezTo>
                      <a:lnTo>
                        <a:pt x="7243" y="433"/>
                      </a:lnTo>
                      <a:cubicBezTo>
                        <a:pt x="7362" y="433"/>
                        <a:pt x="7459" y="335"/>
                        <a:pt x="7459" y="217"/>
                      </a:cubicBezTo>
                      <a:cubicBezTo>
                        <a:pt x="7459" y="99"/>
                        <a:pt x="7361" y="1"/>
                        <a:pt x="72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0"/>
                <p:cNvSpPr/>
                <p:nvPr/>
              </p:nvSpPr>
              <p:spPr>
                <a:xfrm>
                  <a:off x="2393585" y="1071788"/>
                  <a:ext cx="503374" cy="39493"/>
                </a:xfrm>
                <a:custGeom>
                  <a:rect b="b" l="l" r="r" t="t"/>
                  <a:pathLst>
                    <a:path extrusionOk="0" h="433" w="5519">
                      <a:moveTo>
                        <a:pt x="216" y="1"/>
                      </a:moveTo>
                      <a:cubicBezTo>
                        <a:pt x="97" y="1"/>
                        <a:pt x="1" y="98"/>
                        <a:pt x="1" y="217"/>
                      </a:cubicBezTo>
                      <a:cubicBezTo>
                        <a:pt x="1" y="335"/>
                        <a:pt x="97" y="433"/>
                        <a:pt x="216" y="433"/>
                      </a:cubicBezTo>
                      <a:lnTo>
                        <a:pt x="5304" y="433"/>
                      </a:lnTo>
                      <a:cubicBezTo>
                        <a:pt x="5422" y="433"/>
                        <a:pt x="5519" y="335"/>
                        <a:pt x="5519" y="217"/>
                      </a:cubicBezTo>
                      <a:cubicBezTo>
                        <a:pt x="5519" y="98"/>
                        <a:pt x="5422" y="1"/>
                        <a:pt x="53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901" name="Google Shape;901;p60"/>
          <p:cNvSpPr/>
          <p:nvPr/>
        </p:nvSpPr>
        <p:spPr>
          <a:xfrm>
            <a:off x="1242475" y="4435388"/>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pic>
        <p:nvPicPr>
          <p:cNvPr id="906" name="Google Shape;906;p61"/>
          <p:cNvPicPr preferRelativeResize="0"/>
          <p:nvPr>
            <p:ph idx="2" type="pic"/>
          </p:nvPr>
        </p:nvPicPr>
        <p:blipFill rotWithShape="1">
          <a:blip r:embed="rId3">
            <a:alphaModFix/>
          </a:blip>
          <a:srcRect b="7834" l="0" r="0" t="7834"/>
          <a:stretch/>
        </p:blipFill>
        <p:spPr>
          <a:xfrm>
            <a:off x="-6475" y="-6475"/>
            <a:ext cx="9150602" cy="5143501"/>
          </a:xfrm>
          <a:prstGeom prst="rect">
            <a:avLst/>
          </a:prstGeom>
        </p:spPr>
      </p:pic>
      <p:sp>
        <p:nvSpPr>
          <p:cNvPr id="907" name="Google Shape;907;p61"/>
          <p:cNvSpPr txBox="1"/>
          <p:nvPr>
            <p:ph type="title"/>
          </p:nvPr>
        </p:nvSpPr>
        <p:spPr>
          <a:xfrm>
            <a:off x="720000" y="40414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62"/>
          <p:cNvSpPr txBox="1"/>
          <p:nvPr>
            <p:ph type="title"/>
          </p:nvPr>
        </p:nvSpPr>
        <p:spPr>
          <a:xfrm>
            <a:off x="720000" y="1354375"/>
            <a:ext cx="3795300" cy="163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a:t>
            </a:r>
            <a:r>
              <a:rPr lang="en"/>
              <a:t>picture always reinforces </a:t>
            </a:r>
            <a:endParaRPr/>
          </a:p>
          <a:p>
            <a:pPr indent="0" lvl="0" marL="0" rtl="0" algn="l">
              <a:spcBef>
                <a:spcPts val="0"/>
              </a:spcBef>
              <a:spcAft>
                <a:spcPts val="0"/>
              </a:spcAft>
              <a:buNone/>
            </a:pPr>
            <a:r>
              <a:rPr lang="en"/>
              <a:t>the concept</a:t>
            </a:r>
            <a:endParaRPr/>
          </a:p>
        </p:txBody>
      </p:sp>
      <p:sp>
        <p:nvSpPr>
          <p:cNvPr id="913" name="Google Shape;913;p62"/>
          <p:cNvSpPr txBox="1"/>
          <p:nvPr>
            <p:ph idx="1" type="subTitle"/>
          </p:nvPr>
        </p:nvSpPr>
        <p:spPr>
          <a:xfrm>
            <a:off x="720000" y="2937500"/>
            <a:ext cx="3714300" cy="984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it</a:t>
            </a:r>
            <a:endParaRPr/>
          </a:p>
        </p:txBody>
      </p:sp>
      <p:pic>
        <p:nvPicPr>
          <p:cNvPr id="914" name="Google Shape;914;p62"/>
          <p:cNvPicPr preferRelativeResize="0"/>
          <p:nvPr>
            <p:ph idx="2" type="pic"/>
          </p:nvPr>
        </p:nvPicPr>
        <p:blipFill rotWithShape="1">
          <a:blip r:embed="rId3">
            <a:alphaModFix/>
          </a:blip>
          <a:srcRect b="0" l="16675" r="16675" t="0"/>
          <a:stretch/>
        </p:blipFill>
        <p:spPr>
          <a:xfrm>
            <a:off x="4752700" y="711850"/>
            <a:ext cx="3714300" cy="3714300"/>
          </a:xfrm>
          <a:prstGeom prst="ellipse">
            <a:avLst/>
          </a:prstGeom>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grpSp>
        <p:nvGrpSpPr>
          <p:cNvPr id="915" name="Google Shape;915;p62"/>
          <p:cNvGrpSpPr/>
          <p:nvPr/>
        </p:nvGrpSpPr>
        <p:grpSpPr>
          <a:xfrm>
            <a:off x="5061634" y="577907"/>
            <a:ext cx="680880" cy="680880"/>
            <a:chOff x="5061634" y="577907"/>
            <a:chExt cx="680880" cy="680880"/>
          </a:xfrm>
        </p:grpSpPr>
        <p:sp>
          <p:nvSpPr>
            <p:cNvPr id="916" name="Google Shape;916;p62"/>
            <p:cNvSpPr/>
            <p:nvPr/>
          </p:nvSpPr>
          <p:spPr>
            <a:xfrm>
              <a:off x="5061634" y="577980"/>
              <a:ext cx="680880" cy="680742"/>
            </a:xfrm>
            <a:custGeom>
              <a:rect b="b" l="l" r="r" t="t"/>
              <a:pathLst>
                <a:path extrusionOk="0" h="9879" w="9881">
                  <a:moveTo>
                    <a:pt x="4940" y="0"/>
                  </a:moveTo>
                  <a:cubicBezTo>
                    <a:pt x="3629" y="0"/>
                    <a:pt x="2374" y="520"/>
                    <a:pt x="1447" y="1446"/>
                  </a:cubicBezTo>
                  <a:cubicBezTo>
                    <a:pt x="521" y="2373"/>
                    <a:pt x="0" y="3629"/>
                    <a:pt x="0" y="4939"/>
                  </a:cubicBezTo>
                  <a:cubicBezTo>
                    <a:pt x="0" y="6250"/>
                    <a:pt x="521" y="7505"/>
                    <a:pt x="1447" y="8432"/>
                  </a:cubicBezTo>
                  <a:cubicBezTo>
                    <a:pt x="2374" y="9359"/>
                    <a:pt x="3629" y="9879"/>
                    <a:pt x="4940" y="9879"/>
                  </a:cubicBezTo>
                  <a:cubicBezTo>
                    <a:pt x="6250" y="9879"/>
                    <a:pt x="7507" y="9359"/>
                    <a:pt x="8433" y="8432"/>
                  </a:cubicBezTo>
                  <a:cubicBezTo>
                    <a:pt x="9359" y="7505"/>
                    <a:pt x="9880" y="6250"/>
                    <a:pt x="9880" y="4939"/>
                  </a:cubicBezTo>
                  <a:cubicBezTo>
                    <a:pt x="9880" y="3629"/>
                    <a:pt x="9359" y="2373"/>
                    <a:pt x="8433" y="1446"/>
                  </a:cubicBezTo>
                  <a:cubicBezTo>
                    <a:pt x="7507" y="520"/>
                    <a:pt x="6250" y="0"/>
                    <a:pt x="4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 name="Google Shape;917;p62"/>
            <p:cNvGrpSpPr/>
            <p:nvPr/>
          </p:nvGrpSpPr>
          <p:grpSpPr>
            <a:xfrm>
              <a:off x="5061668" y="577907"/>
              <a:ext cx="680811" cy="680880"/>
              <a:chOff x="388650" y="4371262"/>
              <a:chExt cx="567532" cy="567589"/>
            </a:xfrm>
          </p:grpSpPr>
          <p:sp>
            <p:nvSpPr>
              <p:cNvPr id="918" name="Google Shape;918;p62"/>
              <p:cNvSpPr/>
              <p:nvPr/>
            </p:nvSpPr>
            <p:spPr>
              <a:xfrm>
                <a:off x="388650" y="4371262"/>
                <a:ext cx="567532" cy="567589"/>
              </a:xfrm>
              <a:custGeom>
                <a:rect b="b" l="l" r="r" t="t"/>
                <a:pathLst>
                  <a:path extrusionOk="0" h="9881" w="9880">
                    <a:moveTo>
                      <a:pt x="4940" y="1"/>
                    </a:moveTo>
                    <a:cubicBezTo>
                      <a:pt x="3630" y="1"/>
                      <a:pt x="2373" y="522"/>
                      <a:pt x="1448" y="1447"/>
                    </a:cubicBezTo>
                    <a:cubicBezTo>
                      <a:pt x="521" y="2374"/>
                      <a:pt x="1" y="3631"/>
                      <a:pt x="1" y="4941"/>
                    </a:cubicBezTo>
                    <a:cubicBezTo>
                      <a:pt x="1" y="6251"/>
                      <a:pt x="521" y="7507"/>
                      <a:pt x="1448" y="8433"/>
                    </a:cubicBezTo>
                    <a:cubicBezTo>
                      <a:pt x="2373" y="9360"/>
                      <a:pt x="3630" y="9880"/>
                      <a:pt x="4940" y="9880"/>
                    </a:cubicBezTo>
                    <a:cubicBezTo>
                      <a:pt x="6251" y="9880"/>
                      <a:pt x="7507" y="9360"/>
                      <a:pt x="8433" y="8433"/>
                    </a:cubicBezTo>
                    <a:cubicBezTo>
                      <a:pt x="9359" y="7507"/>
                      <a:pt x="9880" y="6251"/>
                      <a:pt x="9880" y="4941"/>
                    </a:cubicBezTo>
                    <a:cubicBezTo>
                      <a:pt x="9880" y="3631"/>
                      <a:pt x="9359" y="2374"/>
                      <a:pt x="8433" y="1447"/>
                    </a:cubicBezTo>
                    <a:cubicBezTo>
                      <a:pt x="7507" y="522"/>
                      <a:pt x="6251" y="1"/>
                      <a:pt x="49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2"/>
              <p:cNvSpPr/>
              <p:nvPr/>
            </p:nvSpPr>
            <p:spPr>
              <a:xfrm>
                <a:off x="492908" y="4510732"/>
                <a:ext cx="359245" cy="316910"/>
              </a:xfrm>
              <a:custGeom>
                <a:rect b="b" l="l" r="r" t="t"/>
                <a:pathLst>
                  <a:path extrusionOk="0" h="5517" w="6254">
                    <a:moveTo>
                      <a:pt x="1606" y="0"/>
                    </a:moveTo>
                    <a:cubicBezTo>
                      <a:pt x="1575" y="0"/>
                      <a:pt x="1544" y="1"/>
                      <a:pt x="1513" y="3"/>
                    </a:cubicBezTo>
                    <a:cubicBezTo>
                      <a:pt x="703" y="49"/>
                      <a:pt x="50" y="713"/>
                      <a:pt x="16" y="1523"/>
                    </a:cubicBezTo>
                    <a:cubicBezTo>
                      <a:pt x="0" y="1925"/>
                      <a:pt x="134" y="2295"/>
                      <a:pt x="365" y="2583"/>
                    </a:cubicBezTo>
                    <a:cubicBezTo>
                      <a:pt x="408" y="2636"/>
                      <a:pt x="454" y="2687"/>
                      <a:pt x="503" y="2734"/>
                    </a:cubicBezTo>
                    <a:cubicBezTo>
                      <a:pt x="988" y="3262"/>
                      <a:pt x="2610" y="5019"/>
                      <a:pt x="3029" y="5473"/>
                    </a:cubicBezTo>
                    <a:cubicBezTo>
                      <a:pt x="3055" y="5502"/>
                      <a:pt x="3091" y="5516"/>
                      <a:pt x="3127" y="5516"/>
                    </a:cubicBezTo>
                    <a:cubicBezTo>
                      <a:pt x="3164" y="5516"/>
                      <a:pt x="3200" y="5502"/>
                      <a:pt x="3227" y="5473"/>
                    </a:cubicBezTo>
                    <a:lnTo>
                      <a:pt x="5744" y="2741"/>
                    </a:lnTo>
                    <a:cubicBezTo>
                      <a:pt x="5796" y="2693"/>
                      <a:pt x="5844" y="2639"/>
                      <a:pt x="5889" y="2584"/>
                    </a:cubicBezTo>
                    <a:lnTo>
                      <a:pt x="5890" y="2583"/>
                    </a:lnTo>
                    <a:cubicBezTo>
                      <a:pt x="6121" y="2295"/>
                      <a:pt x="6254" y="1925"/>
                      <a:pt x="6237" y="1523"/>
                    </a:cubicBezTo>
                    <a:cubicBezTo>
                      <a:pt x="6204" y="713"/>
                      <a:pt x="5551" y="49"/>
                      <a:pt x="4742" y="3"/>
                    </a:cubicBezTo>
                    <a:cubicBezTo>
                      <a:pt x="4711" y="1"/>
                      <a:pt x="4680" y="0"/>
                      <a:pt x="4649" y="0"/>
                    </a:cubicBezTo>
                    <a:cubicBezTo>
                      <a:pt x="3930" y="0"/>
                      <a:pt x="3324" y="478"/>
                      <a:pt x="3127" y="1134"/>
                    </a:cubicBezTo>
                    <a:cubicBezTo>
                      <a:pt x="2931" y="478"/>
                      <a:pt x="2324" y="0"/>
                      <a:pt x="1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 name="Google Shape;920;p62"/>
          <p:cNvGrpSpPr/>
          <p:nvPr/>
        </p:nvGrpSpPr>
        <p:grpSpPr>
          <a:xfrm>
            <a:off x="7736936" y="3601009"/>
            <a:ext cx="936491" cy="825140"/>
            <a:chOff x="7736936" y="3601009"/>
            <a:chExt cx="936491" cy="825140"/>
          </a:xfrm>
        </p:grpSpPr>
        <p:sp>
          <p:nvSpPr>
            <p:cNvPr id="921" name="Google Shape;921;p62"/>
            <p:cNvSpPr/>
            <p:nvPr/>
          </p:nvSpPr>
          <p:spPr>
            <a:xfrm>
              <a:off x="7736981" y="3601009"/>
              <a:ext cx="936419" cy="825139"/>
            </a:xfrm>
            <a:custGeom>
              <a:rect b="b" l="l" r="r" t="t"/>
              <a:pathLst>
                <a:path extrusionOk="0" h="11345" w="12875">
                  <a:moveTo>
                    <a:pt x="0" y="1"/>
                  </a:moveTo>
                  <a:lnTo>
                    <a:pt x="1701" y="2879"/>
                  </a:lnTo>
                  <a:lnTo>
                    <a:pt x="506" y="2879"/>
                  </a:lnTo>
                  <a:cubicBezTo>
                    <a:pt x="260" y="2879"/>
                    <a:pt x="59" y="3081"/>
                    <a:pt x="59" y="3327"/>
                  </a:cubicBezTo>
                  <a:lnTo>
                    <a:pt x="59" y="10897"/>
                  </a:lnTo>
                  <a:cubicBezTo>
                    <a:pt x="59" y="11143"/>
                    <a:pt x="260" y="11344"/>
                    <a:pt x="506" y="11344"/>
                  </a:cubicBezTo>
                  <a:lnTo>
                    <a:pt x="12428" y="11344"/>
                  </a:lnTo>
                  <a:cubicBezTo>
                    <a:pt x="12673" y="11344"/>
                    <a:pt x="12875" y="11143"/>
                    <a:pt x="12875" y="10897"/>
                  </a:cubicBezTo>
                  <a:lnTo>
                    <a:pt x="12875" y="3327"/>
                  </a:lnTo>
                  <a:cubicBezTo>
                    <a:pt x="12875" y="3081"/>
                    <a:pt x="12673" y="2879"/>
                    <a:pt x="12428" y="2879"/>
                  </a:cubicBezTo>
                  <a:lnTo>
                    <a:pt x="4404" y="2879"/>
                  </a:lnTo>
                  <a:lnTo>
                    <a:pt x="0"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 name="Google Shape;922;p62"/>
            <p:cNvGrpSpPr/>
            <p:nvPr/>
          </p:nvGrpSpPr>
          <p:grpSpPr>
            <a:xfrm flipH="1">
              <a:off x="7736936" y="3601009"/>
              <a:ext cx="936491" cy="825140"/>
              <a:chOff x="444350" y="4205125"/>
              <a:chExt cx="832659" cy="733653"/>
            </a:xfrm>
          </p:grpSpPr>
          <p:sp>
            <p:nvSpPr>
              <p:cNvPr id="923" name="Google Shape;923;p62"/>
              <p:cNvSpPr/>
              <p:nvPr/>
            </p:nvSpPr>
            <p:spPr>
              <a:xfrm flipH="1">
                <a:off x="941126" y="4205125"/>
                <a:ext cx="335883" cy="219611"/>
              </a:xfrm>
              <a:custGeom>
                <a:rect b="b" l="l" r="r" t="t"/>
                <a:pathLst>
                  <a:path extrusionOk="0" h="3396" w="5194">
                    <a:moveTo>
                      <a:pt x="0" y="1"/>
                    </a:moveTo>
                    <a:lnTo>
                      <a:pt x="1887" y="3193"/>
                    </a:lnTo>
                    <a:lnTo>
                      <a:pt x="5194" y="3396"/>
                    </a:lnTo>
                    <a:lnTo>
                      <a:pt x="5194" y="3396"/>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62"/>
              <p:cNvSpPr/>
              <p:nvPr/>
            </p:nvSpPr>
            <p:spPr>
              <a:xfrm flipH="1">
                <a:off x="444350" y="4391303"/>
                <a:ext cx="828843" cy="547475"/>
              </a:xfrm>
              <a:custGeom>
                <a:rect b="b" l="l" r="r" t="t"/>
                <a:pathLst>
                  <a:path extrusionOk="0" h="8466" w="12817">
                    <a:moveTo>
                      <a:pt x="447" y="0"/>
                    </a:moveTo>
                    <a:cubicBezTo>
                      <a:pt x="202" y="0"/>
                      <a:pt x="0" y="202"/>
                      <a:pt x="0" y="448"/>
                    </a:cubicBezTo>
                    <a:lnTo>
                      <a:pt x="0" y="8018"/>
                    </a:lnTo>
                    <a:cubicBezTo>
                      <a:pt x="0" y="8264"/>
                      <a:pt x="202" y="8465"/>
                      <a:pt x="447" y="8465"/>
                    </a:cubicBezTo>
                    <a:lnTo>
                      <a:pt x="12369" y="8465"/>
                    </a:lnTo>
                    <a:cubicBezTo>
                      <a:pt x="12614" y="8465"/>
                      <a:pt x="12816" y="8264"/>
                      <a:pt x="12816" y="8018"/>
                    </a:cubicBezTo>
                    <a:lnTo>
                      <a:pt x="12816" y="448"/>
                    </a:lnTo>
                    <a:cubicBezTo>
                      <a:pt x="12816" y="202"/>
                      <a:pt x="12614" y="0"/>
                      <a:pt x="12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2"/>
              <p:cNvSpPr/>
              <p:nvPr/>
            </p:nvSpPr>
            <p:spPr>
              <a:xfrm>
                <a:off x="543809" y="4472526"/>
                <a:ext cx="637492" cy="385030"/>
              </a:xfrm>
              <a:custGeom>
                <a:rect b="b" l="l" r="r" t="t"/>
                <a:pathLst>
                  <a:path extrusionOk="0" h="5954" w="9858">
                    <a:moveTo>
                      <a:pt x="176" y="0"/>
                    </a:moveTo>
                    <a:cubicBezTo>
                      <a:pt x="79" y="0"/>
                      <a:pt x="1" y="79"/>
                      <a:pt x="1" y="176"/>
                    </a:cubicBezTo>
                    <a:lnTo>
                      <a:pt x="1" y="5778"/>
                    </a:lnTo>
                    <a:cubicBezTo>
                      <a:pt x="1" y="5874"/>
                      <a:pt x="79" y="5954"/>
                      <a:pt x="176" y="5954"/>
                    </a:cubicBezTo>
                    <a:lnTo>
                      <a:pt x="9682" y="5954"/>
                    </a:lnTo>
                    <a:cubicBezTo>
                      <a:pt x="9779" y="5954"/>
                      <a:pt x="9857" y="5874"/>
                      <a:pt x="9857" y="5778"/>
                    </a:cubicBezTo>
                    <a:lnTo>
                      <a:pt x="9857" y="176"/>
                    </a:lnTo>
                    <a:cubicBezTo>
                      <a:pt x="9857" y="79"/>
                      <a:pt x="9779" y="0"/>
                      <a:pt x="9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2"/>
              <p:cNvSpPr/>
              <p:nvPr/>
            </p:nvSpPr>
            <p:spPr>
              <a:xfrm>
                <a:off x="877493" y="4537711"/>
                <a:ext cx="126360" cy="126360"/>
              </a:xfrm>
              <a:custGeom>
                <a:rect b="b" l="l" r="r" t="t"/>
                <a:pathLst>
                  <a:path extrusionOk="0" h="1954" w="1954">
                    <a:moveTo>
                      <a:pt x="976" y="0"/>
                    </a:moveTo>
                    <a:cubicBezTo>
                      <a:pt x="438" y="0"/>
                      <a:pt x="0" y="438"/>
                      <a:pt x="0" y="977"/>
                    </a:cubicBezTo>
                    <a:cubicBezTo>
                      <a:pt x="0" y="1516"/>
                      <a:pt x="438" y="1954"/>
                      <a:pt x="976" y="1954"/>
                    </a:cubicBezTo>
                    <a:cubicBezTo>
                      <a:pt x="1516" y="1954"/>
                      <a:pt x="1953" y="1516"/>
                      <a:pt x="1953" y="977"/>
                    </a:cubicBezTo>
                    <a:cubicBezTo>
                      <a:pt x="1953" y="438"/>
                      <a:pt x="1516" y="0"/>
                      <a:pt x="9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2"/>
              <p:cNvSpPr/>
              <p:nvPr/>
            </p:nvSpPr>
            <p:spPr>
              <a:xfrm>
                <a:off x="543809" y="4567910"/>
                <a:ext cx="471685" cy="289646"/>
              </a:xfrm>
              <a:custGeom>
                <a:rect b="b" l="l" r="r" t="t"/>
                <a:pathLst>
                  <a:path extrusionOk="0" h="4479" w="7294">
                    <a:moveTo>
                      <a:pt x="2817" y="1"/>
                    </a:moveTo>
                    <a:lnTo>
                      <a:pt x="1" y="2817"/>
                    </a:lnTo>
                    <a:lnTo>
                      <a:pt x="1" y="4254"/>
                    </a:lnTo>
                    <a:cubicBezTo>
                      <a:pt x="1" y="4378"/>
                      <a:pt x="101" y="4479"/>
                      <a:pt x="224" y="4479"/>
                    </a:cubicBezTo>
                    <a:lnTo>
                      <a:pt x="7293" y="4479"/>
                    </a:lnTo>
                    <a:lnTo>
                      <a:pt x="28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2"/>
              <p:cNvSpPr/>
              <p:nvPr/>
            </p:nvSpPr>
            <p:spPr>
              <a:xfrm>
                <a:off x="864624" y="4664976"/>
                <a:ext cx="316677" cy="192580"/>
              </a:xfrm>
              <a:custGeom>
                <a:rect b="b" l="l" r="r" t="t"/>
                <a:pathLst>
                  <a:path extrusionOk="0" h="2978" w="4897">
                    <a:moveTo>
                      <a:pt x="2977" y="0"/>
                    </a:moveTo>
                    <a:lnTo>
                      <a:pt x="1" y="2978"/>
                    </a:lnTo>
                    <a:lnTo>
                      <a:pt x="4784" y="2978"/>
                    </a:lnTo>
                    <a:cubicBezTo>
                      <a:pt x="4846" y="2978"/>
                      <a:pt x="4896" y="2926"/>
                      <a:pt x="4896" y="2865"/>
                    </a:cubicBezTo>
                    <a:lnTo>
                      <a:pt x="4896" y="1920"/>
                    </a:lnTo>
                    <a:lnTo>
                      <a:pt x="2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9" name="Google Shape;929;p62"/>
          <p:cNvSpPr/>
          <p:nvPr/>
        </p:nvSpPr>
        <p:spPr>
          <a:xfrm>
            <a:off x="2204313" y="4426150"/>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udience demographics</a:t>
            </a:r>
            <a:endParaRPr/>
          </a:p>
        </p:txBody>
      </p:sp>
      <p:sp>
        <p:nvSpPr>
          <p:cNvPr id="935" name="Google Shape;935;p63"/>
          <p:cNvSpPr txBox="1"/>
          <p:nvPr/>
        </p:nvSpPr>
        <p:spPr>
          <a:xfrm>
            <a:off x="721908" y="1232430"/>
            <a:ext cx="21753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Occupation</a:t>
            </a:r>
            <a:endParaRPr b="1" sz="2400">
              <a:solidFill>
                <a:schemeClr val="dk2"/>
              </a:solidFill>
              <a:latin typeface="Golos Text"/>
              <a:ea typeface="Golos Text"/>
              <a:cs typeface="Golos Text"/>
              <a:sym typeface="Golos Text"/>
            </a:endParaRPr>
          </a:p>
        </p:txBody>
      </p:sp>
      <p:sp>
        <p:nvSpPr>
          <p:cNvPr id="936" name="Google Shape;936;p63"/>
          <p:cNvSpPr txBox="1"/>
          <p:nvPr/>
        </p:nvSpPr>
        <p:spPr>
          <a:xfrm>
            <a:off x="726600" y="3024693"/>
            <a:ext cx="21753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I</a:t>
            </a:r>
            <a:r>
              <a:rPr b="1" lang="en" sz="2400">
                <a:solidFill>
                  <a:schemeClr val="dk2"/>
                </a:solidFill>
                <a:latin typeface="Golos Text"/>
                <a:ea typeface="Golos Text"/>
                <a:cs typeface="Golos Text"/>
                <a:sym typeface="Golos Text"/>
              </a:rPr>
              <a:t>nterests</a:t>
            </a:r>
            <a:endParaRPr b="1" sz="2400">
              <a:solidFill>
                <a:schemeClr val="dk2"/>
              </a:solidFill>
              <a:latin typeface="Golos Text"/>
              <a:ea typeface="Golos Text"/>
              <a:cs typeface="Golos Text"/>
              <a:sym typeface="Golos Text"/>
            </a:endParaRPr>
          </a:p>
        </p:txBody>
      </p:sp>
      <p:sp>
        <p:nvSpPr>
          <p:cNvPr id="937" name="Google Shape;937;p63"/>
          <p:cNvSpPr txBox="1"/>
          <p:nvPr/>
        </p:nvSpPr>
        <p:spPr>
          <a:xfrm>
            <a:off x="4611318" y="3024693"/>
            <a:ext cx="21753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C</a:t>
            </a:r>
            <a:r>
              <a:rPr b="1" lang="en" sz="2400">
                <a:solidFill>
                  <a:schemeClr val="dk2"/>
                </a:solidFill>
                <a:latin typeface="Golos Text"/>
                <a:ea typeface="Golos Text"/>
                <a:cs typeface="Golos Text"/>
                <a:sym typeface="Golos Text"/>
              </a:rPr>
              <a:t>ountry</a:t>
            </a:r>
            <a:endParaRPr b="1" sz="2400">
              <a:solidFill>
                <a:schemeClr val="dk2"/>
              </a:solidFill>
              <a:latin typeface="Golos Text"/>
              <a:ea typeface="Golos Text"/>
              <a:cs typeface="Golos Text"/>
              <a:sym typeface="Golos Text"/>
            </a:endParaRPr>
          </a:p>
        </p:txBody>
      </p:sp>
      <p:sp>
        <p:nvSpPr>
          <p:cNvPr id="938" name="Google Shape;938;p63"/>
          <p:cNvSpPr txBox="1"/>
          <p:nvPr/>
        </p:nvSpPr>
        <p:spPr>
          <a:xfrm>
            <a:off x="4852788" y="3605217"/>
            <a:ext cx="1698900" cy="869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1. USA</a:t>
            </a:r>
            <a:endParaRPr>
              <a:solidFill>
                <a:schemeClr val="lt2"/>
              </a:solidFill>
              <a:latin typeface="DM Sans"/>
              <a:ea typeface="DM Sans"/>
              <a:cs typeface="DM Sans"/>
              <a:sym typeface="DM Sans"/>
            </a:endParaRPr>
          </a:p>
          <a:p>
            <a:pPr indent="0" lvl="0" marL="0" rtl="0" algn="l">
              <a:spcBef>
                <a:spcPts val="0"/>
              </a:spcBef>
              <a:spcAft>
                <a:spcPts val="0"/>
              </a:spcAft>
              <a:buNone/>
            </a:pPr>
            <a:r>
              <a:rPr lang="en">
                <a:solidFill>
                  <a:schemeClr val="lt2"/>
                </a:solidFill>
                <a:latin typeface="DM Sans"/>
                <a:ea typeface="DM Sans"/>
                <a:cs typeface="DM Sans"/>
                <a:sym typeface="DM Sans"/>
              </a:rPr>
              <a:t>2. UK</a:t>
            </a:r>
            <a:endParaRPr>
              <a:solidFill>
                <a:schemeClr val="lt2"/>
              </a:solidFill>
              <a:latin typeface="DM Sans"/>
              <a:ea typeface="DM Sans"/>
              <a:cs typeface="DM Sans"/>
              <a:sym typeface="DM Sans"/>
            </a:endParaRPr>
          </a:p>
          <a:p>
            <a:pPr indent="0" lvl="0" marL="0" rtl="0" algn="l">
              <a:spcBef>
                <a:spcPts val="0"/>
              </a:spcBef>
              <a:spcAft>
                <a:spcPts val="0"/>
              </a:spcAft>
              <a:buNone/>
            </a:pPr>
            <a:r>
              <a:rPr lang="en">
                <a:solidFill>
                  <a:schemeClr val="lt2"/>
                </a:solidFill>
                <a:latin typeface="DM Sans"/>
                <a:ea typeface="DM Sans"/>
                <a:cs typeface="DM Sans"/>
                <a:sym typeface="DM Sans"/>
              </a:rPr>
              <a:t>3. Germany</a:t>
            </a:r>
            <a:endParaRPr>
              <a:solidFill>
                <a:schemeClr val="lt2"/>
              </a:solidFill>
              <a:latin typeface="DM Sans"/>
              <a:ea typeface="DM Sans"/>
              <a:cs typeface="DM Sans"/>
              <a:sym typeface="DM Sans"/>
            </a:endParaRPr>
          </a:p>
          <a:p>
            <a:pPr indent="0" lvl="0" marL="0" rtl="0" algn="l">
              <a:spcBef>
                <a:spcPts val="0"/>
              </a:spcBef>
              <a:spcAft>
                <a:spcPts val="0"/>
              </a:spcAft>
              <a:buNone/>
            </a:pPr>
            <a:r>
              <a:rPr lang="en">
                <a:solidFill>
                  <a:schemeClr val="lt2"/>
                </a:solidFill>
                <a:latin typeface="DM Sans"/>
                <a:ea typeface="DM Sans"/>
                <a:cs typeface="DM Sans"/>
                <a:sym typeface="DM Sans"/>
              </a:rPr>
              <a:t>4. Italy</a:t>
            </a:r>
            <a:endParaRPr>
              <a:solidFill>
                <a:schemeClr val="lt2"/>
              </a:solidFill>
              <a:latin typeface="DM Sans"/>
              <a:ea typeface="DM Sans"/>
              <a:cs typeface="DM Sans"/>
              <a:sym typeface="DM Sans"/>
            </a:endParaRPr>
          </a:p>
        </p:txBody>
      </p:sp>
      <p:sp>
        <p:nvSpPr>
          <p:cNvPr id="939" name="Google Shape;939;p63"/>
          <p:cNvSpPr txBox="1"/>
          <p:nvPr/>
        </p:nvSpPr>
        <p:spPr>
          <a:xfrm>
            <a:off x="5263148" y="1231450"/>
            <a:ext cx="21753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L</a:t>
            </a:r>
            <a:r>
              <a:rPr b="1" lang="en" sz="2400">
                <a:solidFill>
                  <a:schemeClr val="dk2"/>
                </a:solidFill>
                <a:latin typeface="Golos Text"/>
                <a:ea typeface="Golos Text"/>
                <a:cs typeface="Golos Text"/>
                <a:sym typeface="Golos Text"/>
              </a:rPr>
              <a:t>anguage</a:t>
            </a:r>
            <a:endParaRPr b="1" sz="2400">
              <a:solidFill>
                <a:schemeClr val="dk2"/>
              </a:solidFill>
              <a:latin typeface="Golos Text"/>
              <a:ea typeface="Golos Text"/>
              <a:cs typeface="Golos Text"/>
              <a:sym typeface="Golos Text"/>
            </a:endParaRPr>
          </a:p>
        </p:txBody>
      </p:sp>
      <p:grpSp>
        <p:nvGrpSpPr>
          <p:cNvPr id="940" name="Google Shape;940;p63"/>
          <p:cNvGrpSpPr/>
          <p:nvPr/>
        </p:nvGrpSpPr>
        <p:grpSpPr>
          <a:xfrm>
            <a:off x="5461473" y="1833325"/>
            <a:ext cx="738404" cy="738317"/>
            <a:chOff x="4045063" y="635665"/>
            <a:chExt cx="868200" cy="868200"/>
          </a:xfrm>
        </p:grpSpPr>
        <p:sp>
          <p:nvSpPr>
            <p:cNvPr id="941" name="Google Shape;941;p63"/>
            <p:cNvSpPr/>
            <p:nvPr/>
          </p:nvSpPr>
          <p:spPr>
            <a:xfrm>
              <a:off x="4049799" y="640401"/>
              <a:ext cx="858900" cy="858900"/>
            </a:xfrm>
            <a:prstGeom prst="donut">
              <a:avLst>
                <a:gd fmla="val 1193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942" name="Google Shape;942;p63"/>
            <p:cNvSpPr/>
            <p:nvPr/>
          </p:nvSpPr>
          <p:spPr>
            <a:xfrm flipH="1">
              <a:off x="4045063" y="635665"/>
              <a:ext cx="868200" cy="868200"/>
            </a:xfrm>
            <a:prstGeom prst="blockArc">
              <a:avLst>
                <a:gd fmla="val 5411807" name="adj1"/>
                <a:gd fmla="val 16256715" name="adj2"/>
                <a:gd fmla="val 12710" name="adj3"/>
              </a:avLst>
            </a:prstGeom>
            <a:solidFill>
              <a:schemeClr val="accent4"/>
            </a:solid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grpSp>
      <p:sp>
        <p:nvSpPr>
          <p:cNvPr id="943" name="Google Shape;943;p63"/>
          <p:cNvSpPr txBox="1"/>
          <p:nvPr/>
        </p:nvSpPr>
        <p:spPr>
          <a:xfrm>
            <a:off x="5536525" y="2091488"/>
            <a:ext cx="588300" cy="2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dk2"/>
                </a:solidFill>
                <a:latin typeface="Golos Text"/>
                <a:ea typeface="Golos Text"/>
                <a:cs typeface="Golos Text"/>
                <a:sym typeface="Golos Text"/>
              </a:rPr>
              <a:t>50</a:t>
            </a:r>
            <a:r>
              <a:rPr b="1" lang="en" sz="1500">
                <a:solidFill>
                  <a:schemeClr val="dk2"/>
                </a:solidFill>
                <a:latin typeface="Golos Text"/>
                <a:ea typeface="Golos Text"/>
                <a:cs typeface="Golos Text"/>
                <a:sym typeface="Golos Text"/>
              </a:rPr>
              <a:t>%</a:t>
            </a:r>
            <a:endParaRPr b="1" sz="1500">
              <a:solidFill>
                <a:schemeClr val="dk2"/>
              </a:solidFill>
              <a:latin typeface="Golos Text"/>
              <a:ea typeface="Golos Text"/>
              <a:cs typeface="Golos Text"/>
              <a:sym typeface="Golos Text"/>
            </a:endParaRPr>
          </a:p>
        </p:txBody>
      </p:sp>
      <p:sp>
        <p:nvSpPr>
          <p:cNvPr id="944" name="Google Shape;944;p63"/>
          <p:cNvSpPr/>
          <p:nvPr/>
        </p:nvSpPr>
        <p:spPr>
          <a:xfrm>
            <a:off x="1349538" y="382249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3"/>
          <p:cNvSpPr/>
          <p:nvPr/>
        </p:nvSpPr>
        <p:spPr>
          <a:xfrm>
            <a:off x="1562365" y="382249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3"/>
          <p:cNvSpPr/>
          <p:nvPr/>
        </p:nvSpPr>
        <p:spPr>
          <a:xfrm>
            <a:off x="1775192" y="382249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3"/>
          <p:cNvSpPr/>
          <p:nvPr/>
        </p:nvSpPr>
        <p:spPr>
          <a:xfrm>
            <a:off x="1988019" y="382249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3"/>
          <p:cNvSpPr/>
          <p:nvPr/>
        </p:nvSpPr>
        <p:spPr>
          <a:xfrm>
            <a:off x="2200846" y="382249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3"/>
          <p:cNvSpPr txBox="1"/>
          <p:nvPr/>
        </p:nvSpPr>
        <p:spPr>
          <a:xfrm>
            <a:off x="1241675" y="3584550"/>
            <a:ext cx="24558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Venus has a beautiful name</a:t>
            </a:r>
            <a:endParaRPr>
              <a:solidFill>
                <a:schemeClr val="lt2"/>
              </a:solidFill>
              <a:latin typeface="DM Sans"/>
              <a:ea typeface="DM Sans"/>
              <a:cs typeface="DM Sans"/>
              <a:sym typeface="DM Sans"/>
            </a:endParaRPr>
          </a:p>
        </p:txBody>
      </p:sp>
      <p:sp>
        <p:nvSpPr>
          <p:cNvPr id="950" name="Google Shape;950;p63"/>
          <p:cNvSpPr/>
          <p:nvPr/>
        </p:nvSpPr>
        <p:spPr>
          <a:xfrm>
            <a:off x="2413673" y="382249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3"/>
          <p:cNvSpPr/>
          <p:nvPr/>
        </p:nvSpPr>
        <p:spPr>
          <a:xfrm>
            <a:off x="2626500" y="382249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3"/>
          <p:cNvSpPr/>
          <p:nvPr/>
        </p:nvSpPr>
        <p:spPr>
          <a:xfrm>
            <a:off x="2839327" y="382249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63"/>
          <p:cNvSpPr/>
          <p:nvPr/>
        </p:nvSpPr>
        <p:spPr>
          <a:xfrm>
            <a:off x="3052154" y="382249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3"/>
          <p:cNvSpPr/>
          <p:nvPr/>
        </p:nvSpPr>
        <p:spPr>
          <a:xfrm>
            <a:off x="3264981" y="382249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3"/>
          <p:cNvSpPr txBox="1"/>
          <p:nvPr/>
        </p:nvSpPr>
        <p:spPr>
          <a:xfrm>
            <a:off x="3471594" y="3762400"/>
            <a:ext cx="807000" cy="25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Golos Text"/>
                <a:ea typeface="Golos Text"/>
                <a:cs typeface="Golos Text"/>
                <a:sym typeface="Golos Text"/>
              </a:rPr>
              <a:t>3/10</a:t>
            </a:r>
            <a:endParaRPr b="1" sz="1800">
              <a:solidFill>
                <a:schemeClr val="dk2"/>
              </a:solidFill>
              <a:latin typeface="Golos Text"/>
              <a:ea typeface="Golos Text"/>
              <a:cs typeface="Golos Text"/>
              <a:sym typeface="Golos Text"/>
            </a:endParaRPr>
          </a:p>
        </p:txBody>
      </p:sp>
      <p:sp>
        <p:nvSpPr>
          <p:cNvPr id="956" name="Google Shape;956;p63"/>
          <p:cNvSpPr/>
          <p:nvPr/>
        </p:nvSpPr>
        <p:spPr>
          <a:xfrm>
            <a:off x="1349538" y="441907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63"/>
          <p:cNvSpPr/>
          <p:nvPr/>
        </p:nvSpPr>
        <p:spPr>
          <a:xfrm>
            <a:off x="1562365" y="441907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3"/>
          <p:cNvSpPr/>
          <p:nvPr/>
        </p:nvSpPr>
        <p:spPr>
          <a:xfrm>
            <a:off x="1775192" y="441907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3"/>
          <p:cNvSpPr/>
          <p:nvPr/>
        </p:nvSpPr>
        <p:spPr>
          <a:xfrm>
            <a:off x="1988019" y="441907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3"/>
          <p:cNvSpPr/>
          <p:nvPr/>
        </p:nvSpPr>
        <p:spPr>
          <a:xfrm>
            <a:off x="2200846" y="441907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3"/>
          <p:cNvSpPr txBox="1"/>
          <p:nvPr/>
        </p:nvSpPr>
        <p:spPr>
          <a:xfrm>
            <a:off x="1241675" y="4173549"/>
            <a:ext cx="24558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Mercury is a small planet</a:t>
            </a:r>
            <a:endParaRPr>
              <a:solidFill>
                <a:schemeClr val="lt2"/>
              </a:solidFill>
              <a:latin typeface="DM Sans"/>
              <a:ea typeface="DM Sans"/>
              <a:cs typeface="DM Sans"/>
              <a:sym typeface="DM Sans"/>
            </a:endParaRPr>
          </a:p>
        </p:txBody>
      </p:sp>
      <p:sp>
        <p:nvSpPr>
          <p:cNvPr id="962" name="Google Shape;962;p63"/>
          <p:cNvSpPr/>
          <p:nvPr/>
        </p:nvSpPr>
        <p:spPr>
          <a:xfrm>
            <a:off x="2413673" y="441907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3"/>
          <p:cNvSpPr/>
          <p:nvPr/>
        </p:nvSpPr>
        <p:spPr>
          <a:xfrm>
            <a:off x="2626500" y="4419070"/>
            <a:ext cx="152100" cy="152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3"/>
          <p:cNvSpPr/>
          <p:nvPr/>
        </p:nvSpPr>
        <p:spPr>
          <a:xfrm>
            <a:off x="2839327" y="441907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3"/>
          <p:cNvSpPr/>
          <p:nvPr/>
        </p:nvSpPr>
        <p:spPr>
          <a:xfrm>
            <a:off x="3052154" y="441907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3"/>
          <p:cNvSpPr/>
          <p:nvPr/>
        </p:nvSpPr>
        <p:spPr>
          <a:xfrm>
            <a:off x="3264981" y="4419070"/>
            <a:ext cx="152100" cy="1521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3"/>
          <p:cNvSpPr txBox="1"/>
          <p:nvPr/>
        </p:nvSpPr>
        <p:spPr>
          <a:xfrm>
            <a:off x="3471594" y="4361000"/>
            <a:ext cx="807000" cy="25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Golos Text"/>
                <a:ea typeface="Golos Text"/>
                <a:cs typeface="Golos Text"/>
                <a:sym typeface="Golos Text"/>
              </a:rPr>
              <a:t>7</a:t>
            </a:r>
            <a:r>
              <a:rPr b="1" lang="en" sz="1800">
                <a:solidFill>
                  <a:schemeClr val="dk2"/>
                </a:solidFill>
                <a:latin typeface="Golos Text"/>
                <a:ea typeface="Golos Text"/>
                <a:cs typeface="Golos Text"/>
                <a:sym typeface="Golos Text"/>
              </a:rPr>
              <a:t>/10</a:t>
            </a:r>
            <a:endParaRPr b="1" sz="1800">
              <a:solidFill>
                <a:schemeClr val="dk2"/>
              </a:solidFill>
              <a:latin typeface="Golos Text"/>
              <a:ea typeface="Golos Text"/>
              <a:cs typeface="Golos Text"/>
              <a:sym typeface="Golos Text"/>
            </a:endParaRPr>
          </a:p>
        </p:txBody>
      </p:sp>
      <p:sp>
        <p:nvSpPr>
          <p:cNvPr id="968" name="Google Shape;968;p63"/>
          <p:cNvSpPr txBox="1"/>
          <p:nvPr/>
        </p:nvSpPr>
        <p:spPr>
          <a:xfrm>
            <a:off x="3471667" y="1408788"/>
            <a:ext cx="1590900" cy="39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Golos Text"/>
                <a:ea typeface="Golos Text"/>
                <a:cs typeface="Golos Text"/>
                <a:sym typeface="Golos Text"/>
              </a:rPr>
              <a:t>U</a:t>
            </a:r>
            <a:r>
              <a:rPr b="1" lang="en" sz="1800">
                <a:solidFill>
                  <a:schemeClr val="dk2"/>
                </a:solidFill>
                <a:latin typeface="Golos Text"/>
                <a:ea typeface="Golos Text"/>
                <a:cs typeface="Golos Text"/>
                <a:sym typeface="Golos Text"/>
              </a:rPr>
              <a:t>nemployed</a:t>
            </a:r>
            <a:endParaRPr b="1" sz="1800">
              <a:solidFill>
                <a:schemeClr val="dk2"/>
              </a:solidFill>
              <a:latin typeface="Golos Text"/>
              <a:ea typeface="Golos Text"/>
              <a:cs typeface="Golos Text"/>
              <a:sym typeface="Golos Text"/>
            </a:endParaRPr>
          </a:p>
        </p:txBody>
      </p:sp>
      <p:sp>
        <p:nvSpPr>
          <p:cNvPr id="969" name="Google Shape;969;p63"/>
          <p:cNvSpPr txBox="1"/>
          <p:nvPr/>
        </p:nvSpPr>
        <p:spPr>
          <a:xfrm>
            <a:off x="3471667" y="2125238"/>
            <a:ext cx="1590900" cy="39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Golos Text"/>
                <a:ea typeface="Golos Text"/>
                <a:cs typeface="Golos Text"/>
                <a:sym typeface="Golos Text"/>
              </a:rPr>
              <a:t>E</a:t>
            </a:r>
            <a:r>
              <a:rPr b="1" lang="en" sz="1800">
                <a:solidFill>
                  <a:schemeClr val="dk2"/>
                </a:solidFill>
                <a:latin typeface="Golos Text"/>
                <a:ea typeface="Golos Text"/>
                <a:cs typeface="Golos Text"/>
                <a:sym typeface="Golos Text"/>
              </a:rPr>
              <a:t>mployed</a:t>
            </a:r>
            <a:endParaRPr b="1" sz="1800">
              <a:solidFill>
                <a:schemeClr val="dk2"/>
              </a:solidFill>
              <a:latin typeface="Golos Text"/>
              <a:ea typeface="Golos Text"/>
              <a:cs typeface="Golos Text"/>
              <a:sym typeface="Golos Text"/>
            </a:endParaRPr>
          </a:p>
        </p:txBody>
      </p:sp>
      <p:sp>
        <p:nvSpPr>
          <p:cNvPr id="970" name="Google Shape;970;p63"/>
          <p:cNvSpPr/>
          <p:nvPr/>
        </p:nvSpPr>
        <p:spPr>
          <a:xfrm>
            <a:off x="3377894" y="1537216"/>
            <a:ext cx="91800" cy="21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3"/>
          <p:cNvSpPr/>
          <p:nvPr/>
        </p:nvSpPr>
        <p:spPr>
          <a:xfrm>
            <a:off x="3377884" y="2260560"/>
            <a:ext cx="91800" cy="213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 name="Google Shape;972;p63"/>
          <p:cNvGrpSpPr/>
          <p:nvPr/>
        </p:nvGrpSpPr>
        <p:grpSpPr>
          <a:xfrm>
            <a:off x="6549365" y="1833372"/>
            <a:ext cx="738404" cy="738317"/>
            <a:chOff x="4045063" y="635665"/>
            <a:chExt cx="868200" cy="868200"/>
          </a:xfrm>
        </p:grpSpPr>
        <p:sp>
          <p:nvSpPr>
            <p:cNvPr id="973" name="Google Shape;973;p63"/>
            <p:cNvSpPr/>
            <p:nvPr/>
          </p:nvSpPr>
          <p:spPr>
            <a:xfrm>
              <a:off x="4049799" y="640401"/>
              <a:ext cx="858900" cy="858900"/>
            </a:xfrm>
            <a:prstGeom prst="donut">
              <a:avLst>
                <a:gd fmla="val 1193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974" name="Google Shape;974;p63"/>
            <p:cNvSpPr/>
            <p:nvPr/>
          </p:nvSpPr>
          <p:spPr>
            <a:xfrm flipH="1">
              <a:off x="4045063" y="635665"/>
              <a:ext cx="868200" cy="868200"/>
            </a:xfrm>
            <a:prstGeom prst="blockArc">
              <a:avLst>
                <a:gd fmla="val 7264887" name="adj1"/>
                <a:gd fmla="val 16256715" name="adj2"/>
                <a:gd fmla="val 12710" name="adj3"/>
              </a:avLst>
            </a:prstGeom>
            <a:solidFill>
              <a:schemeClr val="accent1"/>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grpSp>
      <p:sp>
        <p:nvSpPr>
          <p:cNvPr id="975" name="Google Shape;975;p63"/>
          <p:cNvSpPr txBox="1"/>
          <p:nvPr/>
        </p:nvSpPr>
        <p:spPr>
          <a:xfrm>
            <a:off x="6624417" y="2091488"/>
            <a:ext cx="588300" cy="2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dk2"/>
                </a:solidFill>
                <a:latin typeface="Golos Text"/>
                <a:ea typeface="Golos Text"/>
                <a:cs typeface="Golos Text"/>
                <a:sym typeface="Golos Text"/>
              </a:rPr>
              <a:t>4</a:t>
            </a:r>
            <a:r>
              <a:rPr b="1" lang="en" sz="1500">
                <a:solidFill>
                  <a:schemeClr val="dk2"/>
                </a:solidFill>
                <a:latin typeface="Golos Text"/>
                <a:ea typeface="Golos Text"/>
                <a:cs typeface="Golos Text"/>
                <a:sym typeface="Golos Text"/>
              </a:rPr>
              <a:t>0%</a:t>
            </a:r>
            <a:endParaRPr b="1" sz="1500">
              <a:solidFill>
                <a:schemeClr val="dk2"/>
              </a:solidFill>
              <a:latin typeface="Golos Text"/>
              <a:ea typeface="Golos Text"/>
              <a:cs typeface="Golos Text"/>
              <a:sym typeface="Golos Text"/>
            </a:endParaRPr>
          </a:p>
        </p:txBody>
      </p:sp>
      <p:sp>
        <p:nvSpPr>
          <p:cNvPr id="976" name="Google Shape;976;p63"/>
          <p:cNvSpPr txBox="1"/>
          <p:nvPr/>
        </p:nvSpPr>
        <p:spPr>
          <a:xfrm>
            <a:off x="3471671" y="2466925"/>
            <a:ext cx="1588800" cy="39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Jupiter is the biggest planet</a:t>
            </a:r>
            <a:endParaRPr sz="1200">
              <a:solidFill>
                <a:schemeClr val="lt2"/>
              </a:solidFill>
              <a:latin typeface="DM Sans"/>
              <a:ea typeface="DM Sans"/>
              <a:cs typeface="DM Sans"/>
              <a:sym typeface="DM Sans"/>
            </a:endParaRPr>
          </a:p>
        </p:txBody>
      </p:sp>
      <p:sp>
        <p:nvSpPr>
          <p:cNvPr id="977" name="Google Shape;977;p63"/>
          <p:cNvSpPr txBox="1"/>
          <p:nvPr/>
        </p:nvSpPr>
        <p:spPr>
          <a:xfrm>
            <a:off x="3471666" y="1759175"/>
            <a:ext cx="1590900" cy="39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Earth is </a:t>
            </a:r>
            <a:r>
              <a:rPr lang="en" sz="1200">
                <a:solidFill>
                  <a:schemeClr val="lt2"/>
                </a:solidFill>
                <a:latin typeface="DM Sans"/>
                <a:ea typeface="DM Sans"/>
                <a:cs typeface="DM Sans"/>
                <a:sym typeface="DM Sans"/>
              </a:rPr>
              <a:t>where we all live</a:t>
            </a:r>
            <a:endParaRPr sz="1200">
              <a:solidFill>
                <a:schemeClr val="lt2"/>
              </a:solidFill>
              <a:latin typeface="DM Sans"/>
              <a:ea typeface="DM Sans"/>
              <a:cs typeface="DM Sans"/>
              <a:sym typeface="DM Sans"/>
            </a:endParaRPr>
          </a:p>
        </p:txBody>
      </p:sp>
      <p:sp>
        <p:nvSpPr>
          <p:cNvPr id="978" name="Google Shape;978;p63"/>
          <p:cNvSpPr/>
          <p:nvPr/>
        </p:nvSpPr>
        <p:spPr>
          <a:xfrm>
            <a:off x="721263" y="1806725"/>
            <a:ext cx="1927500" cy="29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3"/>
          <p:cNvSpPr/>
          <p:nvPr/>
        </p:nvSpPr>
        <p:spPr>
          <a:xfrm>
            <a:off x="721263" y="2333850"/>
            <a:ext cx="1927500" cy="295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3"/>
          <p:cNvSpPr/>
          <p:nvPr/>
        </p:nvSpPr>
        <p:spPr>
          <a:xfrm>
            <a:off x="725849" y="2333850"/>
            <a:ext cx="1250400" cy="29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3"/>
          <p:cNvSpPr txBox="1"/>
          <p:nvPr/>
        </p:nvSpPr>
        <p:spPr>
          <a:xfrm>
            <a:off x="2648775" y="1806725"/>
            <a:ext cx="687300" cy="29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Golos Text"/>
                <a:ea typeface="Golos Text"/>
                <a:cs typeface="Golos Text"/>
                <a:sym typeface="Golos Text"/>
              </a:rPr>
              <a:t>40%</a:t>
            </a:r>
            <a:endParaRPr b="1" sz="1800">
              <a:solidFill>
                <a:schemeClr val="dk2"/>
              </a:solidFill>
              <a:latin typeface="Golos Text"/>
              <a:ea typeface="Golos Text"/>
              <a:cs typeface="Golos Text"/>
              <a:sym typeface="Golos Text"/>
            </a:endParaRPr>
          </a:p>
        </p:txBody>
      </p:sp>
      <p:sp>
        <p:nvSpPr>
          <p:cNvPr id="982" name="Google Shape;982;p63"/>
          <p:cNvSpPr txBox="1"/>
          <p:nvPr/>
        </p:nvSpPr>
        <p:spPr>
          <a:xfrm>
            <a:off x="2648775" y="2333851"/>
            <a:ext cx="687300" cy="29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2"/>
                </a:solidFill>
                <a:latin typeface="Golos Text"/>
                <a:ea typeface="Golos Text"/>
                <a:cs typeface="Golos Text"/>
                <a:sym typeface="Golos Text"/>
              </a:rPr>
              <a:t>6</a:t>
            </a:r>
            <a:r>
              <a:rPr b="1" lang="en" sz="1800">
                <a:solidFill>
                  <a:schemeClr val="dk2"/>
                </a:solidFill>
                <a:latin typeface="Golos Text"/>
                <a:ea typeface="Golos Text"/>
                <a:cs typeface="Golos Text"/>
                <a:sym typeface="Golos Text"/>
              </a:rPr>
              <a:t>0%</a:t>
            </a:r>
            <a:endParaRPr b="1" sz="1800">
              <a:solidFill>
                <a:schemeClr val="dk2"/>
              </a:solidFill>
              <a:latin typeface="Golos Text"/>
              <a:ea typeface="Golos Text"/>
              <a:cs typeface="Golos Text"/>
              <a:sym typeface="Golos Text"/>
            </a:endParaRPr>
          </a:p>
        </p:txBody>
      </p:sp>
      <p:grpSp>
        <p:nvGrpSpPr>
          <p:cNvPr id="983" name="Google Shape;983;p63"/>
          <p:cNvGrpSpPr/>
          <p:nvPr/>
        </p:nvGrpSpPr>
        <p:grpSpPr>
          <a:xfrm>
            <a:off x="7574525" y="1833372"/>
            <a:ext cx="738404" cy="738317"/>
            <a:chOff x="4045063" y="635665"/>
            <a:chExt cx="868200" cy="868200"/>
          </a:xfrm>
        </p:grpSpPr>
        <p:sp>
          <p:nvSpPr>
            <p:cNvPr id="984" name="Google Shape;984;p63"/>
            <p:cNvSpPr/>
            <p:nvPr/>
          </p:nvSpPr>
          <p:spPr>
            <a:xfrm>
              <a:off x="4049799" y="640401"/>
              <a:ext cx="858900" cy="858900"/>
            </a:xfrm>
            <a:prstGeom prst="donut">
              <a:avLst>
                <a:gd fmla="val 1193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sp>
          <p:nvSpPr>
            <p:cNvPr id="985" name="Google Shape;985;p63"/>
            <p:cNvSpPr/>
            <p:nvPr/>
          </p:nvSpPr>
          <p:spPr>
            <a:xfrm flipH="1">
              <a:off x="4045063" y="635665"/>
              <a:ext cx="868200" cy="868200"/>
            </a:xfrm>
            <a:prstGeom prst="blockArc">
              <a:avLst>
                <a:gd fmla="val 13169962" name="adj1"/>
                <a:gd fmla="val 16256715" name="adj2"/>
                <a:gd fmla="val 12710" name="adj3"/>
              </a:avLst>
            </a:prstGeom>
            <a:solidFill>
              <a:schemeClr val="accent6"/>
            </a:solidFill>
            <a:ln cap="flat" cmpd="sng" w="3810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p>
          </p:txBody>
        </p:sp>
      </p:grpSp>
      <p:sp>
        <p:nvSpPr>
          <p:cNvPr id="986" name="Google Shape;986;p63"/>
          <p:cNvSpPr txBox="1"/>
          <p:nvPr/>
        </p:nvSpPr>
        <p:spPr>
          <a:xfrm>
            <a:off x="7649577" y="2091488"/>
            <a:ext cx="588300" cy="2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dk2"/>
                </a:solidFill>
                <a:latin typeface="Golos Text"/>
                <a:ea typeface="Golos Text"/>
                <a:cs typeface="Golos Text"/>
                <a:sym typeface="Golos Text"/>
              </a:rPr>
              <a:t>10</a:t>
            </a:r>
            <a:r>
              <a:rPr b="1" lang="en" sz="1500">
                <a:solidFill>
                  <a:schemeClr val="dk2"/>
                </a:solidFill>
                <a:latin typeface="Golos Text"/>
                <a:ea typeface="Golos Text"/>
                <a:cs typeface="Golos Text"/>
                <a:sym typeface="Golos Text"/>
              </a:rPr>
              <a:t>%</a:t>
            </a:r>
            <a:endParaRPr b="1" sz="1500">
              <a:solidFill>
                <a:schemeClr val="dk2"/>
              </a:solidFill>
              <a:latin typeface="Golos Text"/>
              <a:ea typeface="Golos Text"/>
              <a:cs typeface="Golos Text"/>
              <a:sym typeface="Golos Text"/>
            </a:endParaRPr>
          </a:p>
        </p:txBody>
      </p:sp>
      <p:sp>
        <p:nvSpPr>
          <p:cNvPr id="987" name="Google Shape;987;p63"/>
          <p:cNvSpPr txBox="1"/>
          <p:nvPr/>
        </p:nvSpPr>
        <p:spPr>
          <a:xfrm>
            <a:off x="5282275" y="2668625"/>
            <a:ext cx="1096800" cy="29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Golos Text"/>
                <a:ea typeface="Golos Text"/>
                <a:cs typeface="Golos Text"/>
                <a:sym typeface="Golos Text"/>
              </a:rPr>
              <a:t>English</a:t>
            </a:r>
            <a:endParaRPr b="1" sz="1800">
              <a:solidFill>
                <a:schemeClr val="dk2"/>
              </a:solidFill>
              <a:latin typeface="Golos Text"/>
              <a:ea typeface="Golos Text"/>
              <a:cs typeface="Golos Text"/>
              <a:sym typeface="Golos Text"/>
            </a:endParaRPr>
          </a:p>
        </p:txBody>
      </p:sp>
      <p:sp>
        <p:nvSpPr>
          <p:cNvPr id="988" name="Google Shape;988;p63"/>
          <p:cNvSpPr txBox="1"/>
          <p:nvPr/>
        </p:nvSpPr>
        <p:spPr>
          <a:xfrm>
            <a:off x="6370167" y="2668625"/>
            <a:ext cx="1096800" cy="29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Golos Text"/>
                <a:ea typeface="Golos Text"/>
                <a:cs typeface="Golos Text"/>
                <a:sym typeface="Golos Text"/>
              </a:rPr>
              <a:t>Spanish</a:t>
            </a:r>
            <a:endParaRPr b="1" sz="1800">
              <a:solidFill>
                <a:schemeClr val="dk2"/>
              </a:solidFill>
              <a:latin typeface="Golos Text"/>
              <a:ea typeface="Golos Text"/>
              <a:cs typeface="Golos Text"/>
              <a:sym typeface="Golos Text"/>
            </a:endParaRPr>
          </a:p>
        </p:txBody>
      </p:sp>
      <p:sp>
        <p:nvSpPr>
          <p:cNvPr id="989" name="Google Shape;989;p63"/>
          <p:cNvSpPr txBox="1"/>
          <p:nvPr/>
        </p:nvSpPr>
        <p:spPr>
          <a:xfrm>
            <a:off x="7395337" y="2668625"/>
            <a:ext cx="1096800" cy="29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800">
                <a:solidFill>
                  <a:schemeClr val="dk2"/>
                </a:solidFill>
                <a:latin typeface="Golos Text"/>
                <a:ea typeface="Golos Text"/>
                <a:cs typeface="Golos Text"/>
                <a:sym typeface="Golos Text"/>
              </a:rPr>
              <a:t>French</a:t>
            </a:r>
            <a:endParaRPr b="1" sz="1800">
              <a:solidFill>
                <a:schemeClr val="dk2"/>
              </a:solidFill>
              <a:latin typeface="Golos Text"/>
              <a:ea typeface="Golos Text"/>
              <a:cs typeface="Golos Text"/>
              <a:sym typeface="Golos Text"/>
            </a:endParaRPr>
          </a:p>
        </p:txBody>
      </p:sp>
      <p:sp>
        <p:nvSpPr>
          <p:cNvPr id="990" name="Google Shape;990;p63"/>
          <p:cNvSpPr txBox="1"/>
          <p:nvPr/>
        </p:nvSpPr>
        <p:spPr>
          <a:xfrm>
            <a:off x="6529187" y="3605217"/>
            <a:ext cx="1698900" cy="869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5. Spain</a:t>
            </a:r>
            <a:endParaRPr>
              <a:solidFill>
                <a:schemeClr val="lt2"/>
              </a:solidFill>
              <a:latin typeface="DM Sans"/>
              <a:ea typeface="DM Sans"/>
              <a:cs typeface="DM Sans"/>
              <a:sym typeface="DM Sans"/>
            </a:endParaRPr>
          </a:p>
          <a:p>
            <a:pPr indent="0" lvl="0" marL="0" rtl="0" algn="l">
              <a:spcBef>
                <a:spcPts val="0"/>
              </a:spcBef>
              <a:spcAft>
                <a:spcPts val="0"/>
              </a:spcAft>
              <a:buNone/>
            </a:pPr>
            <a:r>
              <a:rPr lang="en">
                <a:solidFill>
                  <a:schemeClr val="lt2"/>
                </a:solidFill>
                <a:latin typeface="DM Sans"/>
                <a:ea typeface="DM Sans"/>
                <a:cs typeface="DM Sans"/>
                <a:sym typeface="DM Sans"/>
              </a:rPr>
              <a:t>6. South Africa</a:t>
            </a:r>
            <a:endParaRPr>
              <a:solidFill>
                <a:schemeClr val="lt2"/>
              </a:solidFill>
              <a:latin typeface="DM Sans"/>
              <a:ea typeface="DM Sans"/>
              <a:cs typeface="DM Sans"/>
              <a:sym typeface="DM Sans"/>
            </a:endParaRPr>
          </a:p>
          <a:p>
            <a:pPr indent="0" lvl="0" marL="0" rtl="0" algn="l">
              <a:spcBef>
                <a:spcPts val="0"/>
              </a:spcBef>
              <a:spcAft>
                <a:spcPts val="0"/>
              </a:spcAft>
              <a:buNone/>
            </a:pPr>
            <a:r>
              <a:rPr lang="en">
                <a:solidFill>
                  <a:schemeClr val="lt2"/>
                </a:solidFill>
                <a:latin typeface="DM Sans"/>
                <a:ea typeface="DM Sans"/>
                <a:cs typeface="DM Sans"/>
                <a:sym typeface="DM Sans"/>
              </a:rPr>
              <a:t>7. France</a:t>
            </a:r>
            <a:endParaRPr>
              <a:solidFill>
                <a:schemeClr val="lt2"/>
              </a:solidFill>
              <a:latin typeface="DM Sans"/>
              <a:ea typeface="DM Sans"/>
              <a:cs typeface="DM Sans"/>
              <a:sym typeface="DM Sans"/>
            </a:endParaRPr>
          </a:p>
          <a:p>
            <a:pPr indent="0" lvl="0" marL="0" rtl="0" algn="l">
              <a:spcBef>
                <a:spcPts val="0"/>
              </a:spcBef>
              <a:spcAft>
                <a:spcPts val="0"/>
              </a:spcAft>
              <a:buNone/>
            </a:pPr>
            <a:r>
              <a:rPr lang="en">
                <a:solidFill>
                  <a:schemeClr val="lt2"/>
                </a:solidFill>
                <a:latin typeface="DM Sans"/>
                <a:ea typeface="DM Sans"/>
                <a:cs typeface="DM Sans"/>
                <a:sym typeface="DM Sans"/>
              </a:rPr>
              <a:t>8. Netherlands</a:t>
            </a:r>
            <a:endParaRPr>
              <a:solidFill>
                <a:schemeClr val="lt2"/>
              </a:solidFill>
              <a:latin typeface="DM Sans"/>
              <a:ea typeface="DM Sans"/>
              <a:cs typeface="DM Sans"/>
              <a:sym typeface="DM Sans"/>
            </a:endParaRPr>
          </a:p>
        </p:txBody>
      </p:sp>
      <p:sp>
        <p:nvSpPr>
          <p:cNvPr id="991" name="Google Shape;991;p63"/>
          <p:cNvSpPr/>
          <p:nvPr/>
        </p:nvSpPr>
        <p:spPr>
          <a:xfrm>
            <a:off x="721899" y="1806725"/>
            <a:ext cx="687300" cy="29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 name="Google Shape;992;p63"/>
          <p:cNvGrpSpPr/>
          <p:nvPr/>
        </p:nvGrpSpPr>
        <p:grpSpPr>
          <a:xfrm>
            <a:off x="8276444" y="4077344"/>
            <a:ext cx="624467" cy="824120"/>
            <a:chOff x="8276444" y="4077344"/>
            <a:chExt cx="624467" cy="824120"/>
          </a:xfrm>
        </p:grpSpPr>
        <p:sp>
          <p:nvSpPr>
            <p:cNvPr id="993" name="Google Shape;993;p63"/>
            <p:cNvSpPr/>
            <p:nvPr/>
          </p:nvSpPr>
          <p:spPr>
            <a:xfrm rot="10800000">
              <a:off x="8276444" y="4077344"/>
              <a:ext cx="624422" cy="824120"/>
            </a:xfrm>
            <a:custGeom>
              <a:rect b="b" l="l" r="r" t="t"/>
              <a:pathLst>
                <a:path extrusionOk="0" h="12287" w="9310">
                  <a:moveTo>
                    <a:pt x="1258" y="1"/>
                  </a:moveTo>
                  <a:cubicBezTo>
                    <a:pt x="566" y="1"/>
                    <a:pt x="0" y="568"/>
                    <a:pt x="0" y="1259"/>
                  </a:cubicBezTo>
                  <a:lnTo>
                    <a:pt x="0" y="8053"/>
                  </a:lnTo>
                  <a:cubicBezTo>
                    <a:pt x="0" y="8744"/>
                    <a:pt x="566" y="9311"/>
                    <a:pt x="1258" y="9311"/>
                  </a:cubicBezTo>
                  <a:lnTo>
                    <a:pt x="4655" y="9311"/>
                  </a:lnTo>
                  <a:lnTo>
                    <a:pt x="9073" y="12286"/>
                  </a:lnTo>
                  <a:lnTo>
                    <a:pt x="7848" y="9311"/>
                  </a:lnTo>
                  <a:lnTo>
                    <a:pt x="8051" y="9311"/>
                  </a:lnTo>
                  <a:cubicBezTo>
                    <a:pt x="8744" y="9311"/>
                    <a:pt x="9309" y="8744"/>
                    <a:pt x="9309" y="8053"/>
                  </a:cubicBezTo>
                  <a:lnTo>
                    <a:pt x="9309" y="1259"/>
                  </a:lnTo>
                  <a:cubicBezTo>
                    <a:pt x="9309" y="568"/>
                    <a:pt x="8744" y="1"/>
                    <a:pt x="8051"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 name="Google Shape;994;p63"/>
            <p:cNvGrpSpPr/>
            <p:nvPr/>
          </p:nvGrpSpPr>
          <p:grpSpPr>
            <a:xfrm rot="10800000">
              <a:off x="8276452" y="4084211"/>
              <a:ext cx="624459" cy="817247"/>
              <a:chOff x="2239250" y="558175"/>
              <a:chExt cx="548348" cy="717576"/>
            </a:xfrm>
          </p:grpSpPr>
          <p:sp>
            <p:nvSpPr>
              <p:cNvPr id="995" name="Google Shape;995;p63"/>
              <p:cNvSpPr/>
              <p:nvPr/>
            </p:nvSpPr>
            <p:spPr>
              <a:xfrm>
                <a:off x="2513458" y="1100487"/>
                <a:ext cx="260246" cy="175264"/>
              </a:xfrm>
              <a:custGeom>
                <a:rect b="b" l="l" r="r" t="t"/>
                <a:pathLst>
                  <a:path extrusionOk="0" h="2976" w="4419">
                    <a:moveTo>
                      <a:pt x="0" y="0"/>
                    </a:moveTo>
                    <a:lnTo>
                      <a:pt x="4418" y="2975"/>
                    </a:lnTo>
                    <a:lnTo>
                      <a:pt x="3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3"/>
              <p:cNvSpPr/>
              <p:nvPr/>
            </p:nvSpPr>
            <p:spPr>
              <a:xfrm>
                <a:off x="2239250" y="558175"/>
                <a:ext cx="548348" cy="548407"/>
              </a:xfrm>
              <a:custGeom>
                <a:rect b="b" l="l" r="r" t="t"/>
                <a:pathLst>
                  <a:path extrusionOk="0" h="9312" w="9311">
                    <a:moveTo>
                      <a:pt x="1258" y="1"/>
                    </a:moveTo>
                    <a:cubicBezTo>
                      <a:pt x="567" y="1"/>
                      <a:pt x="0" y="568"/>
                      <a:pt x="0" y="1259"/>
                    </a:cubicBezTo>
                    <a:lnTo>
                      <a:pt x="0" y="8053"/>
                    </a:lnTo>
                    <a:cubicBezTo>
                      <a:pt x="1" y="8744"/>
                      <a:pt x="567" y="9311"/>
                      <a:pt x="1259" y="9311"/>
                    </a:cubicBezTo>
                    <a:lnTo>
                      <a:pt x="8053" y="9311"/>
                    </a:lnTo>
                    <a:cubicBezTo>
                      <a:pt x="8745" y="9311"/>
                      <a:pt x="9311" y="8744"/>
                      <a:pt x="9311" y="8053"/>
                    </a:cubicBezTo>
                    <a:lnTo>
                      <a:pt x="9311" y="1259"/>
                    </a:lnTo>
                    <a:cubicBezTo>
                      <a:pt x="9311" y="568"/>
                      <a:pt x="8745" y="1"/>
                      <a:pt x="80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3"/>
              <p:cNvSpPr/>
              <p:nvPr/>
            </p:nvSpPr>
            <p:spPr>
              <a:xfrm rot="10800000">
                <a:off x="2306801" y="642214"/>
                <a:ext cx="413308" cy="389986"/>
              </a:xfrm>
              <a:custGeom>
                <a:rect b="b" l="l" r="r" t="t"/>
                <a:pathLst>
                  <a:path extrusionOk="0" h="6622" w="7018">
                    <a:moveTo>
                      <a:pt x="3509" y="0"/>
                    </a:moveTo>
                    <a:cubicBezTo>
                      <a:pt x="3471" y="0"/>
                      <a:pt x="3433" y="21"/>
                      <a:pt x="3417" y="63"/>
                    </a:cubicBezTo>
                    <a:lnTo>
                      <a:pt x="2577" y="2311"/>
                    </a:lnTo>
                    <a:lnTo>
                      <a:pt x="126" y="2455"/>
                    </a:lnTo>
                    <a:cubicBezTo>
                      <a:pt x="35" y="2460"/>
                      <a:pt x="0" y="2575"/>
                      <a:pt x="73" y="2630"/>
                    </a:cubicBezTo>
                    <a:lnTo>
                      <a:pt x="2002" y="4081"/>
                    </a:lnTo>
                    <a:lnTo>
                      <a:pt x="1328" y="6496"/>
                    </a:lnTo>
                    <a:cubicBezTo>
                      <a:pt x="1309" y="6563"/>
                      <a:pt x="1362" y="6621"/>
                      <a:pt x="1421" y="6621"/>
                    </a:cubicBezTo>
                    <a:cubicBezTo>
                      <a:pt x="1440" y="6621"/>
                      <a:pt x="1459" y="6615"/>
                      <a:pt x="1477" y="6602"/>
                    </a:cubicBezTo>
                    <a:lnTo>
                      <a:pt x="3509" y="5177"/>
                    </a:lnTo>
                    <a:lnTo>
                      <a:pt x="5540" y="6603"/>
                    </a:lnTo>
                    <a:cubicBezTo>
                      <a:pt x="5558" y="6616"/>
                      <a:pt x="5577" y="6621"/>
                      <a:pt x="5596" y="6621"/>
                    </a:cubicBezTo>
                    <a:cubicBezTo>
                      <a:pt x="5655" y="6621"/>
                      <a:pt x="5709" y="6564"/>
                      <a:pt x="5690" y="6496"/>
                    </a:cubicBezTo>
                    <a:lnTo>
                      <a:pt x="5016" y="4081"/>
                    </a:lnTo>
                    <a:lnTo>
                      <a:pt x="6945" y="2630"/>
                    </a:lnTo>
                    <a:cubicBezTo>
                      <a:pt x="7018" y="2576"/>
                      <a:pt x="6983" y="2461"/>
                      <a:pt x="6892" y="2455"/>
                    </a:cubicBezTo>
                    <a:lnTo>
                      <a:pt x="4440" y="2311"/>
                    </a:lnTo>
                    <a:lnTo>
                      <a:pt x="3601" y="63"/>
                    </a:lnTo>
                    <a:cubicBezTo>
                      <a:pt x="3585" y="21"/>
                      <a:pt x="3547" y="0"/>
                      <a:pt x="3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8" name="Google Shape;998;p63"/>
          <p:cNvSpPr/>
          <p:nvPr/>
        </p:nvSpPr>
        <p:spPr>
          <a:xfrm>
            <a:off x="726600" y="3578153"/>
            <a:ext cx="449400" cy="4494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3"/>
          <p:cNvSpPr/>
          <p:nvPr/>
        </p:nvSpPr>
        <p:spPr>
          <a:xfrm>
            <a:off x="726600" y="4173556"/>
            <a:ext cx="449400" cy="4494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 name="Google Shape;1000;p63"/>
          <p:cNvGrpSpPr/>
          <p:nvPr/>
        </p:nvGrpSpPr>
        <p:grpSpPr>
          <a:xfrm>
            <a:off x="827602" y="4290075"/>
            <a:ext cx="253184" cy="252312"/>
            <a:chOff x="3545375" y="2637325"/>
            <a:chExt cx="246600" cy="245750"/>
          </a:xfrm>
        </p:grpSpPr>
        <p:sp>
          <p:nvSpPr>
            <p:cNvPr id="1001" name="Google Shape;1001;p63"/>
            <p:cNvSpPr/>
            <p:nvPr/>
          </p:nvSpPr>
          <p:spPr>
            <a:xfrm>
              <a:off x="3545375" y="2637325"/>
              <a:ext cx="246600" cy="179175"/>
            </a:xfrm>
            <a:custGeom>
              <a:rect b="b" l="l" r="r" t="t"/>
              <a:pathLst>
                <a:path extrusionOk="0" h="7167" w="9864">
                  <a:moveTo>
                    <a:pt x="2029" y="289"/>
                  </a:moveTo>
                  <a:cubicBezTo>
                    <a:pt x="1989" y="367"/>
                    <a:pt x="1967" y="454"/>
                    <a:pt x="1967" y="543"/>
                  </a:cubicBezTo>
                  <a:cubicBezTo>
                    <a:pt x="1968" y="679"/>
                    <a:pt x="1858" y="790"/>
                    <a:pt x="1723" y="790"/>
                  </a:cubicBezTo>
                  <a:lnTo>
                    <a:pt x="289" y="790"/>
                  </a:lnTo>
                  <a:lnTo>
                    <a:pt x="289" y="660"/>
                  </a:lnTo>
                  <a:cubicBezTo>
                    <a:pt x="289" y="456"/>
                    <a:pt x="455" y="289"/>
                    <a:pt x="659" y="289"/>
                  </a:cubicBezTo>
                  <a:close/>
                  <a:moveTo>
                    <a:pt x="9204" y="289"/>
                  </a:moveTo>
                  <a:cubicBezTo>
                    <a:pt x="9408" y="289"/>
                    <a:pt x="9575" y="456"/>
                    <a:pt x="9575" y="660"/>
                  </a:cubicBezTo>
                  <a:lnTo>
                    <a:pt x="9575" y="791"/>
                  </a:lnTo>
                  <a:lnTo>
                    <a:pt x="7903" y="791"/>
                  </a:lnTo>
                  <a:cubicBezTo>
                    <a:pt x="7721" y="734"/>
                    <a:pt x="7528" y="704"/>
                    <a:pt x="7328" y="704"/>
                  </a:cubicBezTo>
                  <a:cubicBezTo>
                    <a:pt x="7127" y="704"/>
                    <a:pt x="6934" y="734"/>
                    <a:pt x="6752" y="791"/>
                  </a:cubicBezTo>
                  <a:lnTo>
                    <a:pt x="4699" y="791"/>
                  </a:lnTo>
                  <a:lnTo>
                    <a:pt x="4699" y="790"/>
                  </a:lnTo>
                  <a:cubicBezTo>
                    <a:pt x="4633" y="790"/>
                    <a:pt x="4571" y="764"/>
                    <a:pt x="4525" y="717"/>
                  </a:cubicBezTo>
                  <a:cubicBezTo>
                    <a:pt x="4479" y="670"/>
                    <a:pt x="4453" y="607"/>
                    <a:pt x="4453" y="540"/>
                  </a:cubicBezTo>
                  <a:cubicBezTo>
                    <a:pt x="4453" y="450"/>
                    <a:pt x="4432" y="364"/>
                    <a:pt x="4392" y="289"/>
                  </a:cubicBezTo>
                  <a:close/>
                  <a:moveTo>
                    <a:pt x="9575" y="1061"/>
                  </a:moveTo>
                  <a:lnTo>
                    <a:pt x="9575" y="1484"/>
                  </a:lnTo>
                  <a:lnTo>
                    <a:pt x="8905" y="1484"/>
                  </a:lnTo>
                  <a:cubicBezTo>
                    <a:pt x="8784" y="1322"/>
                    <a:pt x="8638" y="1179"/>
                    <a:pt x="8473" y="1061"/>
                  </a:cubicBezTo>
                  <a:close/>
                  <a:moveTo>
                    <a:pt x="7324" y="985"/>
                  </a:moveTo>
                  <a:cubicBezTo>
                    <a:pt x="8259" y="985"/>
                    <a:pt x="9019" y="1745"/>
                    <a:pt x="9019" y="2680"/>
                  </a:cubicBezTo>
                  <a:cubicBezTo>
                    <a:pt x="9019" y="3614"/>
                    <a:pt x="8259" y="4374"/>
                    <a:pt x="7324" y="4374"/>
                  </a:cubicBezTo>
                  <a:cubicBezTo>
                    <a:pt x="6391" y="4374"/>
                    <a:pt x="5631" y="3614"/>
                    <a:pt x="5631" y="2680"/>
                  </a:cubicBezTo>
                  <a:cubicBezTo>
                    <a:pt x="5631" y="1745"/>
                    <a:pt x="6391" y="985"/>
                    <a:pt x="7324" y="985"/>
                  </a:cubicBezTo>
                  <a:close/>
                  <a:moveTo>
                    <a:pt x="659" y="0"/>
                  </a:moveTo>
                  <a:cubicBezTo>
                    <a:pt x="295" y="0"/>
                    <a:pt x="0" y="295"/>
                    <a:pt x="0" y="660"/>
                  </a:cubicBezTo>
                  <a:lnTo>
                    <a:pt x="0" y="2115"/>
                  </a:lnTo>
                  <a:cubicBezTo>
                    <a:pt x="0" y="2184"/>
                    <a:pt x="45" y="2245"/>
                    <a:pt x="112" y="2260"/>
                  </a:cubicBezTo>
                  <a:cubicBezTo>
                    <a:pt x="123" y="2262"/>
                    <a:pt x="134" y="2263"/>
                    <a:pt x="145" y="2263"/>
                  </a:cubicBezTo>
                  <a:cubicBezTo>
                    <a:pt x="225" y="2263"/>
                    <a:pt x="289" y="2199"/>
                    <a:pt x="289" y="2119"/>
                  </a:cubicBezTo>
                  <a:lnTo>
                    <a:pt x="289" y="1773"/>
                  </a:lnTo>
                  <a:lnTo>
                    <a:pt x="5009" y="1773"/>
                  </a:lnTo>
                  <a:cubicBezTo>
                    <a:pt x="5083" y="1773"/>
                    <a:pt x="5149" y="1720"/>
                    <a:pt x="5159" y="1647"/>
                  </a:cubicBezTo>
                  <a:cubicBezTo>
                    <a:pt x="5169" y="1558"/>
                    <a:pt x="5101" y="1484"/>
                    <a:pt x="5015" y="1484"/>
                  </a:cubicBezTo>
                  <a:lnTo>
                    <a:pt x="289" y="1484"/>
                  </a:lnTo>
                  <a:lnTo>
                    <a:pt x="289" y="1079"/>
                  </a:lnTo>
                  <a:lnTo>
                    <a:pt x="1708" y="1079"/>
                  </a:lnTo>
                  <a:cubicBezTo>
                    <a:pt x="2007" y="1079"/>
                    <a:pt x="2249" y="836"/>
                    <a:pt x="2249" y="538"/>
                  </a:cubicBezTo>
                  <a:cubicBezTo>
                    <a:pt x="2249" y="472"/>
                    <a:pt x="2275" y="410"/>
                    <a:pt x="2322" y="362"/>
                  </a:cubicBezTo>
                  <a:cubicBezTo>
                    <a:pt x="2370" y="316"/>
                    <a:pt x="2431" y="289"/>
                    <a:pt x="2498" y="289"/>
                  </a:cubicBezTo>
                  <a:lnTo>
                    <a:pt x="3917" y="289"/>
                  </a:lnTo>
                  <a:cubicBezTo>
                    <a:pt x="4054" y="289"/>
                    <a:pt x="4162" y="401"/>
                    <a:pt x="4163" y="538"/>
                  </a:cubicBezTo>
                  <a:cubicBezTo>
                    <a:pt x="4165" y="677"/>
                    <a:pt x="4220" y="806"/>
                    <a:pt x="4317" y="905"/>
                  </a:cubicBezTo>
                  <a:cubicBezTo>
                    <a:pt x="4417" y="1005"/>
                    <a:pt x="4550" y="1061"/>
                    <a:pt x="4691" y="1061"/>
                  </a:cubicBezTo>
                  <a:lnTo>
                    <a:pt x="6146" y="1061"/>
                  </a:lnTo>
                  <a:cubicBezTo>
                    <a:pt x="5550" y="1489"/>
                    <a:pt x="5201" y="2238"/>
                    <a:pt x="5348" y="3053"/>
                  </a:cubicBezTo>
                  <a:cubicBezTo>
                    <a:pt x="5494" y="3857"/>
                    <a:pt x="6127" y="4493"/>
                    <a:pt x="6932" y="4642"/>
                  </a:cubicBezTo>
                  <a:cubicBezTo>
                    <a:pt x="7060" y="4666"/>
                    <a:pt x="7188" y="4678"/>
                    <a:pt x="7312" y="4678"/>
                  </a:cubicBezTo>
                  <a:cubicBezTo>
                    <a:pt x="8413" y="4678"/>
                    <a:pt x="9309" y="3782"/>
                    <a:pt x="9309" y="2680"/>
                  </a:cubicBezTo>
                  <a:cubicBezTo>
                    <a:pt x="9309" y="2354"/>
                    <a:pt x="9230" y="2046"/>
                    <a:pt x="9091" y="1773"/>
                  </a:cubicBezTo>
                  <a:lnTo>
                    <a:pt x="9575" y="1773"/>
                  </a:lnTo>
                  <a:lnTo>
                    <a:pt x="9575" y="6726"/>
                  </a:lnTo>
                  <a:cubicBezTo>
                    <a:pt x="9575" y="6810"/>
                    <a:pt x="9507" y="6878"/>
                    <a:pt x="9423" y="6878"/>
                  </a:cubicBezTo>
                  <a:lnTo>
                    <a:pt x="7726" y="6878"/>
                  </a:lnTo>
                  <a:cubicBezTo>
                    <a:pt x="7708" y="6878"/>
                    <a:pt x="7692" y="6884"/>
                    <a:pt x="7680" y="6897"/>
                  </a:cubicBezTo>
                  <a:cubicBezTo>
                    <a:pt x="7564" y="7020"/>
                    <a:pt x="7649" y="7166"/>
                    <a:pt x="7770" y="7166"/>
                  </a:cubicBezTo>
                  <a:lnTo>
                    <a:pt x="9204" y="7166"/>
                  </a:lnTo>
                  <a:cubicBezTo>
                    <a:pt x="9568" y="7166"/>
                    <a:pt x="9864" y="6871"/>
                    <a:pt x="9864" y="6507"/>
                  </a:cubicBezTo>
                  <a:lnTo>
                    <a:pt x="9864" y="659"/>
                  </a:lnTo>
                  <a:cubicBezTo>
                    <a:pt x="9864" y="295"/>
                    <a:pt x="9568" y="0"/>
                    <a:pt x="9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3"/>
            <p:cNvSpPr/>
            <p:nvPr/>
          </p:nvSpPr>
          <p:spPr>
            <a:xfrm>
              <a:off x="3545375" y="2701075"/>
              <a:ext cx="228025" cy="182000"/>
            </a:xfrm>
            <a:custGeom>
              <a:rect b="b" l="l" r="r" t="t"/>
              <a:pathLst>
                <a:path extrusionOk="0" h="7280" w="9121">
                  <a:moveTo>
                    <a:pt x="4441" y="1"/>
                  </a:moveTo>
                  <a:cubicBezTo>
                    <a:pt x="4132" y="1"/>
                    <a:pt x="3882" y="252"/>
                    <a:pt x="3872" y="559"/>
                  </a:cubicBezTo>
                  <a:lnTo>
                    <a:pt x="3872" y="2743"/>
                  </a:lnTo>
                  <a:cubicBezTo>
                    <a:pt x="3651" y="2783"/>
                    <a:pt x="3321" y="3115"/>
                    <a:pt x="3321" y="3115"/>
                  </a:cubicBezTo>
                  <a:lnTo>
                    <a:pt x="1811" y="3115"/>
                  </a:lnTo>
                  <a:lnTo>
                    <a:pt x="1811" y="3086"/>
                  </a:lnTo>
                  <a:cubicBezTo>
                    <a:pt x="1823" y="3006"/>
                    <a:pt x="1759" y="2941"/>
                    <a:pt x="1678" y="2941"/>
                  </a:cubicBezTo>
                  <a:cubicBezTo>
                    <a:pt x="1599" y="2941"/>
                    <a:pt x="1535" y="3006"/>
                    <a:pt x="1542" y="3086"/>
                  </a:cubicBezTo>
                  <a:lnTo>
                    <a:pt x="1542" y="3115"/>
                  </a:lnTo>
                  <a:lnTo>
                    <a:pt x="912" y="3115"/>
                  </a:lnTo>
                  <a:cubicBezTo>
                    <a:pt x="905" y="3113"/>
                    <a:pt x="897" y="3113"/>
                    <a:pt x="890" y="3113"/>
                  </a:cubicBezTo>
                  <a:cubicBezTo>
                    <a:pt x="821" y="3113"/>
                    <a:pt x="768" y="3173"/>
                    <a:pt x="768" y="3244"/>
                  </a:cubicBezTo>
                  <a:cubicBezTo>
                    <a:pt x="768" y="3321"/>
                    <a:pt x="828" y="3384"/>
                    <a:pt x="904" y="3384"/>
                  </a:cubicBezTo>
                  <a:cubicBezTo>
                    <a:pt x="906" y="3384"/>
                    <a:pt x="909" y="3384"/>
                    <a:pt x="912" y="3384"/>
                  </a:cubicBezTo>
                  <a:lnTo>
                    <a:pt x="1542" y="3384"/>
                  </a:lnTo>
                  <a:lnTo>
                    <a:pt x="1542" y="3403"/>
                  </a:lnTo>
                  <a:cubicBezTo>
                    <a:pt x="1535" y="3482"/>
                    <a:pt x="1598" y="3547"/>
                    <a:pt x="1678" y="3547"/>
                  </a:cubicBezTo>
                  <a:cubicBezTo>
                    <a:pt x="1759" y="3547"/>
                    <a:pt x="1811" y="3403"/>
                    <a:pt x="1811" y="3403"/>
                  </a:cubicBezTo>
                  <a:lnTo>
                    <a:pt x="1811" y="3384"/>
                  </a:lnTo>
                  <a:lnTo>
                    <a:pt x="3184" y="3384"/>
                  </a:lnTo>
                  <a:cubicBezTo>
                    <a:pt x="3168" y="3449"/>
                    <a:pt x="3159" y="3517"/>
                    <a:pt x="3159" y="3588"/>
                  </a:cubicBezTo>
                  <a:lnTo>
                    <a:pt x="3159" y="4328"/>
                  </a:lnTo>
                  <a:lnTo>
                    <a:pt x="374" y="4328"/>
                  </a:lnTo>
                  <a:cubicBezTo>
                    <a:pt x="327" y="4328"/>
                    <a:pt x="289" y="4290"/>
                    <a:pt x="289" y="4243"/>
                  </a:cubicBezTo>
                  <a:lnTo>
                    <a:pt x="289" y="144"/>
                  </a:lnTo>
                  <a:cubicBezTo>
                    <a:pt x="289" y="134"/>
                    <a:pt x="286" y="126"/>
                    <a:pt x="280" y="120"/>
                  </a:cubicBezTo>
                  <a:cubicBezTo>
                    <a:pt x="236" y="74"/>
                    <a:pt x="188" y="55"/>
                    <a:pt x="144" y="55"/>
                  </a:cubicBezTo>
                  <a:cubicBezTo>
                    <a:pt x="65" y="55"/>
                    <a:pt x="0" y="119"/>
                    <a:pt x="0" y="199"/>
                  </a:cubicBezTo>
                  <a:lnTo>
                    <a:pt x="0" y="4465"/>
                  </a:lnTo>
                  <a:cubicBezTo>
                    <a:pt x="0" y="4549"/>
                    <a:pt x="68" y="4617"/>
                    <a:pt x="151" y="4617"/>
                  </a:cubicBezTo>
                  <a:lnTo>
                    <a:pt x="3159" y="4617"/>
                  </a:lnTo>
                  <a:lnTo>
                    <a:pt x="3159" y="4661"/>
                  </a:lnTo>
                  <a:cubicBezTo>
                    <a:pt x="3159" y="4931"/>
                    <a:pt x="3256" y="5192"/>
                    <a:pt x="3432" y="5397"/>
                  </a:cubicBezTo>
                  <a:lnTo>
                    <a:pt x="3867" y="5901"/>
                  </a:lnTo>
                  <a:cubicBezTo>
                    <a:pt x="3907" y="5949"/>
                    <a:pt x="3930" y="6010"/>
                    <a:pt x="3930" y="6072"/>
                  </a:cubicBezTo>
                  <a:lnTo>
                    <a:pt x="3930" y="7130"/>
                  </a:lnTo>
                  <a:cubicBezTo>
                    <a:pt x="3930" y="7204"/>
                    <a:pt x="3983" y="7269"/>
                    <a:pt x="4056" y="7279"/>
                  </a:cubicBezTo>
                  <a:cubicBezTo>
                    <a:pt x="4062" y="7279"/>
                    <a:pt x="4068" y="7280"/>
                    <a:pt x="4074" y="7280"/>
                  </a:cubicBezTo>
                  <a:cubicBezTo>
                    <a:pt x="4154" y="7280"/>
                    <a:pt x="4219" y="7215"/>
                    <a:pt x="4219" y="7136"/>
                  </a:cubicBezTo>
                  <a:lnTo>
                    <a:pt x="4219" y="6078"/>
                  </a:lnTo>
                  <a:cubicBezTo>
                    <a:pt x="4219" y="5946"/>
                    <a:pt x="4171" y="5818"/>
                    <a:pt x="4086" y="5719"/>
                  </a:cubicBezTo>
                  <a:lnTo>
                    <a:pt x="3651" y="5216"/>
                  </a:lnTo>
                  <a:cubicBezTo>
                    <a:pt x="3520" y="5064"/>
                    <a:pt x="3448" y="4870"/>
                    <a:pt x="3448" y="4671"/>
                  </a:cubicBezTo>
                  <a:lnTo>
                    <a:pt x="3448" y="3590"/>
                  </a:lnTo>
                  <a:cubicBezTo>
                    <a:pt x="3448" y="3328"/>
                    <a:pt x="3628" y="3105"/>
                    <a:pt x="3872" y="3042"/>
                  </a:cubicBezTo>
                  <a:lnTo>
                    <a:pt x="3872" y="3590"/>
                  </a:lnTo>
                  <a:cubicBezTo>
                    <a:pt x="3872" y="3658"/>
                    <a:pt x="3917" y="3720"/>
                    <a:pt x="3984" y="3735"/>
                  </a:cubicBezTo>
                  <a:cubicBezTo>
                    <a:pt x="3995" y="3737"/>
                    <a:pt x="4005" y="3738"/>
                    <a:pt x="4016" y="3738"/>
                  </a:cubicBezTo>
                  <a:cubicBezTo>
                    <a:pt x="4096" y="3738"/>
                    <a:pt x="4161" y="3673"/>
                    <a:pt x="4161" y="3594"/>
                  </a:cubicBezTo>
                  <a:lnTo>
                    <a:pt x="4161" y="565"/>
                  </a:lnTo>
                  <a:cubicBezTo>
                    <a:pt x="4161" y="435"/>
                    <a:pt x="4253" y="317"/>
                    <a:pt x="4381" y="294"/>
                  </a:cubicBezTo>
                  <a:cubicBezTo>
                    <a:pt x="4398" y="291"/>
                    <a:pt x="4414" y="289"/>
                    <a:pt x="4430" y="289"/>
                  </a:cubicBezTo>
                  <a:cubicBezTo>
                    <a:pt x="4579" y="289"/>
                    <a:pt x="4701" y="410"/>
                    <a:pt x="4701" y="559"/>
                  </a:cubicBezTo>
                  <a:lnTo>
                    <a:pt x="4701" y="1685"/>
                  </a:lnTo>
                  <a:lnTo>
                    <a:pt x="4719" y="1709"/>
                  </a:lnTo>
                  <a:lnTo>
                    <a:pt x="4719" y="3593"/>
                  </a:lnTo>
                  <a:cubicBezTo>
                    <a:pt x="4719" y="3662"/>
                    <a:pt x="4770" y="3725"/>
                    <a:pt x="4839" y="3733"/>
                  </a:cubicBezTo>
                  <a:cubicBezTo>
                    <a:pt x="4844" y="3733"/>
                    <a:pt x="4849" y="3734"/>
                    <a:pt x="4854" y="3734"/>
                  </a:cubicBezTo>
                  <a:cubicBezTo>
                    <a:pt x="4929" y="3734"/>
                    <a:pt x="4990" y="3673"/>
                    <a:pt x="4990" y="3598"/>
                  </a:cubicBezTo>
                  <a:lnTo>
                    <a:pt x="4990" y="2361"/>
                  </a:lnTo>
                  <a:lnTo>
                    <a:pt x="5529" y="2532"/>
                  </a:lnTo>
                  <a:lnTo>
                    <a:pt x="5529" y="3590"/>
                  </a:lnTo>
                  <a:cubicBezTo>
                    <a:pt x="5529" y="3658"/>
                    <a:pt x="5574" y="3720"/>
                    <a:pt x="5641" y="3735"/>
                  </a:cubicBezTo>
                  <a:cubicBezTo>
                    <a:pt x="5652" y="3737"/>
                    <a:pt x="5662" y="3738"/>
                    <a:pt x="5672" y="3738"/>
                  </a:cubicBezTo>
                  <a:cubicBezTo>
                    <a:pt x="5753" y="3738"/>
                    <a:pt x="5818" y="3673"/>
                    <a:pt x="5818" y="3594"/>
                  </a:cubicBezTo>
                  <a:lnTo>
                    <a:pt x="5818" y="2622"/>
                  </a:lnTo>
                  <a:lnTo>
                    <a:pt x="6281" y="2767"/>
                  </a:lnTo>
                  <a:lnTo>
                    <a:pt x="6281" y="3592"/>
                  </a:lnTo>
                  <a:cubicBezTo>
                    <a:pt x="6281" y="3652"/>
                    <a:pt x="6316" y="3708"/>
                    <a:pt x="6371" y="3730"/>
                  </a:cubicBezTo>
                  <a:cubicBezTo>
                    <a:pt x="6393" y="3739"/>
                    <a:pt x="6414" y="3743"/>
                    <a:pt x="6435" y="3743"/>
                  </a:cubicBezTo>
                  <a:cubicBezTo>
                    <a:pt x="6520" y="3743"/>
                    <a:pt x="6588" y="3674"/>
                    <a:pt x="6588" y="3589"/>
                  </a:cubicBezTo>
                  <a:lnTo>
                    <a:pt x="6588" y="2862"/>
                  </a:lnTo>
                  <a:lnTo>
                    <a:pt x="6743" y="2910"/>
                  </a:lnTo>
                  <a:cubicBezTo>
                    <a:pt x="6915" y="2965"/>
                    <a:pt x="7031" y="3123"/>
                    <a:pt x="7031" y="3303"/>
                  </a:cubicBezTo>
                  <a:lnTo>
                    <a:pt x="7031" y="4825"/>
                  </a:lnTo>
                  <a:cubicBezTo>
                    <a:pt x="7031" y="4942"/>
                    <a:pt x="7008" y="5055"/>
                    <a:pt x="6960" y="5162"/>
                  </a:cubicBezTo>
                  <a:lnTo>
                    <a:pt x="6635" y="5904"/>
                  </a:lnTo>
                  <a:cubicBezTo>
                    <a:pt x="6605" y="5975"/>
                    <a:pt x="6588" y="6050"/>
                    <a:pt x="6588" y="6126"/>
                  </a:cubicBezTo>
                  <a:lnTo>
                    <a:pt x="6588" y="7130"/>
                  </a:lnTo>
                  <a:cubicBezTo>
                    <a:pt x="6588" y="7204"/>
                    <a:pt x="6642" y="7269"/>
                    <a:pt x="6715" y="7279"/>
                  </a:cubicBezTo>
                  <a:cubicBezTo>
                    <a:pt x="6721" y="7279"/>
                    <a:pt x="6726" y="7280"/>
                    <a:pt x="6732" y="7280"/>
                  </a:cubicBezTo>
                  <a:cubicBezTo>
                    <a:pt x="6813" y="7280"/>
                    <a:pt x="6877" y="7215"/>
                    <a:pt x="6877" y="7136"/>
                  </a:cubicBezTo>
                  <a:lnTo>
                    <a:pt x="6877" y="6119"/>
                  </a:lnTo>
                  <a:cubicBezTo>
                    <a:pt x="6877" y="6083"/>
                    <a:pt x="6885" y="6047"/>
                    <a:pt x="6900" y="6014"/>
                  </a:cubicBezTo>
                  <a:lnTo>
                    <a:pt x="7225" y="5274"/>
                  </a:lnTo>
                  <a:cubicBezTo>
                    <a:pt x="7288" y="5131"/>
                    <a:pt x="7320" y="4979"/>
                    <a:pt x="7320" y="4823"/>
                  </a:cubicBezTo>
                  <a:lnTo>
                    <a:pt x="7320" y="3384"/>
                  </a:lnTo>
                  <a:lnTo>
                    <a:pt x="8954" y="3384"/>
                  </a:lnTo>
                  <a:cubicBezTo>
                    <a:pt x="9022" y="3384"/>
                    <a:pt x="9085" y="3339"/>
                    <a:pt x="9099" y="3272"/>
                  </a:cubicBezTo>
                  <a:cubicBezTo>
                    <a:pt x="9120" y="3177"/>
                    <a:pt x="9049" y="3095"/>
                    <a:pt x="8959" y="3095"/>
                  </a:cubicBezTo>
                  <a:lnTo>
                    <a:pt x="7284" y="3095"/>
                  </a:lnTo>
                  <a:cubicBezTo>
                    <a:pt x="7284" y="3095"/>
                    <a:pt x="7048" y="2703"/>
                    <a:pt x="6819" y="2632"/>
                  </a:cubicBezTo>
                  <a:lnTo>
                    <a:pt x="6475" y="2523"/>
                  </a:lnTo>
                  <a:lnTo>
                    <a:pt x="6474" y="2523"/>
                  </a:lnTo>
                  <a:lnTo>
                    <a:pt x="5724" y="2287"/>
                  </a:lnTo>
                  <a:lnTo>
                    <a:pt x="5723" y="2287"/>
                  </a:lnTo>
                  <a:lnTo>
                    <a:pt x="4990" y="2059"/>
                  </a:lnTo>
                  <a:lnTo>
                    <a:pt x="4990" y="559"/>
                  </a:lnTo>
                  <a:cubicBezTo>
                    <a:pt x="4998" y="252"/>
                    <a:pt x="4748" y="1"/>
                    <a:pt x="4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3"/>
            <p:cNvSpPr/>
            <p:nvPr/>
          </p:nvSpPr>
          <p:spPr>
            <a:xfrm>
              <a:off x="3713925" y="2675375"/>
              <a:ext cx="29400" cy="56875"/>
            </a:xfrm>
            <a:custGeom>
              <a:rect b="b" l="l" r="r" t="t"/>
              <a:pathLst>
                <a:path extrusionOk="0" h="2275" w="1176">
                  <a:moveTo>
                    <a:pt x="520" y="0"/>
                  </a:moveTo>
                  <a:cubicBezTo>
                    <a:pt x="489" y="0"/>
                    <a:pt x="463" y="26"/>
                    <a:pt x="463" y="58"/>
                  </a:cubicBezTo>
                  <a:lnTo>
                    <a:pt x="463" y="270"/>
                  </a:lnTo>
                  <a:lnTo>
                    <a:pt x="436" y="270"/>
                  </a:lnTo>
                  <a:cubicBezTo>
                    <a:pt x="298" y="270"/>
                    <a:pt x="191" y="309"/>
                    <a:pt x="115" y="385"/>
                  </a:cubicBezTo>
                  <a:cubicBezTo>
                    <a:pt x="38" y="462"/>
                    <a:pt x="0" y="572"/>
                    <a:pt x="0" y="715"/>
                  </a:cubicBezTo>
                  <a:lnTo>
                    <a:pt x="0" y="815"/>
                  </a:lnTo>
                  <a:cubicBezTo>
                    <a:pt x="0" y="1005"/>
                    <a:pt x="51" y="1133"/>
                    <a:pt x="152" y="1197"/>
                  </a:cubicBezTo>
                  <a:cubicBezTo>
                    <a:pt x="200" y="1230"/>
                    <a:pt x="247" y="1253"/>
                    <a:pt x="293" y="1267"/>
                  </a:cubicBezTo>
                  <a:cubicBezTo>
                    <a:pt x="341" y="1281"/>
                    <a:pt x="411" y="1292"/>
                    <a:pt x="505" y="1300"/>
                  </a:cubicBezTo>
                  <a:cubicBezTo>
                    <a:pt x="599" y="1309"/>
                    <a:pt x="663" y="1318"/>
                    <a:pt x="695" y="1325"/>
                  </a:cubicBezTo>
                  <a:cubicBezTo>
                    <a:pt x="731" y="1334"/>
                    <a:pt x="761" y="1352"/>
                    <a:pt x="789" y="1376"/>
                  </a:cubicBezTo>
                  <a:cubicBezTo>
                    <a:pt x="816" y="1402"/>
                    <a:pt x="829" y="1437"/>
                    <a:pt x="829" y="1482"/>
                  </a:cubicBezTo>
                  <a:lnTo>
                    <a:pt x="829" y="1522"/>
                  </a:lnTo>
                  <a:cubicBezTo>
                    <a:pt x="829" y="1596"/>
                    <a:pt x="815" y="1647"/>
                    <a:pt x="787" y="1675"/>
                  </a:cubicBezTo>
                  <a:cubicBezTo>
                    <a:pt x="760" y="1701"/>
                    <a:pt x="711" y="1715"/>
                    <a:pt x="642" y="1715"/>
                  </a:cubicBezTo>
                  <a:lnTo>
                    <a:pt x="535" y="1715"/>
                  </a:lnTo>
                  <a:cubicBezTo>
                    <a:pt x="463" y="1715"/>
                    <a:pt x="414" y="1702"/>
                    <a:pt x="387" y="1677"/>
                  </a:cubicBezTo>
                  <a:cubicBezTo>
                    <a:pt x="360" y="1652"/>
                    <a:pt x="347" y="1605"/>
                    <a:pt x="347" y="1536"/>
                  </a:cubicBezTo>
                  <a:lnTo>
                    <a:pt x="347" y="1521"/>
                  </a:lnTo>
                  <a:cubicBezTo>
                    <a:pt x="347" y="1489"/>
                    <a:pt x="322" y="1465"/>
                    <a:pt x="290" y="1465"/>
                  </a:cubicBezTo>
                  <a:lnTo>
                    <a:pt x="58" y="1465"/>
                  </a:lnTo>
                  <a:cubicBezTo>
                    <a:pt x="26" y="1465"/>
                    <a:pt x="0" y="1489"/>
                    <a:pt x="0" y="1521"/>
                  </a:cubicBezTo>
                  <a:lnTo>
                    <a:pt x="0" y="1574"/>
                  </a:lnTo>
                  <a:cubicBezTo>
                    <a:pt x="0" y="1715"/>
                    <a:pt x="39" y="1825"/>
                    <a:pt x="117" y="1904"/>
                  </a:cubicBezTo>
                  <a:cubicBezTo>
                    <a:pt x="194" y="1983"/>
                    <a:pt x="302" y="2023"/>
                    <a:pt x="441" y="2023"/>
                  </a:cubicBezTo>
                  <a:lnTo>
                    <a:pt x="463" y="2023"/>
                  </a:lnTo>
                  <a:lnTo>
                    <a:pt x="463" y="2216"/>
                  </a:lnTo>
                  <a:cubicBezTo>
                    <a:pt x="463" y="2248"/>
                    <a:pt x="488" y="2274"/>
                    <a:pt x="520" y="2274"/>
                  </a:cubicBezTo>
                  <a:lnTo>
                    <a:pt x="676" y="2274"/>
                  </a:lnTo>
                  <a:cubicBezTo>
                    <a:pt x="707" y="2274"/>
                    <a:pt x="733" y="2248"/>
                    <a:pt x="733" y="2216"/>
                  </a:cubicBezTo>
                  <a:lnTo>
                    <a:pt x="733" y="2023"/>
                  </a:lnTo>
                  <a:lnTo>
                    <a:pt x="740" y="2023"/>
                  </a:lnTo>
                  <a:cubicBezTo>
                    <a:pt x="875" y="2023"/>
                    <a:pt x="980" y="1984"/>
                    <a:pt x="1059" y="1907"/>
                  </a:cubicBezTo>
                  <a:cubicBezTo>
                    <a:pt x="1137" y="1829"/>
                    <a:pt x="1176" y="1720"/>
                    <a:pt x="1176" y="1579"/>
                  </a:cubicBezTo>
                  <a:lnTo>
                    <a:pt x="1176" y="1475"/>
                  </a:lnTo>
                  <a:cubicBezTo>
                    <a:pt x="1176" y="1298"/>
                    <a:pt x="1129" y="1176"/>
                    <a:pt x="1033" y="1107"/>
                  </a:cubicBezTo>
                  <a:cubicBezTo>
                    <a:pt x="987" y="1074"/>
                    <a:pt x="939" y="1050"/>
                    <a:pt x="892" y="1035"/>
                  </a:cubicBezTo>
                  <a:cubicBezTo>
                    <a:pt x="845" y="1019"/>
                    <a:pt x="774" y="1007"/>
                    <a:pt x="679" y="1000"/>
                  </a:cubicBezTo>
                  <a:cubicBezTo>
                    <a:pt x="586" y="992"/>
                    <a:pt x="519" y="983"/>
                    <a:pt x="480" y="976"/>
                  </a:cubicBezTo>
                  <a:cubicBezTo>
                    <a:pt x="445" y="969"/>
                    <a:pt x="415" y="955"/>
                    <a:pt x="388" y="932"/>
                  </a:cubicBezTo>
                  <a:cubicBezTo>
                    <a:pt x="360" y="909"/>
                    <a:pt x="347" y="877"/>
                    <a:pt x="347" y="838"/>
                  </a:cubicBezTo>
                  <a:lnTo>
                    <a:pt x="347" y="761"/>
                  </a:lnTo>
                  <a:cubicBezTo>
                    <a:pt x="347" y="682"/>
                    <a:pt x="360" y="628"/>
                    <a:pt x="386" y="601"/>
                  </a:cubicBezTo>
                  <a:cubicBezTo>
                    <a:pt x="413" y="573"/>
                    <a:pt x="462" y="559"/>
                    <a:pt x="535" y="559"/>
                  </a:cubicBezTo>
                  <a:lnTo>
                    <a:pt x="622" y="559"/>
                  </a:lnTo>
                  <a:cubicBezTo>
                    <a:pt x="695" y="559"/>
                    <a:pt x="745" y="572"/>
                    <a:pt x="771" y="597"/>
                  </a:cubicBezTo>
                  <a:cubicBezTo>
                    <a:pt x="796" y="621"/>
                    <a:pt x="810" y="668"/>
                    <a:pt x="810" y="735"/>
                  </a:cubicBezTo>
                  <a:lnTo>
                    <a:pt x="810" y="753"/>
                  </a:lnTo>
                  <a:cubicBezTo>
                    <a:pt x="810" y="784"/>
                    <a:pt x="835" y="810"/>
                    <a:pt x="866" y="810"/>
                  </a:cubicBezTo>
                  <a:lnTo>
                    <a:pt x="1100" y="810"/>
                  </a:lnTo>
                  <a:cubicBezTo>
                    <a:pt x="1131" y="810"/>
                    <a:pt x="1156" y="784"/>
                    <a:pt x="1156" y="753"/>
                  </a:cubicBezTo>
                  <a:lnTo>
                    <a:pt x="1156" y="704"/>
                  </a:lnTo>
                  <a:cubicBezTo>
                    <a:pt x="1156" y="570"/>
                    <a:pt x="1119" y="464"/>
                    <a:pt x="1044" y="387"/>
                  </a:cubicBezTo>
                  <a:cubicBezTo>
                    <a:pt x="969" y="309"/>
                    <a:pt x="867" y="270"/>
                    <a:pt x="738" y="270"/>
                  </a:cubicBezTo>
                  <a:lnTo>
                    <a:pt x="733" y="270"/>
                  </a:lnTo>
                  <a:lnTo>
                    <a:pt x="733" y="58"/>
                  </a:lnTo>
                  <a:cubicBezTo>
                    <a:pt x="733" y="26"/>
                    <a:pt x="707" y="0"/>
                    <a:pt x="6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 name="Google Shape;1004;p63"/>
          <p:cNvGrpSpPr/>
          <p:nvPr/>
        </p:nvGrpSpPr>
        <p:grpSpPr>
          <a:xfrm>
            <a:off x="824716" y="3676064"/>
            <a:ext cx="253212" cy="253702"/>
            <a:chOff x="2080400" y="2041775"/>
            <a:chExt cx="246100" cy="246600"/>
          </a:xfrm>
        </p:grpSpPr>
        <p:sp>
          <p:nvSpPr>
            <p:cNvPr id="1005" name="Google Shape;1005;p63"/>
            <p:cNvSpPr/>
            <p:nvPr/>
          </p:nvSpPr>
          <p:spPr>
            <a:xfrm>
              <a:off x="2080400" y="2041775"/>
              <a:ext cx="246100" cy="246600"/>
            </a:xfrm>
            <a:custGeom>
              <a:rect b="b" l="l" r="r" t="t"/>
              <a:pathLst>
                <a:path extrusionOk="0" h="9864" w="9844">
                  <a:moveTo>
                    <a:pt x="8552" y="308"/>
                  </a:moveTo>
                  <a:cubicBezTo>
                    <a:pt x="8734" y="308"/>
                    <a:pt x="8881" y="459"/>
                    <a:pt x="8881" y="646"/>
                  </a:cubicBezTo>
                  <a:lnTo>
                    <a:pt x="8881" y="1754"/>
                  </a:lnTo>
                  <a:lnTo>
                    <a:pt x="8226" y="1754"/>
                  </a:lnTo>
                  <a:lnTo>
                    <a:pt x="8226" y="638"/>
                  </a:lnTo>
                  <a:cubicBezTo>
                    <a:pt x="8226" y="465"/>
                    <a:pt x="8358" y="323"/>
                    <a:pt x="8526" y="309"/>
                  </a:cubicBezTo>
                  <a:cubicBezTo>
                    <a:pt x="8535" y="308"/>
                    <a:pt x="8543" y="308"/>
                    <a:pt x="8552" y="308"/>
                  </a:cubicBezTo>
                  <a:close/>
                  <a:moveTo>
                    <a:pt x="8010" y="309"/>
                  </a:moveTo>
                  <a:cubicBezTo>
                    <a:pt x="7951" y="404"/>
                    <a:pt x="7917" y="517"/>
                    <a:pt x="7917" y="638"/>
                  </a:cubicBezTo>
                  <a:lnTo>
                    <a:pt x="7917" y="1903"/>
                  </a:lnTo>
                  <a:cubicBezTo>
                    <a:pt x="7917" y="1903"/>
                    <a:pt x="7917" y="1904"/>
                    <a:pt x="7917" y="1904"/>
                  </a:cubicBezTo>
                  <a:cubicBezTo>
                    <a:pt x="7917" y="1904"/>
                    <a:pt x="7917" y="1905"/>
                    <a:pt x="7917" y="1905"/>
                  </a:cubicBezTo>
                  <a:lnTo>
                    <a:pt x="7917" y="2504"/>
                  </a:lnTo>
                  <a:lnTo>
                    <a:pt x="1927" y="2504"/>
                  </a:lnTo>
                  <a:lnTo>
                    <a:pt x="1927" y="639"/>
                  </a:lnTo>
                  <a:cubicBezTo>
                    <a:pt x="1927" y="457"/>
                    <a:pt x="2075" y="309"/>
                    <a:pt x="2257" y="309"/>
                  </a:cubicBezTo>
                  <a:close/>
                  <a:moveTo>
                    <a:pt x="9168" y="2061"/>
                  </a:moveTo>
                  <a:cubicBezTo>
                    <a:pt x="9371" y="2061"/>
                    <a:pt x="9536" y="2227"/>
                    <a:pt x="9536" y="2429"/>
                  </a:cubicBezTo>
                  <a:lnTo>
                    <a:pt x="9536" y="6570"/>
                  </a:lnTo>
                  <a:lnTo>
                    <a:pt x="8226" y="6570"/>
                  </a:lnTo>
                  <a:lnTo>
                    <a:pt x="8226" y="2061"/>
                  </a:lnTo>
                  <a:close/>
                  <a:moveTo>
                    <a:pt x="7917" y="2813"/>
                  </a:moveTo>
                  <a:lnTo>
                    <a:pt x="7917" y="6570"/>
                  </a:lnTo>
                  <a:lnTo>
                    <a:pt x="7298" y="6570"/>
                  </a:lnTo>
                  <a:cubicBezTo>
                    <a:pt x="7221" y="6570"/>
                    <a:pt x="7152" y="6624"/>
                    <a:pt x="7141" y="6700"/>
                  </a:cubicBezTo>
                  <a:cubicBezTo>
                    <a:pt x="7127" y="6796"/>
                    <a:pt x="7200" y="6877"/>
                    <a:pt x="7293" y="6877"/>
                  </a:cubicBezTo>
                  <a:lnTo>
                    <a:pt x="9535" y="6877"/>
                  </a:lnTo>
                  <a:lnTo>
                    <a:pt x="9535" y="7763"/>
                  </a:lnTo>
                  <a:cubicBezTo>
                    <a:pt x="9536" y="7763"/>
                    <a:pt x="9414" y="8053"/>
                    <a:pt x="9252" y="8053"/>
                  </a:cubicBezTo>
                  <a:cubicBezTo>
                    <a:pt x="9250" y="8053"/>
                    <a:pt x="9247" y="8053"/>
                    <a:pt x="9245" y="8053"/>
                  </a:cubicBezTo>
                  <a:lnTo>
                    <a:pt x="6024" y="8053"/>
                  </a:lnTo>
                  <a:cubicBezTo>
                    <a:pt x="6012" y="8059"/>
                    <a:pt x="6002" y="8058"/>
                    <a:pt x="5991" y="8072"/>
                  </a:cubicBezTo>
                  <a:lnTo>
                    <a:pt x="3862" y="8072"/>
                  </a:lnTo>
                  <a:cubicBezTo>
                    <a:pt x="3851" y="8058"/>
                    <a:pt x="3839" y="8059"/>
                    <a:pt x="3828" y="8053"/>
                  </a:cubicBezTo>
                  <a:lnTo>
                    <a:pt x="607" y="8053"/>
                  </a:lnTo>
                  <a:cubicBezTo>
                    <a:pt x="602" y="8053"/>
                    <a:pt x="596" y="8053"/>
                    <a:pt x="591" y="8053"/>
                  </a:cubicBezTo>
                  <a:cubicBezTo>
                    <a:pt x="434" y="8053"/>
                    <a:pt x="308" y="7922"/>
                    <a:pt x="308" y="7763"/>
                  </a:cubicBezTo>
                  <a:lnTo>
                    <a:pt x="308" y="6877"/>
                  </a:lnTo>
                  <a:lnTo>
                    <a:pt x="6564" y="6877"/>
                  </a:lnTo>
                  <a:cubicBezTo>
                    <a:pt x="6641" y="6877"/>
                    <a:pt x="6710" y="6823"/>
                    <a:pt x="6721" y="6746"/>
                  </a:cubicBezTo>
                  <a:cubicBezTo>
                    <a:pt x="6734" y="6651"/>
                    <a:pt x="6660" y="6570"/>
                    <a:pt x="6568" y="6570"/>
                  </a:cubicBezTo>
                  <a:lnTo>
                    <a:pt x="1927" y="6570"/>
                  </a:lnTo>
                  <a:lnTo>
                    <a:pt x="1927" y="2813"/>
                  </a:lnTo>
                  <a:close/>
                  <a:moveTo>
                    <a:pt x="5837" y="8380"/>
                  </a:moveTo>
                  <a:lnTo>
                    <a:pt x="5837" y="9035"/>
                  </a:lnTo>
                  <a:lnTo>
                    <a:pt x="4007" y="9035"/>
                  </a:lnTo>
                  <a:lnTo>
                    <a:pt x="4007" y="8380"/>
                  </a:lnTo>
                  <a:close/>
                  <a:moveTo>
                    <a:pt x="6202" y="9343"/>
                  </a:moveTo>
                  <a:cubicBezTo>
                    <a:pt x="6352" y="9343"/>
                    <a:pt x="6481" y="9431"/>
                    <a:pt x="6540" y="9555"/>
                  </a:cubicBezTo>
                  <a:lnTo>
                    <a:pt x="3312" y="9555"/>
                  </a:lnTo>
                  <a:cubicBezTo>
                    <a:pt x="3370" y="9431"/>
                    <a:pt x="3500" y="9343"/>
                    <a:pt x="3650" y="9343"/>
                  </a:cubicBezTo>
                  <a:close/>
                  <a:moveTo>
                    <a:pt x="2257" y="0"/>
                  </a:moveTo>
                  <a:cubicBezTo>
                    <a:pt x="1904" y="0"/>
                    <a:pt x="1618" y="286"/>
                    <a:pt x="1618" y="639"/>
                  </a:cubicBezTo>
                  <a:lnTo>
                    <a:pt x="1618" y="6570"/>
                  </a:lnTo>
                  <a:lnTo>
                    <a:pt x="308" y="6570"/>
                  </a:lnTo>
                  <a:lnTo>
                    <a:pt x="308" y="2222"/>
                  </a:lnTo>
                  <a:cubicBezTo>
                    <a:pt x="308" y="2133"/>
                    <a:pt x="380" y="2061"/>
                    <a:pt x="468" y="2061"/>
                  </a:cubicBezTo>
                  <a:lnTo>
                    <a:pt x="1177" y="2061"/>
                  </a:lnTo>
                  <a:cubicBezTo>
                    <a:pt x="1196" y="2061"/>
                    <a:pt x="1215" y="2054"/>
                    <a:pt x="1227" y="2039"/>
                  </a:cubicBezTo>
                  <a:cubicBezTo>
                    <a:pt x="1350" y="1908"/>
                    <a:pt x="1259" y="1754"/>
                    <a:pt x="1132" y="1754"/>
                  </a:cubicBezTo>
                  <a:lnTo>
                    <a:pt x="676" y="1754"/>
                  </a:lnTo>
                  <a:cubicBezTo>
                    <a:pt x="303" y="1754"/>
                    <a:pt x="0" y="2056"/>
                    <a:pt x="0" y="2429"/>
                  </a:cubicBezTo>
                  <a:lnTo>
                    <a:pt x="0" y="7753"/>
                  </a:lnTo>
                  <a:cubicBezTo>
                    <a:pt x="0" y="8089"/>
                    <a:pt x="272" y="8361"/>
                    <a:pt x="607" y="8361"/>
                  </a:cubicBezTo>
                  <a:lnTo>
                    <a:pt x="3698" y="8361"/>
                  </a:lnTo>
                  <a:lnTo>
                    <a:pt x="3698" y="9035"/>
                  </a:lnTo>
                  <a:lnTo>
                    <a:pt x="3642" y="9035"/>
                  </a:lnTo>
                  <a:cubicBezTo>
                    <a:pt x="3270" y="9035"/>
                    <a:pt x="2966" y="9338"/>
                    <a:pt x="2966" y="9710"/>
                  </a:cubicBezTo>
                  <a:cubicBezTo>
                    <a:pt x="2966" y="9795"/>
                    <a:pt x="3036" y="9864"/>
                    <a:pt x="3121" y="9864"/>
                  </a:cubicBezTo>
                  <a:lnTo>
                    <a:pt x="6696" y="9864"/>
                  </a:lnTo>
                  <a:cubicBezTo>
                    <a:pt x="6781" y="9864"/>
                    <a:pt x="6851" y="9795"/>
                    <a:pt x="6851" y="9710"/>
                  </a:cubicBezTo>
                  <a:cubicBezTo>
                    <a:pt x="6851" y="9338"/>
                    <a:pt x="6547" y="9035"/>
                    <a:pt x="6175" y="9035"/>
                  </a:cubicBezTo>
                  <a:lnTo>
                    <a:pt x="6145" y="9035"/>
                  </a:lnTo>
                  <a:lnTo>
                    <a:pt x="6145" y="8380"/>
                  </a:lnTo>
                  <a:lnTo>
                    <a:pt x="9236" y="8380"/>
                  </a:lnTo>
                  <a:cubicBezTo>
                    <a:pt x="9572" y="8380"/>
                    <a:pt x="9843" y="8108"/>
                    <a:pt x="9843" y="7773"/>
                  </a:cubicBezTo>
                  <a:lnTo>
                    <a:pt x="9843" y="2433"/>
                  </a:lnTo>
                  <a:cubicBezTo>
                    <a:pt x="9843" y="2066"/>
                    <a:pt x="9551" y="1766"/>
                    <a:pt x="9189" y="1757"/>
                  </a:cubicBezTo>
                  <a:lnTo>
                    <a:pt x="9189" y="639"/>
                  </a:lnTo>
                  <a:cubicBezTo>
                    <a:pt x="9189" y="286"/>
                    <a:pt x="8903" y="0"/>
                    <a:pt x="85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3"/>
            <p:cNvSpPr/>
            <p:nvPr/>
          </p:nvSpPr>
          <p:spPr>
            <a:xfrm>
              <a:off x="2137675" y="2058625"/>
              <a:ext cx="26525" cy="37100"/>
            </a:xfrm>
            <a:custGeom>
              <a:rect b="b" l="l" r="r" t="t"/>
              <a:pathLst>
                <a:path extrusionOk="0" h="1484" w="1061">
                  <a:moveTo>
                    <a:pt x="50" y="1"/>
                  </a:moveTo>
                  <a:cubicBezTo>
                    <a:pt x="23" y="1"/>
                    <a:pt x="1" y="22"/>
                    <a:pt x="1" y="49"/>
                  </a:cubicBezTo>
                  <a:lnTo>
                    <a:pt x="1" y="1435"/>
                  </a:lnTo>
                  <a:cubicBezTo>
                    <a:pt x="2" y="1462"/>
                    <a:pt x="23" y="1484"/>
                    <a:pt x="50" y="1484"/>
                  </a:cubicBezTo>
                  <a:lnTo>
                    <a:pt x="241" y="1484"/>
                  </a:lnTo>
                  <a:cubicBezTo>
                    <a:pt x="268" y="1484"/>
                    <a:pt x="291" y="1462"/>
                    <a:pt x="291" y="1435"/>
                  </a:cubicBezTo>
                  <a:lnTo>
                    <a:pt x="291" y="579"/>
                  </a:lnTo>
                  <a:lnTo>
                    <a:pt x="300" y="579"/>
                  </a:lnTo>
                  <a:lnTo>
                    <a:pt x="767" y="1437"/>
                  </a:lnTo>
                  <a:cubicBezTo>
                    <a:pt x="782" y="1468"/>
                    <a:pt x="807" y="1484"/>
                    <a:pt x="841" y="1484"/>
                  </a:cubicBezTo>
                  <a:lnTo>
                    <a:pt x="1013" y="1484"/>
                  </a:lnTo>
                  <a:cubicBezTo>
                    <a:pt x="1039" y="1484"/>
                    <a:pt x="1061" y="1462"/>
                    <a:pt x="1061" y="1435"/>
                  </a:cubicBezTo>
                  <a:lnTo>
                    <a:pt x="1061" y="49"/>
                  </a:lnTo>
                  <a:cubicBezTo>
                    <a:pt x="1061" y="22"/>
                    <a:pt x="1039" y="1"/>
                    <a:pt x="1012" y="1"/>
                  </a:cubicBezTo>
                  <a:lnTo>
                    <a:pt x="801" y="1"/>
                  </a:lnTo>
                  <a:cubicBezTo>
                    <a:pt x="774" y="1"/>
                    <a:pt x="752" y="22"/>
                    <a:pt x="752" y="49"/>
                  </a:cubicBezTo>
                  <a:lnTo>
                    <a:pt x="752" y="906"/>
                  </a:lnTo>
                  <a:lnTo>
                    <a:pt x="742" y="906"/>
                  </a:lnTo>
                  <a:lnTo>
                    <a:pt x="244" y="33"/>
                  </a:lnTo>
                  <a:cubicBezTo>
                    <a:pt x="233" y="11"/>
                    <a:pt x="210"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3"/>
            <p:cNvSpPr/>
            <p:nvPr/>
          </p:nvSpPr>
          <p:spPr>
            <a:xfrm>
              <a:off x="2171400" y="2058625"/>
              <a:ext cx="21225" cy="37100"/>
            </a:xfrm>
            <a:custGeom>
              <a:rect b="b" l="l" r="r" t="t"/>
              <a:pathLst>
                <a:path extrusionOk="0" h="1484" w="849">
                  <a:moveTo>
                    <a:pt x="49" y="1"/>
                  </a:moveTo>
                  <a:cubicBezTo>
                    <a:pt x="22" y="1"/>
                    <a:pt x="1" y="22"/>
                    <a:pt x="1" y="49"/>
                  </a:cubicBezTo>
                  <a:lnTo>
                    <a:pt x="1" y="1435"/>
                  </a:lnTo>
                  <a:cubicBezTo>
                    <a:pt x="1" y="1462"/>
                    <a:pt x="22" y="1484"/>
                    <a:pt x="49" y="1484"/>
                  </a:cubicBezTo>
                  <a:lnTo>
                    <a:pt x="802" y="1484"/>
                  </a:lnTo>
                  <a:cubicBezTo>
                    <a:pt x="833" y="1484"/>
                    <a:pt x="848" y="1468"/>
                    <a:pt x="848" y="1436"/>
                  </a:cubicBezTo>
                  <a:lnTo>
                    <a:pt x="848" y="1281"/>
                  </a:lnTo>
                  <a:cubicBezTo>
                    <a:pt x="848" y="1249"/>
                    <a:pt x="833" y="1234"/>
                    <a:pt x="802" y="1234"/>
                  </a:cubicBezTo>
                  <a:lnTo>
                    <a:pt x="318" y="1234"/>
                  </a:lnTo>
                  <a:cubicBezTo>
                    <a:pt x="299" y="1234"/>
                    <a:pt x="290" y="1225"/>
                    <a:pt x="290" y="1208"/>
                  </a:cubicBezTo>
                  <a:lnTo>
                    <a:pt x="290" y="873"/>
                  </a:lnTo>
                  <a:cubicBezTo>
                    <a:pt x="290" y="856"/>
                    <a:pt x="299" y="848"/>
                    <a:pt x="317" y="848"/>
                  </a:cubicBezTo>
                  <a:lnTo>
                    <a:pt x="703" y="848"/>
                  </a:lnTo>
                  <a:cubicBezTo>
                    <a:pt x="730" y="848"/>
                    <a:pt x="753" y="827"/>
                    <a:pt x="753" y="800"/>
                  </a:cubicBezTo>
                  <a:lnTo>
                    <a:pt x="753" y="647"/>
                  </a:lnTo>
                  <a:cubicBezTo>
                    <a:pt x="753" y="620"/>
                    <a:pt x="730" y="597"/>
                    <a:pt x="703" y="597"/>
                  </a:cubicBezTo>
                  <a:lnTo>
                    <a:pt x="318" y="597"/>
                  </a:lnTo>
                  <a:cubicBezTo>
                    <a:pt x="299" y="597"/>
                    <a:pt x="290" y="589"/>
                    <a:pt x="290" y="573"/>
                  </a:cubicBezTo>
                  <a:lnTo>
                    <a:pt x="290" y="276"/>
                  </a:lnTo>
                  <a:cubicBezTo>
                    <a:pt x="290" y="259"/>
                    <a:pt x="299" y="251"/>
                    <a:pt x="318" y="251"/>
                  </a:cubicBezTo>
                  <a:lnTo>
                    <a:pt x="802" y="251"/>
                  </a:lnTo>
                  <a:cubicBezTo>
                    <a:pt x="833" y="251"/>
                    <a:pt x="848" y="235"/>
                    <a:pt x="848" y="203"/>
                  </a:cubicBezTo>
                  <a:lnTo>
                    <a:pt x="848" y="49"/>
                  </a:lnTo>
                  <a:cubicBezTo>
                    <a:pt x="848" y="16"/>
                    <a:pt x="833" y="1"/>
                    <a:pt x="8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3"/>
            <p:cNvSpPr/>
            <p:nvPr/>
          </p:nvSpPr>
          <p:spPr>
            <a:xfrm>
              <a:off x="2196025" y="2058600"/>
              <a:ext cx="45075" cy="37125"/>
            </a:xfrm>
            <a:custGeom>
              <a:rect b="b" l="l" r="r" t="t"/>
              <a:pathLst>
                <a:path extrusionOk="0" h="1485" w="1803">
                  <a:moveTo>
                    <a:pt x="769" y="1"/>
                  </a:moveTo>
                  <a:cubicBezTo>
                    <a:pt x="742" y="1"/>
                    <a:pt x="725" y="15"/>
                    <a:pt x="721" y="43"/>
                  </a:cubicBezTo>
                  <a:lnTo>
                    <a:pt x="499" y="1022"/>
                  </a:lnTo>
                  <a:lnTo>
                    <a:pt x="485" y="1022"/>
                  </a:lnTo>
                  <a:lnTo>
                    <a:pt x="349" y="50"/>
                  </a:lnTo>
                  <a:cubicBezTo>
                    <a:pt x="347" y="17"/>
                    <a:pt x="328" y="2"/>
                    <a:pt x="292" y="2"/>
                  </a:cubicBezTo>
                  <a:lnTo>
                    <a:pt x="54" y="2"/>
                  </a:lnTo>
                  <a:cubicBezTo>
                    <a:pt x="17" y="2"/>
                    <a:pt x="0" y="17"/>
                    <a:pt x="5" y="50"/>
                  </a:cubicBezTo>
                  <a:lnTo>
                    <a:pt x="252" y="1436"/>
                  </a:lnTo>
                  <a:cubicBezTo>
                    <a:pt x="256" y="1468"/>
                    <a:pt x="276" y="1485"/>
                    <a:pt x="310" y="1485"/>
                  </a:cubicBezTo>
                  <a:lnTo>
                    <a:pt x="632" y="1485"/>
                  </a:lnTo>
                  <a:cubicBezTo>
                    <a:pt x="662" y="1485"/>
                    <a:pt x="681" y="1468"/>
                    <a:pt x="687" y="1436"/>
                  </a:cubicBezTo>
                  <a:lnTo>
                    <a:pt x="898" y="348"/>
                  </a:lnTo>
                  <a:lnTo>
                    <a:pt x="907" y="348"/>
                  </a:lnTo>
                  <a:lnTo>
                    <a:pt x="1116" y="1436"/>
                  </a:lnTo>
                  <a:cubicBezTo>
                    <a:pt x="1121" y="1468"/>
                    <a:pt x="1140" y="1485"/>
                    <a:pt x="1171" y="1485"/>
                  </a:cubicBezTo>
                  <a:lnTo>
                    <a:pt x="1495" y="1485"/>
                  </a:lnTo>
                  <a:cubicBezTo>
                    <a:pt x="1526" y="1485"/>
                    <a:pt x="1544" y="1468"/>
                    <a:pt x="1549" y="1436"/>
                  </a:cubicBezTo>
                  <a:lnTo>
                    <a:pt x="1798" y="52"/>
                  </a:lnTo>
                  <a:cubicBezTo>
                    <a:pt x="1803" y="18"/>
                    <a:pt x="1786" y="2"/>
                    <a:pt x="1749" y="2"/>
                  </a:cubicBezTo>
                  <a:lnTo>
                    <a:pt x="1509" y="2"/>
                  </a:lnTo>
                  <a:cubicBezTo>
                    <a:pt x="1474" y="2"/>
                    <a:pt x="1455" y="18"/>
                    <a:pt x="1453" y="52"/>
                  </a:cubicBezTo>
                  <a:lnTo>
                    <a:pt x="1319" y="1022"/>
                  </a:lnTo>
                  <a:lnTo>
                    <a:pt x="1300" y="1022"/>
                  </a:lnTo>
                  <a:lnTo>
                    <a:pt x="1078" y="41"/>
                  </a:lnTo>
                  <a:cubicBezTo>
                    <a:pt x="1074" y="14"/>
                    <a:pt x="1056" y="1"/>
                    <a:pt x="10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3"/>
            <p:cNvSpPr/>
            <p:nvPr/>
          </p:nvSpPr>
          <p:spPr>
            <a:xfrm>
              <a:off x="2244600" y="2058600"/>
              <a:ext cx="25550" cy="37125"/>
            </a:xfrm>
            <a:custGeom>
              <a:rect b="b" l="l" r="r" t="t"/>
              <a:pathLst>
                <a:path extrusionOk="0" h="1485" w="1022">
                  <a:moveTo>
                    <a:pt x="386" y="1"/>
                  </a:moveTo>
                  <a:cubicBezTo>
                    <a:pt x="266" y="1"/>
                    <a:pt x="171" y="35"/>
                    <a:pt x="104" y="100"/>
                  </a:cubicBezTo>
                  <a:cubicBezTo>
                    <a:pt x="35" y="166"/>
                    <a:pt x="1" y="260"/>
                    <a:pt x="1" y="380"/>
                  </a:cubicBezTo>
                  <a:lnTo>
                    <a:pt x="1" y="460"/>
                  </a:lnTo>
                  <a:cubicBezTo>
                    <a:pt x="1" y="556"/>
                    <a:pt x="19" y="634"/>
                    <a:pt x="55" y="695"/>
                  </a:cubicBezTo>
                  <a:cubicBezTo>
                    <a:pt x="92" y="756"/>
                    <a:pt x="138" y="797"/>
                    <a:pt x="191" y="817"/>
                  </a:cubicBezTo>
                  <a:cubicBezTo>
                    <a:pt x="246" y="838"/>
                    <a:pt x="304" y="855"/>
                    <a:pt x="367" y="868"/>
                  </a:cubicBezTo>
                  <a:cubicBezTo>
                    <a:pt x="430" y="881"/>
                    <a:pt x="488" y="890"/>
                    <a:pt x="543" y="894"/>
                  </a:cubicBezTo>
                  <a:cubicBezTo>
                    <a:pt x="596" y="900"/>
                    <a:pt x="643" y="914"/>
                    <a:pt x="678" y="938"/>
                  </a:cubicBezTo>
                  <a:cubicBezTo>
                    <a:pt x="714" y="961"/>
                    <a:pt x="733" y="995"/>
                    <a:pt x="733" y="1039"/>
                  </a:cubicBezTo>
                  <a:lnTo>
                    <a:pt x="733" y="1070"/>
                  </a:lnTo>
                  <a:cubicBezTo>
                    <a:pt x="733" y="1133"/>
                    <a:pt x="722" y="1176"/>
                    <a:pt x="698" y="1200"/>
                  </a:cubicBezTo>
                  <a:cubicBezTo>
                    <a:pt x="674" y="1222"/>
                    <a:pt x="633" y="1234"/>
                    <a:pt x="575" y="1234"/>
                  </a:cubicBezTo>
                  <a:lnTo>
                    <a:pt x="468" y="1234"/>
                  </a:lnTo>
                  <a:cubicBezTo>
                    <a:pt x="407" y="1234"/>
                    <a:pt x="366" y="1223"/>
                    <a:pt x="343" y="1202"/>
                  </a:cubicBezTo>
                  <a:cubicBezTo>
                    <a:pt x="321" y="1180"/>
                    <a:pt x="309" y="1140"/>
                    <a:pt x="309" y="1082"/>
                  </a:cubicBezTo>
                  <a:lnTo>
                    <a:pt x="309" y="1052"/>
                  </a:lnTo>
                  <a:cubicBezTo>
                    <a:pt x="309" y="1025"/>
                    <a:pt x="288" y="1002"/>
                    <a:pt x="261" y="1002"/>
                  </a:cubicBezTo>
                  <a:lnTo>
                    <a:pt x="49" y="1002"/>
                  </a:lnTo>
                  <a:cubicBezTo>
                    <a:pt x="22" y="1002"/>
                    <a:pt x="1" y="1025"/>
                    <a:pt x="1" y="1052"/>
                  </a:cubicBezTo>
                  <a:lnTo>
                    <a:pt x="1" y="1099"/>
                  </a:lnTo>
                  <a:cubicBezTo>
                    <a:pt x="1" y="1221"/>
                    <a:pt x="37" y="1316"/>
                    <a:pt x="108" y="1383"/>
                  </a:cubicBezTo>
                  <a:cubicBezTo>
                    <a:pt x="179" y="1451"/>
                    <a:pt x="277" y="1485"/>
                    <a:pt x="404" y="1485"/>
                  </a:cubicBezTo>
                  <a:lnTo>
                    <a:pt x="636" y="1485"/>
                  </a:lnTo>
                  <a:cubicBezTo>
                    <a:pt x="757" y="1485"/>
                    <a:pt x="851" y="1452"/>
                    <a:pt x="920" y="1385"/>
                  </a:cubicBezTo>
                  <a:cubicBezTo>
                    <a:pt x="988" y="1319"/>
                    <a:pt x="1022" y="1226"/>
                    <a:pt x="1022" y="1106"/>
                  </a:cubicBezTo>
                  <a:lnTo>
                    <a:pt x="1022" y="1027"/>
                  </a:lnTo>
                  <a:cubicBezTo>
                    <a:pt x="1022" y="936"/>
                    <a:pt x="1003" y="859"/>
                    <a:pt x="967" y="800"/>
                  </a:cubicBezTo>
                  <a:cubicBezTo>
                    <a:pt x="930" y="741"/>
                    <a:pt x="885" y="700"/>
                    <a:pt x="832" y="676"/>
                  </a:cubicBezTo>
                  <a:cubicBezTo>
                    <a:pt x="729" y="635"/>
                    <a:pt x="612" y="609"/>
                    <a:pt x="480" y="598"/>
                  </a:cubicBezTo>
                  <a:cubicBezTo>
                    <a:pt x="354" y="587"/>
                    <a:pt x="290" y="546"/>
                    <a:pt x="290" y="474"/>
                  </a:cubicBezTo>
                  <a:lnTo>
                    <a:pt x="290" y="426"/>
                  </a:lnTo>
                  <a:cubicBezTo>
                    <a:pt x="290" y="358"/>
                    <a:pt x="301" y="311"/>
                    <a:pt x="323" y="288"/>
                  </a:cubicBezTo>
                  <a:cubicBezTo>
                    <a:pt x="344" y="264"/>
                    <a:pt x="386" y="252"/>
                    <a:pt x="448" y="252"/>
                  </a:cubicBezTo>
                  <a:lnTo>
                    <a:pt x="537" y="252"/>
                  </a:lnTo>
                  <a:cubicBezTo>
                    <a:pt x="596" y="252"/>
                    <a:pt x="638" y="262"/>
                    <a:pt x="661" y="284"/>
                  </a:cubicBezTo>
                  <a:cubicBezTo>
                    <a:pt x="684" y="305"/>
                    <a:pt x="695" y="346"/>
                    <a:pt x="695" y="406"/>
                  </a:cubicBezTo>
                  <a:lnTo>
                    <a:pt x="695" y="415"/>
                  </a:lnTo>
                  <a:cubicBezTo>
                    <a:pt x="695" y="442"/>
                    <a:pt x="717" y="463"/>
                    <a:pt x="743" y="463"/>
                  </a:cubicBezTo>
                  <a:lnTo>
                    <a:pt x="954" y="463"/>
                  </a:lnTo>
                  <a:cubicBezTo>
                    <a:pt x="981" y="463"/>
                    <a:pt x="1002" y="442"/>
                    <a:pt x="1002" y="415"/>
                  </a:cubicBezTo>
                  <a:lnTo>
                    <a:pt x="1002" y="373"/>
                  </a:lnTo>
                  <a:cubicBezTo>
                    <a:pt x="1002" y="255"/>
                    <a:pt x="967" y="164"/>
                    <a:pt x="895" y="98"/>
                  </a:cubicBezTo>
                  <a:cubicBezTo>
                    <a:pt x="825" y="34"/>
                    <a:pt x="725" y="1"/>
                    <a:pt x="5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3"/>
            <p:cNvSpPr/>
            <p:nvPr/>
          </p:nvSpPr>
          <p:spPr>
            <a:xfrm>
              <a:off x="2137700" y="2121225"/>
              <a:ext cx="62150" cy="78050"/>
            </a:xfrm>
            <a:custGeom>
              <a:rect b="b" l="l" r="r" t="t"/>
              <a:pathLst>
                <a:path extrusionOk="0" h="3122" w="2486">
                  <a:moveTo>
                    <a:pt x="2177" y="309"/>
                  </a:moveTo>
                  <a:lnTo>
                    <a:pt x="2177" y="2814"/>
                  </a:lnTo>
                  <a:lnTo>
                    <a:pt x="308" y="2814"/>
                  </a:lnTo>
                  <a:lnTo>
                    <a:pt x="308" y="309"/>
                  </a:lnTo>
                  <a:close/>
                  <a:moveTo>
                    <a:pt x="242" y="1"/>
                  </a:moveTo>
                  <a:cubicBezTo>
                    <a:pt x="109" y="1"/>
                    <a:pt x="1" y="109"/>
                    <a:pt x="1" y="243"/>
                  </a:cubicBezTo>
                  <a:lnTo>
                    <a:pt x="1" y="2879"/>
                  </a:lnTo>
                  <a:cubicBezTo>
                    <a:pt x="1" y="3013"/>
                    <a:pt x="109" y="3121"/>
                    <a:pt x="242" y="3121"/>
                  </a:cubicBezTo>
                  <a:lnTo>
                    <a:pt x="2244" y="3121"/>
                  </a:lnTo>
                  <a:cubicBezTo>
                    <a:pt x="2377" y="3121"/>
                    <a:pt x="2485" y="3013"/>
                    <a:pt x="2485" y="2879"/>
                  </a:cubicBezTo>
                  <a:lnTo>
                    <a:pt x="2485" y="243"/>
                  </a:lnTo>
                  <a:cubicBezTo>
                    <a:pt x="2485" y="109"/>
                    <a:pt x="2377" y="1"/>
                    <a:pt x="22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3"/>
            <p:cNvSpPr/>
            <p:nvPr/>
          </p:nvSpPr>
          <p:spPr>
            <a:xfrm>
              <a:off x="2212675" y="2122675"/>
              <a:ext cx="54125" cy="7750"/>
            </a:xfrm>
            <a:custGeom>
              <a:rect b="b" l="l" r="r" t="t"/>
              <a:pathLst>
                <a:path extrusionOk="0" h="310" w="2165">
                  <a:moveTo>
                    <a:pt x="171" y="1"/>
                  </a:moveTo>
                  <a:cubicBezTo>
                    <a:pt x="94" y="1"/>
                    <a:pt x="25" y="55"/>
                    <a:pt x="14" y="132"/>
                  </a:cubicBezTo>
                  <a:cubicBezTo>
                    <a:pt x="0" y="227"/>
                    <a:pt x="74" y="309"/>
                    <a:pt x="167" y="309"/>
                  </a:cubicBezTo>
                  <a:lnTo>
                    <a:pt x="1994" y="309"/>
                  </a:lnTo>
                  <a:cubicBezTo>
                    <a:pt x="2071" y="309"/>
                    <a:pt x="2140" y="253"/>
                    <a:pt x="2150" y="177"/>
                  </a:cubicBezTo>
                  <a:cubicBezTo>
                    <a:pt x="2164" y="82"/>
                    <a:pt x="2090" y="1"/>
                    <a:pt x="1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3"/>
            <p:cNvSpPr/>
            <p:nvPr/>
          </p:nvSpPr>
          <p:spPr>
            <a:xfrm>
              <a:off x="2212675" y="2139550"/>
              <a:ext cx="54125" cy="7700"/>
            </a:xfrm>
            <a:custGeom>
              <a:rect b="b" l="l" r="r" t="t"/>
              <a:pathLst>
                <a:path extrusionOk="0" h="308" w="2165">
                  <a:moveTo>
                    <a:pt x="171" y="0"/>
                  </a:moveTo>
                  <a:cubicBezTo>
                    <a:pt x="94" y="0"/>
                    <a:pt x="25" y="55"/>
                    <a:pt x="14" y="131"/>
                  </a:cubicBezTo>
                  <a:cubicBezTo>
                    <a:pt x="0" y="226"/>
                    <a:pt x="74" y="308"/>
                    <a:pt x="167" y="308"/>
                  </a:cubicBezTo>
                  <a:lnTo>
                    <a:pt x="1994" y="308"/>
                  </a:lnTo>
                  <a:cubicBezTo>
                    <a:pt x="2071" y="308"/>
                    <a:pt x="2140" y="253"/>
                    <a:pt x="2150" y="177"/>
                  </a:cubicBezTo>
                  <a:cubicBezTo>
                    <a:pt x="2164" y="81"/>
                    <a:pt x="2090" y="0"/>
                    <a:pt x="19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3"/>
            <p:cNvSpPr/>
            <p:nvPr/>
          </p:nvSpPr>
          <p:spPr>
            <a:xfrm>
              <a:off x="2212675" y="2156375"/>
              <a:ext cx="54125" cy="7750"/>
            </a:xfrm>
            <a:custGeom>
              <a:rect b="b" l="l" r="r" t="t"/>
              <a:pathLst>
                <a:path extrusionOk="0" h="310" w="2165">
                  <a:moveTo>
                    <a:pt x="171" y="1"/>
                  </a:moveTo>
                  <a:cubicBezTo>
                    <a:pt x="94" y="1"/>
                    <a:pt x="25" y="55"/>
                    <a:pt x="14" y="132"/>
                  </a:cubicBezTo>
                  <a:cubicBezTo>
                    <a:pt x="0" y="227"/>
                    <a:pt x="74" y="309"/>
                    <a:pt x="167" y="309"/>
                  </a:cubicBezTo>
                  <a:lnTo>
                    <a:pt x="1994" y="309"/>
                  </a:lnTo>
                  <a:cubicBezTo>
                    <a:pt x="2071" y="309"/>
                    <a:pt x="2140" y="255"/>
                    <a:pt x="2150" y="178"/>
                  </a:cubicBezTo>
                  <a:cubicBezTo>
                    <a:pt x="2164" y="83"/>
                    <a:pt x="2090" y="1"/>
                    <a:pt x="1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3"/>
            <p:cNvSpPr/>
            <p:nvPr/>
          </p:nvSpPr>
          <p:spPr>
            <a:xfrm>
              <a:off x="2212675" y="2173250"/>
              <a:ext cx="54125" cy="7725"/>
            </a:xfrm>
            <a:custGeom>
              <a:rect b="b" l="l" r="r" t="t"/>
              <a:pathLst>
                <a:path extrusionOk="0" h="309" w="2165">
                  <a:moveTo>
                    <a:pt x="171" y="0"/>
                  </a:moveTo>
                  <a:cubicBezTo>
                    <a:pt x="94" y="0"/>
                    <a:pt x="25" y="55"/>
                    <a:pt x="14" y="131"/>
                  </a:cubicBezTo>
                  <a:cubicBezTo>
                    <a:pt x="0" y="227"/>
                    <a:pt x="75" y="309"/>
                    <a:pt x="167" y="309"/>
                  </a:cubicBezTo>
                  <a:lnTo>
                    <a:pt x="1998" y="309"/>
                  </a:lnTo>
                  <a:cubicBezTo>
                    <a:pt x="2090" y="309"/>
                    <a:pt x="2164" y="227"/>
                    <a:pt x="2150" y="131"/>
                  </a:cubicBezTo>
                  <a:cubicBezTo>
                    <a:pt x="2140" y="55"/>
                    <a:pt x="2071" y="0"/>
                    <a:pt x="19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3"/>
            <p:cNvSpPr/>
            <p:nvPr/>
          </p:nvSpPr>
          <p:spPr>
            <a:xfrm>
              <a:off x="2212675" y="2190100"/>
              <a:ext cx="33675" cy="7725"/>
            </a:xfrm>
            <a:custGeom>
              <a:rect b="b" l="l" r="r" t="t"/>
              <a:pathLst>
                <a:path extrusionOk="0" h="309" w="1347">
                  <a:moveTo>
                    <a:pt x="171" y="0"/>
                  </a:moveTo>
                  <a:cubicBezTo>
                    <a:pt x="94" y="0"/>
                    <a:pt x="25" y="56"/>
                    <a:pt x="14" y="132"/>
                  </a:cubicBezTo>
                  <a:cubicBezTo>
                    <a:pt x="0" y="227"/>
                    <a:pt x="75" y="309"/>
                    <a:pt x="167" y="309"/>
                  </a:cubicBezTo>
                  <a:lnTo>
                    <a:pt x="1176" y="309"/>
                  </a:lnTo>
                  <a:cubicBezTo>
                    <a:pt x="1253" y="309"/>
                    <a:pt x="1322" y="254"/>
                    <a:pt x="1333" y="178"/>
                  </a:cubicBezTo>
                  <a:cubicBezTo>
                    <a:pt x="1347" y="82"/>
                    <a:pt x="1274" y="0"/>
                    <a:pt x="11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 name="Shape 1019"/>
        <p:cNvGrpSpPr/>
        <p:nvPr/>
      </p:nvGrpSpPr>
      <p:grpSpPr>
        <a:xfrm>
          <a:off x="0" y="0"/>
          <a:ext cx="0" cy="0"/>
          <a:chOff x="0" y="0"/>
          <a:chExt cx="0" cy="0"/>
        </a:xfrm>
      </p:grpSpPr>
      <p:sp>
        <p:nvSpPr>
          <p:cNvPr id="1020" name="Google Shape;1020;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social networking sites</a:t>
            </a:r>
            <a:endParaRPr/>
          </a:p>
        </p:txBody>
      </p:sp>
      <p:sp>
        <p:nvSpPr>
          <p:cNvPr id="1021" name="Google Shape;1021;p64"/>
          <p:cNvSpPr txBox="1"/>
          <p:nvPr>
            <p:ph idx="1" type="subTitle"/>
          </p:nvPr>
        </p:nvSpPr>
        <p:spPr>
          <a:xfrm>
            <a:off x="831850" y="3636925"/>
            <a:ext cx="2238600" cy="86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1022" name="Google Shape;1022;p64"/>
          <p:cNvSpPr txBox="1"/>
          <p:nvPr>
            <p:ph idx="2" type="subTitle"/>
          </p:nvPr>
        </p:nvSpPr>
        <p:spPr>
          <a:xfrm>
            <a:off x="3452702" y="3636925"/>
            <a:ext cx="2238600" cy="86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023" name="Google Shape;1023;p64"/>
          <p:cNvSpPr txBox="1"/>
          <p:nvPr>
            <p:ph idx="3" type="subTitle"/>
          </p:nvPr>
        </p:nvSpPr>
        <p:spPr>
          <a:xfrm>
            <a:off x="6073557" y="3636925"/>
            <a:ext cx="2238600" cy="86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024" name="Google Shape;1024;p64"/>
          <p:cNvSpPr txBox="1"/>
          <p:nvPr>
            <p:ph idx="4" type="title"/>
          </p:nvPr>
        </p:nvSpPr>
        <p:spPr>
          <a:xfrm>
            <a:off x="1474785" y="2873225"/>
            <a:ext cx="952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025" name="Google Shape;1025;p64"/>
          <p:cNvSpPr txBox="1"/>
          <p:nvPr>
            <p:ph idx="5" type="title"/>
          </p:nvPr>
        </p:nvSpPr>
        <p:spPr>
          <a:xfrm>
            <a:off x="4095637" y="2873225"/>
            <a:ext cx="952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a:t>
            </a:r>
            <a:r>
              <a:rPr lang="en"/>
              <a:t>%</a:t>
            </a:r>
            <a:endParaRPr/>
          </a:p>
        </p:txBody>
      </p:sp>
      <p:sp>
        <p:nvSpPr>
          <p:cNvPr id="1026" name="Google Shape;1026;p64"/>
          <p:cNvSpPr txBox="1"/>
          <p:nvPr>
            <p:ph idx="6" type="title"/>
          </p:nvPr>
        </p:nvSpPr>
        <p:spPr>
          <a:xfrm>
            <a:off x="6716492" y="2873225"/>
            <a:ext cx="9528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40</a:t>
            </a:r>
            <a:r>
              <a:rPr lang="en"/>
              <a:t>%</a:t>
            </a:r>
            <a:endParaRPr/>
          </a:p>
        </p:txBody>
      </p:sp>
      <p:grpSp>
        <p:nvGrpSpPr>
          <p:cNvPr id="1027" name="Google Shape;1027;p64"/>
          <p:cNvGrpSpPr/>
          <p:nvPr/>
        </p:nvGrpSpPr>
        <p:grpSpPr>
          <a:xfrm>
            <a:off x="1252275" y="1390450"/>
            <a:ext cx="1397802" cy="1397802"/>
            <a:chOff x="4045063" y="635665"/>
            <a:chExt cx="868200" cy="868200"/>
          </a:xfrm>
        </p:grpSpPr>
        <p:sp>
          <p:nvSpPr>
            <p:cNvPr id="1028" name="Google Shape;1028;p64"/>
            <p:cNvSpPr/>
            <p:nvPr/>
          </p:nvSpPr>
          <p:spPr>
            <a:xfrm>
              <a:off x="4049799" y="640401"/>
              <a:ext cx="858900" cy="858900"/>
            </a:xfrm>
            <a:prstGeom prst="donut">
              <a:avLst>
                <a:gd fmla="val 1193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4"/>
            <p:cNvSpPr/>
            <p:nvPr/>
          </p:nvSpPr>
          <p:spPr>
            <a:xfrm flipH="1">
              <a:off x="4045063" y="635665"/>
              <a:ext cx="868200" cy="868200"/>
            </a:xfrm>
            <a:prstGeom prst="blockArc">
              <a:avLst>
                <a:gd fmla="val 10798115" name="adj1"/>
                <a:gd fmla="val 16256715" name="adj2"/>
                <a:gd fmla="val 12710" name="adj3"/>
              </a:avLst>
            </a:prstGeom>
            <a:solidFill>
              <a:schemeClr val="accent1"/>
            </a:solid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64"/>
          <p:cNvGrpSpPr/>
          <p:nvPr/>
        </p:nvGrpSpPr>
        <p:grpSpPr>
          <a:xfrm>
            <a:off x="3836137" y="1390450"/>
            <a:ext cx="1397802" cy="1397802"/>
            <a:chOff x="4045063" y="635665"/>
            <a:chExt cx="868200" cy="868200"/>
          </a:xfrm>
        </p:grpSpPr>
        <p:sp>
          <p:nvSpPr>
            <p:cNvPr id="1031" name="Google Shape;1031;p64"/>
            <p:cNvSpPr/>
            <p:nvPr/>
          </p:nvSpPr>
          <p:spPr>
            <a:xfrm>
              <a:off x="4049799" y="640401"/>
              <a:ext cx="858900" cy="858900"/>
            </a:xfrm>
            <a:prstGeom prst="donut">
              <a:avLst>
                <a:gd fmla="val 1193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4"/>
            <p:cNvSpPr/>
            <p:nvPr/>
          </p:nvSpPr>
          <p:spPr>
            <a:xfrm flipH="1">
              <a:off x="4045063" y="635665"/>
              <a:ext cx="868200" cy="868200"/>
            </a:xfrm>
            <a:prstGeom prst="blockArc">
              <a:avLst>
                <a:gd fmla="val 9065461" name="adj1"/>
                <a:gd fmla="val 16256715" name="adj2"/>
                <a:gd fmla="val 12710" name="adj3"/>
              </a:avLst>
            </a:prstGeom>
            <a:solidFill>
              <a:schemeClr val="accent4"/>
            </a:solidFill>
            <a:ln cap="flat" cmpd="sng" w="762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64"/>
          <p:cNvGrpSpPr/>
          <p:nvPr/>
        </p:nvGrpSpPr>
        <p:grpSpPr>
          <a:xfrm>
            <a:off x="6420000" y="1390450"/>
            <a:ext cx="1397802" cy="1397802"/>
            <a:chOff x="4045063" y="635665"/>
            <a:chExt cx="868200" cy="868200"/>
          </a:xfrm>
        </p:grpSpPr>
        <p:sp>
          <p:nvSpPr>
            <p:cNvPr id="1034" name="Google Shape;1034;p64"/>
            <p:cNvSpPr/>
            <p:nvPr/>
          </p:nvSpPr>
          <p:spPr>
            <a:xfrm>
              <a:off x="4049799" y="640401"/>
              <a:ext cx="858900" cy="858900"/>
            </a:xfrm>
            <a:prstGeom prst="donut">
              <a:avLst>
                <a:gd fmla="val 1193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4"/>
            <p:cNvSpPr/>
            <p:nvPr/>
          </p:nvSpPr>
          <p:spPr>
            <a:xfrm flipH="1">
              <a:off x="4045063" y="635665"/>
              <a:ext cx="868200" cy="868200"/>
            </a:xfrm>
            <a:prstGeom prst="blockArc">
              <a:avLst>
                <a:gd fmla="val 7711299" name="adj1"/>
                <a:gd fmla="val 16256715" name="adj2"/>
                <a:gd fmla="val 12710" name="adj3"/>
              </a:avLst>
            </a:prstGeom>
            <a:solidFill>
              <a:schemeClr val="accent5"/>
            </a:solidFill>
            <a:ln cap="flat" cmpd="sng" w="762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 name="Google Shape;1036;p64"/>
          <p:cNvSpPr/>
          <p:nvPr/>
        </p:nvSpPr>
        <p:spPr>
          <a:xfrm>
            <a:off x="1747476" y="1891629"/>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037" name="Google Shape;1037;p64"/>
          <p:cNvGrpSpPr/>
          <p:nvPr/>
        </p:nvGrpSpPr>
        <p:grpSpPr>
          <a:xfrm>
            <a:off x="4331329" y="1891625"/>
            <a:ext cx="407432" cy="407391"/>
            <a:chOff x="812101" y="2571761"/>
            <a:chExt cx="417066" cy="417024"/>
          </a:xfrm>
        </p:grpSpPr>
        <p:sp>
          <p:nvSpPr>
            <p:cNvPr id="1038" name="Google Shape;1038;p6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39" name="Google Shape;1039;p6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40" name="Google Shape;1040;p6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41" name="Google Shape;1041;p6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042" name="Google Shape;1042;p64"/>
          <p:cNvGrpSpPr/>
          <p:nvPr/>
        </p:nvGrpSpPr>
        <p:grpSpPr>
          <a:xfrm>
            <a:off x="6915233" y="1895732"/>
            <a:ext cx="399178" cy="399178"/>
            <a:chOff x="2038375" y="3798025"/>
            <a:chExt cx="841792" cy="841792"/>
          </a:xfrm>
        </p:grpSpPr>
        <p:sp>
          <p:nvSpPr>
            <p:cNvPr id="1043" name="Google Shape;1043;p64"/>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044" name="Google Shape;1044;p64"/>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045" name="Google Shape;1045;p64"/>
          <p:cNvSpPr txBox="1"/>
          <p:nvPr>
            <p:ph idx="7" type="subTitle"/>
          </p:nvPr>
        </p:nvSpPr>
        <p:spPr>
          <a:xfrm>
            <a:off x="831850" y="3396450"/>
            <a:ext cx="2238600" cy="39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rPr>
              <a:t>Instagram</a:t>
            </a:r>
            <a:endParaRPr>
              <a:solidFill>
                <a:schemeClr val="dk2"/>
              </a:solidFill>
            </a:endParaRPr>
          </a:p>
        </p:txBody>
      </p:sp>
      <p:sp>
        <p:nvSpPr>
          <p:cNvPr id="1046" name="Google Shape;1046;p64"/>
          <p:cNvSpPr txBox="1"/>
          <p:nvPr>
            <p:ph idx="8" type="subTitle"/>
          </p:nvPr>
        </p:nvSpPr>
        <p:spPr>
          <a:xfrm>
            <a:off x="3452702" y="3396450"/>
            <a:ext cx="2238600" cy="39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rPr>
              <a:t>Facebook</a:t>
            </a:r>
            <a:endParaRPr>
              <a:solidFill>
                <a:schemeClr val="dk2"/>
              </a:solidFill>
            </a:endParaRPr>
          </a:p>
        </p:txBody>
      </p:sp>
      <p:sp>
        <p:nvSpPr>
          <p:cNvPr id="1047" name="Google Shape;1047;p64"/>
          <p:cNvSpPr txBox="1"/>
          <p:nvPr>
            <p:ph idx="9" type="subTitle"/>
          </p:nvPr>
        </p:nvSpPr>
        <p:spPr>
          <a:xfrm>
            <a:off x="6073557" y="3396450"/>
            <a:ext cx="2238600" cy="39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2"/>
                </a:solidFill>
              </a:rPr>
              <a:t>Tiktok</a:t>
            </a:r>
            <a:endParaRPr>
              <a:solidFill>
                <a:schemeClr val="dk2"/>
              </a:solidFill>
            </a:endParaRPr>
          </a:p>
        </p:txBody>
      </p:sp>
      <p:sp>
        <p:nvSpPr>
          <p:cNvPr id="1048" name="Google Shape;1048;p64"/>
          <p:cNvSpPr/>
          <p:nvPr/>
        </p:nvSpPr>
        <p:spPr>
          <a:xfrm>
            <a:off x="5195337" y="485975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4"/>
          <p:cNvSpPr/>
          <p:nvPr/>
        </p:nvSpPr>
        <p:spPr>
          <a:xfrm>
            <a:off x="7382950" y="14483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64"/>
          <p:cNvGrpSpPr/>
          <p:nvPr/>
        </p:nvGrpSpPr>
        <p:grpSpPr>
          <a:xfrm>
            <a:off x="147765" y="2922113"/>
            <a:ext cx="767204" cy="232897"/>
            <a:chOff x="205340" y="2922113"/>
            <a:chExt cx="767204" cy="232897"/>
          </a:xfrm>
        </p:grpSpPr>
        <p:sp>
          <p:nvSpPr>
            <p:cNvPr id="1051" name="Google Shape;1051;p64"/>
            <p:cNvSpPr/>
            <p:nvPr/>
          </p:nvSpPr>
          <p:spPr>
            <a:xfrm>
              <a:off x="205340" y="2922113"/>
              <a:ext cx="767204" cy="232897"/>
            </a:xfrm>
            <a:custGeom>
              <a:rect b="b" l="l" r="r" t="t"/>
              <a:pathLst>
                <a:path extrusionOk="0" h="3899" w="12844">
                  <a:moveTo>
                    <a:pt x="1951" y="0"/>
                  </a:moveTo>
                  <a:cubicBezTo>
                    <a:pt x="878" y="0"/>
                    <a:pt x="1" y="878"/>
                    <a:pt x="1" y="1949"/>
                  </a:cubicBezTo>
                  <a:cubicBezTo>
                    <a:pt x="1" y="3021"/>
                    <a:pt x="878" y="3898"/>
                    <a:pt x="1951" y="3898"/>
                  </a:cubicBezTo>
                  <a:lnTo>
                    <a:pt x="10895" y="3898"/>
                  </a:lnTo>
                  <a:cubicBezTo>
                    <a:pt x="11966" y="3898"/>
                    <a:pt x="12844" y="3021"/>
                    <a:pt x="12844" y="1949"/>
                  </a:cubicBezTo>
                  <a:cubicBezTo>
                    <a:pt x="12844" y="878"/>
                    <a:pt x="11966" y="0"/>
                    <a:pt x="1089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 name="Google Shape;1052;p64"/>
            <p:cNvGrpSpPr/>
            <p:nvPr/>
          </p:nvGrpSpPr>
          <p:grpSpPr>
            <a:xfrm>
              <a:off x="205375" y="2922113"/>
              <a:ext cx="767144" cy="232897"/>
              <a:chOff x="610175" y="166500"/>
              <a:chExt cx="767144" cy="232897"/>
            </a:xfrm>
          </p:grpSpPr>
          <p:sp>
            <p:nvSpPr>
              <p:cNvPr id="1053" name="Google Shape;1053;p64"/>
              <p:cNvSpPr/>
              <p:nvPr/>
            </p:nvSpPr>
            <p:spPr>
              <a:xfrm>
                <a:off x="610175" y="166500"/>
                <a:ext cx="767144" cy="232897"/>
              </a:xfrm>
              <a:custGeom>
                <a:rect b="b" l="l" r="r" t="t"/>
                <a:pathLst>
                  <a:path extrusionOk="0" h="3899" w="12843">
                    <a:moveTo>
                      <a:pt x="1949" y="0"/>
                    </a:moveTo>
                    <a:cubicBezTo>
                      <a:pt x="877" y="0"/>
                      <a:pt x="0" y="878"/>
                      <a:pt x="0" y="1949"/>
                    </a:cubicBezTo>
                    <a:cubicBezTo>
                      <a:pt x="0" y="3022"/>
                      <a:pt x="877" y="3898"/>
                      <a:pt x="1950" y="3898"/>
                    </a:cubicBezTo>
                    <a:lnTo>
                      <a:pt x="10894" y="3898"/>
                    </a:lnTo>
                    <a:cubicBezTo>
                      <a:pt x="11966" y="3898"/>
                      <a:pt x="12843" y="3022"/>
                      <a:pt x="12843" y="1949"/>
                    </a:cubicBezTo>
                    <a:cubicBezTo>
                      <a:pt x="12843" y="878"/>
                      <a:pt x="11966" y="0"/>
                      <a:pt x="108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4"/>
              <p:cNvSpPr/>
              <p:nvPr/>
            </p:nvSpPr>
            <p:spPr>
              <a:xfrm>
                <a:off x="947009" y="236209"/>
                <a:ext cx="93481" cy="93422"/>
              </a:xfrm>
              <a:custGeom>
                <a:rect b="b" l="l" r="r" t="t"/>
                <a:pathLst>
                  <a:path extrusionOk="0" h="1564" w="1565">
                    <a:moveTo>
                      <a:pt x="783" y="1"/>
                    </a:moveTo>
                    <a:cubicBezTo>
                      <a:pt x="351" y="1"/>
                      <a:pt x="1" y="350"/>
                      <a:pt x="1" y="782"/>
                    </a:cubicBezTo>
                    <a:cubicBezTo>
                      <a:pt x="1" y="1214"/>
                      <a:pt x="351" y="1564"/>
                      <a:pt x="783" y="1564"/>
                    </a:cubicBezTo>
                    <a:cubicBezTo>
                      <a:pt x="1214" y="1564"/>
                      <a:pt x="1564" y="1214"/>
                      <a:pt x="1564" y="782"/>
                    </a:cubicBezTo>
                    <a:cubicBezTo>
                      <a:pt x="1564" y="350"/>
                      <a:pt x="121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4"/>
              <p:cNvSpPr/>
              <p:nvPr/>
            </p:nvSpPr>
            <p:spPr>
              <a:xfrm>
                <a:off x="1144247" y="236209"/>
                <a:ext cx="93481" cy="93422"/>
              </a:xfrm>
              <a:custGeom>
                <a:rect b="b" l="l" r="r" t="t"/>
                <a:pathLst>
                  <a:path extrusionOk="0" h="1564" w="1565">
                    <a:moveTo>
                      <a:pt x="782" y="1"/>
                    </a:moveTo>
                    <a:cubicBezTo>
                      <a:pt x="350" y="1"/>
                      <a:pt x="0" y="350"/>
                      <a:pt x="0" y="782"/>
                    </a:cubicBezTo>
                    <a:cubicBezTo>
                      <a:pt x="0" y="1214"/>
                      <a:pt x="350" y="1564"/>
                      <a:pt x="782" y="1564"/>
                    </a:cubicBezTo>
                    <a:cubicBezTo>
                      <a:pt x="1214" y="1564"/>
                      <a:pt x="1564" y="1214"/>
                      <a:pt x="1564" y="782"/>
                    </a:cubicBezTo>
                    <a:cubicBezTo>
                      <a:pt x="1564" y="350"/>
                      <a:pt x="1214" y="1"/>
                      <a:pt x="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4"/>
              <p:cNvSpPr/>
              <p:nvPr/>
            </p:nvSpPr>
            <p:spPr>
              <a:xfrm>
                <a:off x="749831" y="236209"/>
                <a:ext cx="93422" cy="93422"/>
              </a:xfrm>
              <a:custGeom>
                <a:rect b="b" l="l" r="r" t="t"/>
                <a:pathLst>
                  <a:path extrusionOk="0" h="1564" w="1564">
                    <a:moveTo>
                      <a:pt x="782" y="1"/>
                    </a:moveTo>
                    <a:cubicBezTo>
                      <a:pt x="350" y="1"/>
                      <a:pt x="1" y="350"/>
                      <a:pt x="1" y="782"/>
                    </a:cubicBezTo>
                    <a:cubicBezTo>
                      <a:pt x="1" y="1214"/>
                      <a:pt x="350" y="1564"/>
                      <a:pt x="782" y="1564"/>
                    </a:cubicBezTo>
                    <a:cubicBezTo>
                      <a:pt x="1214" y="1564"/>
                      <a:pt x="1564" y="1214"/>
                      <a:pt x="1564" y="782"/>
                    </a:cubicBezTo>
                    <a:cubicBezTo>
                      <a:pt x="1564" y="350"/>
                      <a:pt x="1214" y="1"/>
                      <a:pt x="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7" name="Google Shape;1057;p64"/>
          <p:cNvGrpSpPr/>
          <p:nvPr/>
        </p:nvGrpSpPr>
        <p:grpSpPr>
          <a:xfrm>
            <a:off x="8087155" y="971327"/>
            <a:ext cx="859471" cy="572684"/>
            <a:chOff x="8029580" y="1017727"/>
            <a:chExt cx="859471" cy="572684"/>
          </a:xfrm>
        </p:grpSpPr>
        <p:sp>
          <p:nvSpPr>
            <p:cNvPr id="1058" name="Google Shape;1058;p64"/>
            <p:cNvSpPr/>
            <p:nvPr/>
          </p:nvSpPr>
          <p:spPr>
            <a:xfrm flipH="1">
              <a:off x="8029580" y="1017727"/>
              <a:ext cx="859471" cy="572684"/>
            </a:xfrm>
            <a:custGeom>
              <a:rect b="b" l="l" r="r" t="t"/>
              <a:pathLst>
                <a:path extrusionOk="0" h="9818" w="14734">
                  <a:moveTo>
                    <a:pt x="2460" y="0"/>
                  </a:moveTo>
                  <a:cubicBezTo>
                    <a:pt x="1108" y="0"/>
                    <a:pt x="0" y="1108"/>
                    <a:pt x="0" y="2461"/>
                  </a:cubicBezTo>
                  <a:lnTo>
                    <a:pt x="0" y="4715"/>
                  </a:lnTo>
                  <a:cubicBezTo>
                    <a:pt x="0" y="6069"/>
                    <a:pt x="1108" y="7175"/>
                    <a:pt x="2460" y="7175"/>
                  </a:cubicBezTo>
                  <a:lnTo>
                    <a:pt x="9316" y="7175"/>
                  </a:lnTo>
                  <a:lnTo>
                    <a:pt x="13238" y="9817"/>
                  </a:lnTo>
                  <a:lnTo>
                    <a:pt x="12151" y="7175"/>
                  </a:lnTo>
                  <a:lnTo>
                    <a:pt x="12273" y="7175"/>
                  </a:lnTo>
                  <a:cubicBezTo>
                    <a:pt x="13627" y="7175"/>
                    <a:pt x="14733" y="6069"/>
                    <a:pt x="14733" y="4715"/>
                  </a:cubicBezTo>
                  <a:lnTo>
                    <a:pt x="14733" y="2461"/>
                  </a:lnTo>
                  <a:cubicBezTo>
                    <a:pt x="14733" y="1108"/>
                    <a:pt x="13626" y="0"/>
                    <a:pt x="12273"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 name="Google Shape;1059;p64"/>
            <p:cNvGrpSpPr/>
            <p:nvPr/>
          </p:nvGrpSpPr>
          <p:grpSpPr>
            <a:xfrm flipH="1">
              <a:off x="8029604" y="1021152"/>
              <a:ext cx="859413" cy="565812"/>
              <a:chOff x="6111040" y="76702"/>
              <a:chExt cx="859413" cy="565812"/>
            </a:xfrm>
          </p:grpSpPr>
          <p:sp>
            <p:nvSpPr>
              <p:cNvPr id="1060" name="Google Shape;1060;p64"/>
              <p:cNvSpPr/>
              <p:nvPr/>
            </p:nvSpPr>
            <p:spPr>
              <a:xfrm>
                <a:off x="6654483" y="488348"/>
                <a:ext cx="228838" cy="154166"/>
              </a:xfrm>
              <a:custGeom>
                <a:rect b="b" l="l" r="r" t="t"/>
                <a:pathLst>
                  <a:path extrusionOk="0" h="2643" w="3923">
                    <a:moveTo>
                      <a:pt x="0" y="0"/>
                    </a:moveTo>
                    <a:lnTo>
                      <a:pt x="3922" y="2642"/>
                    </a:lnTo>
                    <a:lnTo>
                      <a:pt x="28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4"/>
              <p:cNvSpPr/>
              <p:nvPr/>
            </p:nvSpPr>
            <p:spPr>
              <a:xfrm>
                <a:off x="6111040" y="76702"/>
                <a:ext cx="859413" cy="418576"/>
              </a:xfrm>
              <a:custGeom>
                <a:rect b="b" l="l" r="r" t="t"/>
                <a:pathLst>
                  <a:path extrusionOk="0" h="7176" w="14733">
                    <a:moveTo>
                      <a:pt x="2461" y="0"/>
                    </a:moveTo>
                    <a:cubicBezTo>
                      <a:pt x="1107" y="0"/>
                      <a:pt x="1" y="1108"/>
                      <a:pt x="1" y="2461"/>
                    </a:cubicBezTo>
                    <a:lnTo>
                      <a:pt x="1" y="4715"/>
                    </a:lnTo>
                    <a:cubicBezTo>
                      <a:pt x="1" y="6069"/>
                      <a:pt x="1107" y="7175"/>
                      <a:pt x="2461" y="7175"/>
                    </a:cubicBezTo>
                    <a:lnTo>
                      <a:pt x="12273" y="7175"/>
                    </a:lnTo>
                    <a:cubicBezTo>
                      <a:pt x="13626" y="7175"/>
                      <a:pt x="14733" y="6069"/>
                      <a:pt x="14733" y="4715"/>
                    </a:cubicBezTo>
                    <a:lnTo>
                      <a:pt x="14733" y="2461"/>
                    </a:lnTo>
                    <a:cubicBezTo>
                      <a:pt x="14733" y="1108"/>
                      <a:pt x="13626" y="0"/>
                      <a:pt x="12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4"/>
              <p:cNvSpPr/>
              <p:nvPr/>
            </p:nvSpPr>
            <p:spPr>
              <a:xfrm>
                <a:off x="6179758" y="269198"/>
                <a:ext cx="722040" cy="33656"/>
              </a:xfrm>
              <a:custGeom>
                <a:rect b="b" l="l" r="r" t="t"/>
                <a:pathLst>
                  <a:path extrusionOk="0" h="577" w="12378">
                    <a:moveTo>
                      <a:pt x="288" y="0"/>
                    </a:moveTo>
                    <a:cubicBezTo>
                      <a:pt x="130" y="0"/>
                      <a:pt x="0" y="130"/>
                      <a:pt x="0" y="288"/>
                    </a:cubicBezTo>
                    <a:cubicBezTo>
                      <a:pt x="0" y="447"/>
                      <a:pt x="130" y="576"/>
                      <a:pt x="288" y="576"/>
                    </a:cubicBezTo>
                    <a:lnTo>
                      <a:pt x="12089" y="576"/>
                    </a:lnTo>
                    <a:cubicBezTo>
                      <a:pt x="12248" y="576"/>
                      <a:pt x="12377" y="447"/>
                      <a:pt x="12377" y="288"/>
                    </a:cubicBezTo>
                    <a:cubicBezTo>
                      <a:pt x="12377" y="130"/>
                      <a:pt x="12248" y="0"/>
                      <a:pt x="120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4"/>
              <p:cNvSpPr/>
              <p:nvPr/>
            </p:nvSpPr>
            <p:spPr>
              <a:xfrm>
                <a:off x="6179758" y="179250"/>
                <a:ext cx="722040" cy="33656"/>
              </a:xfrm>
              <a:custGeom>
                <a:rect b="b" l="l" r="r" t="t"/>
                <a:pathLst>
                  <a:path extrusionOk="0" h="577" w="12378">
                    <a:moveTo>
                      <a:pt x="288" y="1"/>
                    </a:moveTo>
                    <a:cubicBezTo>
                      <a:pt x="130" y="1"/>
                      <a:pt x="0" y="130"/>
                      <a:pt x="0" y="289"/>
                    </a:cubicBezTo>
                    <a:cubicBezTo>
                      <a:pt x="0" y="447"/>
                      <a:pt x="130" y="577"/>
                      <a:pt x="288" y="577"/>
                    </a:cubicBezTo>
                    <a:lnTo>
                      <a:pt x="12089" y="577"/>
                    </a:lnTo>
                    <a:cubicBezTo>
                      <a:pt x="12248" y="577"/>
                      <a:pt x="12377" y="447"/>
                      <a:pt x="12377" y="289"/>
                    </a:cubicBezTo>
                    <a:cubicBezTo>
                      <a:pt x="12377" y="130"/>
                      <a:pt x="12248" y="1"/>
                      <a:pt x="120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4"/>
              <p:cNvSpPr/>
              <p:nvPr/>
            </p:nvSpPr>
            <p:spPr>
              <a:xfrm>
                <a:off x="6179758" y="359087"/>
                <a:ext cx="588167" cy="27415"/>
              </a:xfrm>
              <a:custGeom>
                <a:rect b="b" l="l" r="r" t="t"/>
                <a:pathLst>
                  <a:path extrusionOk="0" h="470" w="10083">
                    <a:moveTo>
                      <a:pt x="235" y="1"/>
                    </a:moveTo>
                    <a:cubicBezTo>
                      <a:pt x="106" y="1"/>
                      <a:pt x="0" y="106"/>
                      <a:pt x="0" y="235"/>
                    </a:cubicBezTo>
                    <a:cubicBezTo>
                      <a:pt x="0" y="364"/>
                      <a:pt x="106" y="470"/>
                      <a:pt x="235" y="470"/>
                    </a:cubicBezTo>
                    <a:lnTo>
                      <a:pt x="9848" y="470"/>
                    </a:lnTo>
                    <a:cubicBezTo>
                      <a:pt x="9978" y="470"/>
                      <a:pt x="10083" y="364"/>
                      <a:pt x="10083" y="235"/>
                    </a:cubicBezTo>
                    <a:cubicBezTo>
                      <a:pt x="10083" y="106"/>
                      <a:pt x="9978" y="1"/>
                      <a:pt x="98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8" name="Shape 1068"/>
        <p:cNvGrpSpPr/>
        <p:nvPr/>
      </p:nvGrpSpPr>
      <p:grpSpPr>
        <a:xfrm>
          <a:off x="0" y="0"/>
          <a:ext cx="0" cy="0"/>
          <a:chOff x="0" y="0"/>
          <a:chExt cx="0" cy="0"/>
        </a:xfrm>
      </p:grpSpPr>
      <p:sp>
        <p:nvSpPr>
          <p:cNvPr id="1069" name="Google Shape;1069;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r>
              <a:rPr lang="en"/>
              <a:t>uyer persona</a:t>
            </a:r>
            <a:endParaRPr/>
          </a:p>
        </p:txBody>
      </p:sp>
      <p:pic>
        <p:nvPicPr>
          <p:cNvPr id="1070" name="Google Shape;1070;p65"/>
          <p:cNvPicPr preferRelativeResize="0"/>
          <p:nvPr/>
        </p:nvPicPr>
        <p:blipFill rotWithShape="1">
          <a:blip r:embed="rId3">
            <a:alphaModFix/>
          </a:blip>
          <a:srcRect b="0" l="15142" r="15142" t="0"/>
          <a:stretch/>
        </p:blipFill>
        <p:spPr>
          <a:xfrm>
            <a:off x="800100" y="1275500"/>
            <a:ext cx="1931674" cy="1844027"/>
          </a:xfrm>
          <a:prstGeom prst="rect">
            <a:avLst/>
          </a:prstGeom>
          <a:no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sp>
        <p:nvSpPr>
          <p:cNvPr id="1071" name="Google Shape;1071;p65"/>
          <p:cNvSpPr txBox="1"/>
          <p:nvPr/>
        </p:nvSpPr>
        <p:spPr>
          <a:xfrm>
            <a:off x="720001" y="33797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Golos Text"/>
                <a:ea typeface="Golos Text"/>
                <a:cs typeface="Golos Text"/>
                <a:sym typeface="Golos Text"/>
              </a:rPr>
              <a:t>Name</a:t>
            </a:r>
            <a:endParaRPr b="1">
              <a:solidFill>
                <a:schemeClr val="dk2"/>
              </a:solidFill>
              <a:latin typeface="Golos Text"/>
              <a:ea typeface="Golos Text"/>
              <a:cs typeface="Golos Text"/>
              <a:sym typeface="Golos Text"/>
            </a:endParaRPr>
          </a:p>
        </p:txBody>
      </p:sp>
      <p:sp>
        <p:nvSpPr>
          <p:cNvPr id="1072" name="Google Shape;1072;p65"/>
          <p:cNvSpPr txBox="1"/>
          <p:nvPr/>
        </p:nvSpPr>
        <p:spPr>
          <a:xfrm>
            <a:off x="720001" y="36083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Golos Text"/>
                <a:ea typeface="Golos Text"/>
                <a:cs typeface="Golos Text"/>
                <a:sym typeface="Golos Text"/>
              </a:rPr>
              <a:t>Age</a:t>
            </a:r>
            <a:endParaRPr b="1">
              <a:solidFill>
                <a:schemeClr val="dk2"/>
              </a:solidFill>
              <a:latin typeface="Golos Text"/>
              <a:ea typeface="Golos Text"/>
              <a:cs typeface="Golos Text"/>
              <a:sym typeface="Golos Text"/>
            </a:endParaRPr>
          </a:p>
        </p:txBody>
      </p:sp>
      <p:sp>
        <p:nvSpPr>
          <p:cNvPr id="1073" name="Google Shape;1073;p65"/>
          <p:cNvSpPr txBox="1"/>
          <p:nvPr/>
        </p:nvSpPr>
        <p:spPr>
          <a:xfrm>
            <a:off x="720001" y="38369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Golos Text"/>
                <a:ea typeface="Golos Text"/>
                <a:cs typeface="Golos Text"/>
                <a:sym typeface="Golos Text"/>
              </a:rPr>
              <a:t>Education</a:t>
            </a:r>
            <a:endParaRPr b="1">
              <a:solidFill>
                <a:schemeClr val="dk2"/>
              </a:solidFill>
              <a:latin typeface="Golos Text"/>
              <a:ea typeface="Golos Text"/>
              <a:cs typeface="Golos Text"/>
              <a:sym typeface="Golos Text"/>
            </a:endParaRPr>
          </a:p>
        </p:txBody>
      </p:sp>
      <p:sp>
        <p:nvSpPr>
          <p:cNvPr id="1074" name="Google Shape;1074;p65"/>
          <p:cNvSpPr txBox="1"/>
          <p:nvPr/>
        </p:nvSpPr>
        <p:spPr>
          <a:xfrm>
            <a:off x="720001" y="40655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Golos Text"/>
                <a:ea typeface="Golos Text"/>
                <a:cs typeface="Golos Text"/>
                <a:sym typeface="Golos Text"/>
              </a:rPr>
              <a:t>Occupation</a:t>
            </a:r>
            <a:endParaRPr b="1">
              <a:solidFill>
                <a:schemeClr val="dk2"/>
              </a:solidFill>
              <a:latin typeface="Golos Text"/>
              <a:ea typeface="Golos Text"/>
              <a:cs typeface="Golos Text"/>
              <a:sym typeface="Golos Text"/>
            </a:endParaRPr>
          </a:p>
        </p:txBody>
      </p:sp>
      <p:sp>
        <p:nvSpPr>
          <p:cNvPr id="1075" name="Google Shape;1075;p65"/>
          <p:cNvSpPr txBox="1"/>
          <p:nvPr/>
        </p:nvSpPr>
        <p:spPr>
          <a:xfrm>
            <a:off x="720001" y="42941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Golos Text"/>
                <a:ea typeface="Golos Text"/>
                <a:cs typeface="Golos Text"/>
                <a:sym typeface="Golos Text"/>
              </a:rPr>
              <a:t>Location</a:t>
            </a:r>
            <a:endParaRPr b="1">
              <a:solidFill>
                <a:schemeClr val="dk2"/>
              </a:solidFill>
              <a:latin typeface="Golos Text"/>
              <a:ea typeface="Golos Text"/>
              <a:cs typeface="Golos Text"/>
              <a:sym typeface="Golos Text"/>
            </a:endParaRPr>
          </a:p>
        </p:txBody>
      </p:sp>
      <p:sp>
        <p:nvSpPr>
          <p:cNvPr id="1076" name="Google Shape;1076;p65"/>
          <p:cNvSpPr txBox="1"/>
          <p:nvPr/>
        </p:nvSpPr>
        <p:spPr>
          <a:xfrm>
            <a:off x="1848676" y="33797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Jenna Doe</a:t>
            </a:r>
            <a:endParaRPr>
              <a:solidFill>
                <a:schemeClr val="lt2"/>
              </a:solidFill>
              <a:latin typeface="DM Sans"/>
              <a:ea typeface="DM Sans"/>
              <a:cs typeface="DM Sans"/>
              <a:sym typeface="DM Sans"/>
            </a:endParaRPr>
          </a:p>
        </p:txBody>
      </p:sp>
      <p:sp>
        <p:nvSpPr>
          <p:cNvPr id="1077" name="Google Shape;1077;p65"/>
          <p:cNvSpPr txBox="1"/>
          <p:nvPr/>
        </p:nvSpPr>
        <p:spPr>
          <a:xfrm>
            <a:off x="1848676" y="36083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63</a:t>
            </a:r>
            <a:endParaRPr>
              <a:solidFill>
                <a:schemeClr val="lt2"/>
              </a:solidFill>
              <a:latin typeface="DM Sans"/>
              <a:ea typeface="DM Sans"/>
              <a:cs typeface="DM Sans"/>
              <a:sym typeface="DM Sans"/>
            </a:endParaRPr>
          </a:p>
        </p:txBody>
      </p:sp>
      <p:sp>
        <p:nvSpPr>
          <p:cNvPr id="1078" name="Google Shape;1078;p65"/>
          <p:cNvSpPr txBox="1"/>
          <p:nvPr/>
        </p:nvSpPr>
        <p:spPr>
          <a:xfrm>
            <a:off x="1848676" y="38369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MBA</a:t>
            </a:r>
            <a:endParaRPr>
              <a:solidFill>
                <a:schemeClr val="lt2"/>
              </a:solidFill>
              <a:latin typeface="DM Sans"/>
              <a:ea typeface="DM Sans"/>
              <a:cs typeface="DM Sans"/>
              <a:sym typeface="DM Sans"/>
            </a:endParaRPr>
          </a:p>
        </p:txBody>
      </p:sp>
      <p:sp>
        <p:nvSpPr>
          <p:cNvPr id="1079" name="Google Shape;1079;p65"/>
          <p:cNvSpPr txBox="1"/>
          <p:nvPr/>
        </p:nvSpPr>
        <p:spPr>
          <a:xfrm>
            <a:off x="1848676" y="40655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Director</a:t>
            </a:r>
            <a:endParaRPr>
              <a:solidFill>
                <a:schemeClr val="lt2"/>
              </a:solidFill>
              <a:latin typeface="DM Sans"/>
              <a:ea typeface="DM Sans"/>
              <a:cs typeface="DM Sans"/>
              <a:sym typeface="DM Sans"/>
            </a:endParaRPr>
          </a:p>
        </p:txBody>
      </p:sp>
      <p:sp>
        <p:nvSpPr>
          <p:cNvPr id="1080" name="Google Shape;1080;p65"/>
          <p:cNvSpPr txBox="1"/>
          <p:nvPr/>
        </p:nvSpPr>
        <p:spPr>
          <a:xfrm>
            <a:off x="1848676" y="4294125"/>
            <a:ext cx="11817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France</a:t>
            </a:r>
            <a:endParaRPr>
              <a:solidFill>
                <a:schemeClr val="lt2"/>
              </a:solidFill>
              <a:latin typeface="DM Sans"/>
              <a:ea typeface="DM Sans"/>
              <a:cs typeface="DM Sans"/>
              <a:sym typeface="DM Sans"/>
            </a:endParaRPr>
          </a:p>
        </p:txBody>
      </p:sp>
      <p:sp>
        <p:nvSpPr>
          <p:cNvPr id="1081" name="Google Shape;1081;p65"/>
          <p:cNvSpPr txBox="1"/>
          <p:nvPr/>
        </p:nvSpPr>
        <p:spPr>
          <a:xfrm>
            <a:off x="3492186" y="1138750"/>
            <a:ext cx="21753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Bio</a:t>
            </a:r>
            <a:endParaRPr b="1" sz="2400">
              <a:solidFill>
                <a:schemeClr val="dk2"/>
              </a:solidFill>
              <a:latin typeface="Golos Text"/>
              <a:ea typeface="Golos Text"/>
              <a:cs typeface="Golos Text"/>
              <a:sym typeface="Golos Text"/>
            </a:endParaRPr>
          </a:p>
        </p:txBody>
      </p:sp>
      <p:sp>
        <p:nvSpPr>
          <p:cNvPr id="1082" name="Google Shape;1082;p65"/>
          <p:cNvSpPr txBox="1"/>
          <p:nvPr/>
        </p:nvSpPr>
        <p:spPr>
          <a:xfrm>
            <a:off x="3492175" y="2782938"/>
            <a:ext cx="2175300" cy="398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Personality</a:t>
            </a:r>
            <a:endParaRPr b="1" sz="2400">
              <a:solidFill>
                <a:schemeClr val="dk2"/>
              </a:solidFill>
              <a:latin typeface="Golos Text"/>
              <a:ea typeface="Golos Text"/>
              <a:cs typeface="Golos Text"/>
              <a:sym typeface="Golos Text"/>
            </a:endParaRPr>
          </a:p>
        </p:txBody>
      </p:sp>
      <p:sp>
        <p:nvSpPr>
          <p:cNvPr id="1083" name="Google Shape;1083;p65"/>
          <p:cNvSpPr/>
          <p:nvPr/>
        </p:nvSpPr>
        <p:spPr>
          <a:xfrm>
            <a:off x="3582925" y="3441225"/>
            <a:ext cx="2074800" cy="72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5"/>
          <p:cNvSpPr/>
          <p:nvPr/>
        </p:nvSpPr>
        <p:spPr>
          <a:xfrm>
            <a:off x="4688275" y="3393680"/>
            <a:ext cx="167700" cy="16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5"/>
          <p:cNvSpPr txBox="1"/>
          <p:nvPr/>
        </p:nvSpPr>
        <p:spPr>
          <a:xfrm>
            <a:off x="3573650" y="3264140"/>
            <a:ext cx="1043700" cy="106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Introvert</a:t>
            </a:r>
            <a:endParaRPr sz="1200">
              <a:solidFill>
                <a:schemeClr val="lt2"/>
              </a:solidFill>
              <a:latin typeface="DM Sans"/>
              <a:ea typeface="DM Sans"/>
              <a:cs typeface="DM Sans"/>
              <a:sym typeface="DM Sans"/>
            </a:endParaRPr>
          </a:p>
        </p:txBody>
      </p:sp>
      <p:sp>
        <p:nvSpPr>
          <p:cNvPr id="1086" name="Google Shape;1086;p65"/>
          <p:cNvSpPr txBox="1"/>
          <p:nvPr/>
        </p:nvSpPr>
        <p:spPr>
          <a:xfrm>
            <a:off x="4612896" y="3264140"/>
            <a:ext cx="1043700" cy="1065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sz="1200">
                <a:solidFill>
                  <a:schemeClr val="lt2"/>
                </a:solidFill>
                <a:latin typeface="DM Sans"/>
                <a:ea typeface="DM Sans"/>
                <a:cs typeface="DM Sans"/>
                <a:sym typeface="DM Sans"/>
              </a:rPr>
              <a:t>Extrovert</a:t>
            </a:r>
            <a:endParaRPr sz="1200">
              <a:solidFill>
                <a:schemeClr val="lt2"/>
              </a:solidFill>
              <a:latin typeface="DM Sans"/>
              <a:ea typeface="DM Sans"/>
              <a:cs typeface="DM Sans"/>
              <a:sym typeface="DM Sans"/>
            </a:endParaRPr>
          </a:p>
        </p:txBody>
      </p:sp>
      <p:sp>
        <p:nvSpPr>
          <p:cNvPr id="1087" name="Google Shape;1087;p65"/>
          <p:cNvSpPr/>
          <p:nvPr/>
        </p:nvSpPr>
        <p:spPr>
          <a:xfrm>
            <a:off x="3582925" y="3802950"/>
            <a:ext cx="2074800" cy="72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5"/>
          <p:cNvSpPr/>
          <p:nvPr/>
        </p:nvSpPr>
        <p:spPr>
          <a:xfrm>
            <a:off x="4404300" y="3755404"/>
            <a:ext cx="167700" cy="16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5"/>
          <p:cNvSpPr txBox="1"/>
          <p:nvPr/>
        </p:nvSpPr>
        <p:spPr>
          <a:xfrm>
            <a:off x="3573650" y="3625863"/>
            <a:ext cx="1043700" cy="106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Intuitive</a:t>
            </a:r>
            <a:endParaRPr sz="1200">
              <a:solidFill>
                <a:schemeClr val="lt2"/>
              </a:solidFill>
              <a:latin typeface="DM Sans"/>
              <a:ea typeface="DM Sans"/>
              <a:cs typeface="DM Sans"/>
              <a:sym typeface="DM Sans"/>
            </a:endParaRPr>
          </a:p>
        </p:txBody>
      </p:sp>
      <p:sp>
        <p:nvSpPr>
          <p:cNvPr id="1090" name="Google Shape;1090;p65"/>
          <p:cNvSpPr txBox="1"/>
          <p:nvPr/>
        </p:nvSpPr>
        <p:spPr>
          <a:xfrm>
            <a:off x="4612896" y="3625863"/>
            <a:ext cx="1043700" cy="1065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sz="1200">
                <a:solidFill>
                  <a:schemeClr val="lt2"/>
                </a:solidFill>
                <a:latin typeface="DM Sans"/>
                <a:ea typeface="DM Sans"/>
                <a:cs typeface="DM Sans"/>
                <a:sym typeface="DM Sans"/>
              </a:rPr>
              <a:t>Sensing</a:t>
            </a:r>
            <a:endParaRPr sz="1200">
              <a:solidFill>
                <a:schemeClr val="lt2"/>
              </a:solidFill>
              <a:latin typeface="DM Sans"/>
              <a:ea typeface="DM Sans"/>
              <a:cs typeface="DM Sans"/>
              <a:sym typeface="DM Sans"/>
            </a:endParaRPr>
          </a:p>
        </p:txBody>
      </p:sp>
      <p:sp>
        <p:nvSpPr>
          <p:cNvPr id="1091" name="Google Shape;1091;p65"/>
          <p:cNvSpPr/>
          <p:nvPr/>
        </p:nvSpPr>
        <p:spPr>
          <a:xfrm>
            <a:off x="3582925" y="4164675"/>
            <a:ext cx="2074800" cy="72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5"/>
          <p:cNvSpPr/>
          <p:nvPr/>
        </p:nvSpPr>
        <p:spPr>
          <a:xfrm>
            <a:off x="4288100" y="4117127"/>
            <a:ext cx="167700" cy="16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5"/>
          <p:cNvSpPr txBox="1"/>
          <p:nvPr/>
        </p:nvSpPr>
        <p:spPr>
          <a:xfrm>
            <a:off x="3573650" y="3987587"/>
            <a:ext cx="1043700" cy="106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Thinking</a:t>
            </a:r>
            <a:endParaRPr sz="1200">
              <a:solidFill>
                <a:schemeClr val="lt2"/>
              </a:solidFill>
              <a:latin typeface="DM Sans"/>
              <a:ea typeface="DM Sans"/>
              <a:cs typeface="DM Sans"/>
              <a:sym typeface="DM Sans"/>
            </a:endParaRPr>
          </a:p>
        </p:txBody>
      </p:sp>
      <p:sp>
        <p:nvSpPr>
          <p:cNvPr id="1094" name="Google Shape;1094;p65"/>
          <p:cNvSpPr txBox="1"/>
          <p:nvPr/>
        </p:nvSpPr>
        <p:spPr>
          <a:xfrm>
            <a:off x="4612896" y="3987587"/>
            <a:ext cx="1043700" cy="1065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sz="1200">
                <a:solidFill>
                  <a:schemeClr val="lt2"/>
                </a:solidFill>
                <a:latin typeface="DM Sans"/>
                <a:ea typeface="DM Sans"/>
                <a:cs typeface="DM Sans"/>
                <a:sym typeface="DM Sans"/>
              </a:rPr>
              <a:t>Feeling</a:t>
            </a:r>
            <a:endParaRPr sz="1200">
              <a:solidFill>
                <a:schemeClr val="lt2"/>
              </a:solidFill>
              <a:latin typeface="DM Sans"/>
              <a:ea typeface="DM Sans"/>
              <a:cs typeface="DM Sans"/>
              <a:sym typeface="DM Sans"/>
            </a:endParaRPr>
          </a:p>
        </p:txBody>
      </p:sp>
      <p:sp>
        <p:nvSpPr>
          <p:cNvPr id="1095" name="Google Shape;1095;p65"/>
          <p:cNvSpPr/>
          <p:nvPr/>
        </p:nvSpPr>
        <p:spPr>
          <a:xfrm>
            <a:off x="3582925" y="4526400"/>
            <a:ext cx="2074800" cy="72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5"/>
          <p:cNvSpPr/>
          <p:nvPr/>
        </p:nvSpPr>
        <p:spPr>
          <a:xfrm>
            <a:off x="4725525" y="4478850"/>
            <a:ext cx="167700" cy="1677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5"/>
          <p:cNvSpPr txBox="1"/>
          <p:nvPr/>
        </p:nvSpPr>
        <p:spPr>
          <a:xfrm>
            <a:off x="3573650" y="4349310"/>
            <a:ext cx="1043700" cy="1065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Judging</a:t>
            </a:r>
            <a:endParaRPr sz="1200">
              <a:solidFill>
                <a:schemeClr val="lt2"/>
              </a:solidFill>
              <a:latin typeface="DM Sans"/>
              <a:ea typeface="DM Sans"/>
              <a:cs typeface="DM Sans"/>
              <a:sym typeface="DM Sans"/>
            </a:endParaRPr>
          </a:p>
        </p:txBody>
      </p:sp>
      <p:sp>
        <p:nvSpPr>
          <p:cNvPr id="1098" name="Google Shape;1098;p65"/>
          <p:cNvSpPr txBox="1"/>
          <p:nvPr/>
        </p:nvSpPr>
        <p:spPr>
          <a:xfrm>
            <a:off x="4612896" y="4349310"/>
            <a:ext cx="1043700" cy="106500"/>
          </a:xfrm>
          <a:prstGeom prst="rect">
            <a:avLst/>
          </a:prstGeom>
          <a:noFill/>
          <a:ln>
            <a:noFill/>
          </a:ln>
        </p:spPr>
        <p:txBody>
          <a:bodyPr anchorCtr="0" anchor="ctr" bIns="91425" lIns="0" spcFirstLastPara="1" rIns="0" wrap="square" tIns="91425">
            <a:noAutofit/>
          </a:bodyPr>
          <a:lstStyle/>
          <a:p>
            <a:pPr indent="0" lvl="0" marL="0" rtl="0" algn="r">
              <a:spcBef>
                <a:spcPts val="0"/>
              </a:spcBef>
              <a:spcAft>
                <a:spcPts val="0"/>
              </a:spcAft>
              <a:buNone/>
            </a:pPr>
            <a:r>
              <a:rPr lang="en" sz="1200">
                <a:solidFill>
                  <a:schemeClr val="lt2"/>
                </a:solidFill>
                <a:latin typeface="DM Sans"/>
                <a:ea typeface="DM Sans"/>
                <a:cs typeface="DM Sans"/>
                <a:sym typeface="DM Sans"/>
              </a:rPr>
              <a:t>Perceiving</a:t>
            </a:r>
            <a:endParaRPr sz="1200">
              <a:solidFill>
                <a:schemeClr val="lt2"/>
              </a:solidFill>
              <a:latin typeface="DM Sans"/>
              <a:ea typeface="DM Sans"/>
              <a:cs typeface="DM Sans"/>
              <a:sym typeface="DM Sans"/>
            </a:endParaRPr>
          </a:p>
        </p:txBody>
      </p:sp>
      <p:sp>
        <p:nvSpPr>
          <p:cNvPr id="1099" name="Google Shape;1099;p65"/>
          <p:cNvSpPr txBox="1"/>
          <p:nvPr/>
        </p:nvSpPr>
        <p:spPr>
          <a:xfrm>
            <a:off x="3492175" y="1336800"/>
            <a:ext cx="2559900" cy="147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lt2"/>
                </a:solidFill>
                <a:latin typeface="DM Sans"/>
                <a:ea typeface="DM Sans"/>
                <a:cs typeface="DM Sans"/>
                <a:sym typeface="DM Sans"/>
              </a:rPr>
              <a:t>Venus </a:t>
            </a:r>
            <a:r>
              <a:rPr lang="en">
                <a:solidFill>
                  <a:schemeClr val="lt2"/>
                </a:solidFill>
                <a:latin typeface="DM Sans"/>
                <a:ea typeface="DM Sans"/>
                <a:cs typeface="DM Sans"/>
                <a:sym typeface="DM Sans"/>
              </a:rPr>
              <a:t>has a beautiful name and is the second planet from the Sun. It’s terribly hot, even hotter than Mercury, and its atmosphere is extremely poisonous.</a:t>
            </a:r>
            <a:endParaRPr>
              <a:solidFill>
                <a:schemeClr val="lt2"/>
              </a:solidFill>
              <a:latin typeface="DM Sans"/>
              <a:ea typeface="DM Sans"/>
              <a:cs typeface="DM Sans"/>
              <a:sym typeface="DM Sans"/>
            </a:endParaRPr>
          </a:p>
        </p:txBody>
      </p:sp>
      <p:sp>
        <p:nvSpPr>
          <p:cNvPr id="1100" name="Google Shape;1100;p65"/>
          <p:cNvSpPr txBox="1"/>
          <p:nvPr/>
        </p:nvSpPr>
        <p:spPr>
          <a:xfrm>
            <a:off x="6101355" y="1138750"/>
            <a:ext cx="2175300" cy="21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Goals</a:t>
            </a:r>
            <a:endParaRPr b="1" sz="2400">
              <a:solidFill>
                <a:schemeClr val="dk2"/>
              </a:solidFill>
              <a:latin typeface="Golos Text"/>
              <a:ea typeface="Golos Text"/>
              <a:cs typeface="Golos Text"/>
              <a:sym typeface="Golos Text"/>
            </a:endParaRPr>
          </a:p>
        </p:txBody>
      </p:sp>
      <p:sp>
        <p:nvSpPr>
          <p:cNvPr id="1101" name="Google Shape;1101;p65"/>
          <p:cNvSpPr txBox="1"/>
          <p:nvPr/>
        </p:nvSpPr>
        <p:spPr>
          <a:xfrm>
            <a:off x="6101348" y="2782938"/>
            <a:ext cx="2175300" cy="398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Technology</a:t>
            </a:r>
            <a:endParaRPr b="1" sz="2400">
              <a:solidFill>
                <a:schemeClr val="dk2"/>
              </a:solidFill>
              <a:latin typeface="Golos Text"/>
              <a:ea typeface="Golos Text"/>
              <a:cs typeface="Golos Text"/>
              <a:sym typeface="Golos Text"/>
            </a:endParaRPr>
          </a:p>
        </p:txBody>
      </p:sp>
      <p:sp>
        <p:nvSpPr>
          <p:cNvPr id="1102" name="Google Shape;1102;p65"/>
          <p:cNvSpPr txBox="1"/>
          <p:nvPr/>
        </p:nvSpPr>
        <p:spPr>
          <a:xfrm>
            <a:off x="6101350" y="1336800"/>
            <a:ext cx="2175300" cy="794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accent5"/>
              </a:buClr>
              <a:buSzPts val="1400"/>
              <a:buFont typeface="DM Sans"/>
              <a:buChar char="●"/>
            </a:pPr>
            <a:r>
              <a:rPr lang="en">
                <a:solidFill>
                  <a:schemeClr val="lt2"/>
                </a:solidFill>
                <a:latin typeface="DM Sans"/>
                <a:ea typeface="DM Sans"/>
                <a:cs typeface="DM Sans"/>
                <a:sym typeface="DM Sans"/>
              </a:rPr>
              <a:t>Mercury</a:t>
            </a:r>
            <a:endParaRPr>
              <a:solidFill>
                <a:schemeClr val="lt2"/>
              </a:solidFill>
              <a:latin typeface="DM Sans"/>
              <a:ea typeface="DM Sans"/>
              <a:cs typeface="DM Sans"/>
              <a:sym typeface="DM Sans"/>
            </a:endParaRPr>
          </a:p>
          <a:p>
            <a:pPr indent="-317500" lvl="0" marL="457200" rtl="0" algn="l">
              <a:spcBef>
                <a:spcPts val="0"/>
              </a:spcBef>
              <a:spcAft>
                <a:spcPts val="0"/>
              </a:spcAft>
              <a:buClr>
                <a:schemeClr val="accent5"/>
              </a:buClr>
              <a:buSzPts val="1400"/>
              <a:buFont typeface="DM Sans"/>
              <a:buChar char="●"/>
            </a:pPr>
            <a:r>
              <a:rPr lang="en">
                <a:solidFill>
                  <a:schemeClr val="lt2"/>
                </a:solidFill>
                <a:latin typeface="DM Sans"/>
                <a:ea typeface="DM Sans"/>
                <a:cs typeface="DM Sans"/>
                <a:sym typeface="DM Sans"/>
              </a:rPr>
              <a:t>Earth</a:t>
            </a:r>
            <a:endParaRPr>
              <a:solidFill>
                <a:schemeClr val="lt2"/>
              </a:solidFill>
              <a:latin typeface="DM Sans"/>
              <a:ea typeface="DM Sans"/>
              <a:cs typeface="DM Sans"/>
              <a:sym typeface="DM Sans"/>
            </a:endParaRPr>
          </a:p>
          <a:p>
            <a:pPr indent="-317500" lvl="0" marL="457200" rtl="0" algn="l">
              <a:spcBef>
                <a:spcPts val="0"/>
              </a:spcBef>
              <a:spcAft>
                <a:spcPts val="0"/>
              </a:spcAft>
              <a:buClr>
                <a:schemeClr val="accent5"/>
              </a:buClr>
              <a:buSzPts val="1400"/>
              <a:buFont typeface="DM Sans"/>
              <a:buChar char="●"/>
            </a:pPr>
            <a:r>
              <a:rPr lang="en">
                <a:solidFill>
                  <a:schemeClr val="lt2"/>
                </a:solidFill>
                <a:latin typeface="DM Sans"/>
                <a:ea typeface="DM Sans"/>
                <a:cs typeface="DM Sans"/>
                <a:sym typeface="DM Sans"/>
              </a:rPr>
              <a:t>Mars</a:t>
            </a:r>
            <a:endParaRPr>
              <a:solidFill>
                <a:schemeClr val="lt2"/>
              </a:solidFill>
              <a:latin typeface="DM Sans"/>
              <a:ea typeface="DM Sans"/>
              <a:cs typeface="DM Sans"/>
              <a:sym typeface="DM Sans"/>
            </a:endParaRPr>
          </a:p>
        </p:txBody>
      </p:sp>
      <p:sp>
        <p:nvSpPr>
          <p:cNvPr id="1103" name="Google Shape;1103;p65"/>
          <p:cNvSpPr txBox="1"/>
          <p:nvPr/>
        </p:nvSpPr>
        <p:spPr>
          <a:xfrm>
            <a:off x="6230800" y="2192270"/>
            <a:ext cx="1148400" cy="213600"/>
          </a:xfrm>
          <a:prstGeom prst="rect">
            <a:avLst/>
          </a:prstGeom>
          <a:solidFill>
            <a:schemeClr val="accent4"/>
          </a:solid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sz="1200">
                <a:solidFill>
                  <a:schemeClr val="lt1"/>
                </a:solidFill>
                <a:latin typeface="DM Sans"/>
                <a:ea typeface="DM Sans"/>
                <a:cs typeface="DM Sans"/>
                <a:sym typeface="DM Sans"/>
              </a:rPr>
              <a:t>Ambitious</a:t>
            </a:r>
            <a:endParaRPr sz="1200">
              <a:solidFill>
                <a:schemeClr val="lt1"/>
              </a:solidFill>
              <a:latin typeface="DM Sans"/>
              <a:ea typeface="DM Sans"/>
              <a:cs typeface="DM Sans"/>
              <a:sym typeface="DM Sans"/>
            </a:endParaRPr>
          </a:p>
        </p:txBody>
      </p:sp>
      <p:sp>
        <p:nvSpPr>
          <p:cNvPr id="1104" name="Google Shape;1104;p65"/>
          <p:cNvSpPr txBox="1"/>
          <p:nvPr/>
        </p:nvSpPr>
        <p:spPr>
          <a:xfrm>
            <a:off x="7228850" y="2457620"/>
            <a:ext cx="1043700" cy="213600"/>
          </a:xfrm>
          <a:prstGeom prst="rect">
            <a:avLst/>
          </a:prstGeom>
          <a:solidFill>
            <a:schemeClr val="accent3"/>
          </a:solid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sz="1200">
                <a:solidFill>
                  <a:schemeClr val="lt1"/>
                </a:solidFill>
                <a:latin typeface="DM Sans"/>
                <a:ea typeface="DM Sans"/>
                <a:cs typeface="DM Sans"/>
                <a:sym typeface="DM Sans"/>
              </a:rPr>
              <a:t>Productive</a:t>
            </a:r>
            <a:endParaRPr sz="1200">
              <a:solidFill>
                <a:schemeClr val="lt1"/>
              </a:solidFill>
              <a:latin typeface="DM Sans"/>
              <a:ea typeface="DM Sans"/>
              <a:cs typeface="DM Sans"/>
              <a:sym typeface="DM Sans"/>
            </a:endParaRPr>
          </a:p>
        </p:txBody>
      </p:sp>
      <p:sp>
        <p:nvSpPr>
          <p:cNvPr id="1105" name="Google Shape;1105;p65"/>
          <p:cNvSpPr txBox="1"/>
          <p:nvPr/>
        </p:nvSpPr>
        <p:spPr>
          <a:xfrm>
            <a:off x="6230800" y="2457620"/>
            <a:ext cx="957600" cy="213600"/>
          </a:xfrm>
          <a:prstGeom prst="rect">
            <a:avLst/>
          </a:prstGeom>
          <a:solidFill>
            <a:schemeClr val="accent1"/>
          </a:solid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sz="1200">
                <a:solidFill>
                  <a:schemeClr val="lt1"/>
                </a:solidFill>
                <a:latin typeface="DM Sans"/>
                <a:ea typeface="DM Sans"/>
                <a:cs typeface="DM Sans"/>
                <a:sym typeface="DM Sans"/>
              </a:rPr>
              <a:t>Organized</a:t>
            </a:r>
            <a:endParaRPr sz="1200">
              <a:solidFill>
                <a:schemeClr val="lt1"/>
              </a:solidFill>
              <a:latin typeface="DM Sans"/>
              <a:ea typeface="DM Sans"/>
              <a:cs typeface="DM Sans"/>
              <a:sym typeface="DM Sans"/>
            </a:endParaRPr>
          </a:p>
        </p:txBody>
      </p:sp>
      <p:sp>
        <p:nvSpPr>
          <p:cNvPr id="1106" name="Google Shape;1106;p65"/>
          <p:cNvSpPr txBox="1"/>
          <p:nvPr/>
        </p:nvSpPr>
        <p:spPr>
          <a:xfrm>
            <a:off x="7415975" y="2192270"/>
            <a:ext cx="856500" cy="213600"/>
          </a:xfrm>
          <a:prstGeom prst="rect">
            <a:avLst/>
          </a:prstGeom>
          <a:solidFill>
            <a:schemeClr val="accent5"/>
          </a:solidFill>
          <a:ln>
            <a:noFill/>
          </a:ln>
        </p:spPr>
        <p:txBody>
          <a:bodyPr anchorCtr="0" anchor="ctr" bIns="91425" lIns="0" spcFirstLastPara="1" rIns="91425" wrap="square" tIns="91425">
            <a:noAutofit/>
          </a:bodyPr>
          <a:lstStyle/>
          <a:p>
            <a:pPr indent="0" lvl="0" marL="0" rtl="0" algn="ctr">
              <a:spcBef>
                <a:spcPts val="0"/>
              </a:spcBef>
              <a:spcAft>
                <a:spcPts val="0"/>
              </a:spcAft>
              <a:buNone/>
            </a:pPr>
            <a:r>
              <a:rPr lang="en" sz="1200">
                <a:solidFill>
                  <a:schemeClr val="lt1"/>
                </a:solidFill>
                <a:latin typeface="DM Sans"/>
                <a:ea typeface="DM Sans"/>
                <a:cs typeface="DM Sans"/>
                <a:sym typeface="DM Sans"/>
              </a:rPr>
              <a:t>Creative</a:t>
            </a:r>
            <a:endParaRPr sz="1200">
              <a:solidFill>
                <a:schemeClr val="lt1"/>
              </a:solidFill>
              <a:latin typeface="DM Sans"/>
              <a:ea typeface="DM Sans"/>
              <a:cs typeface="DM Sans"/>
              <a:sym typeface="DM Sans"/>
            </a:endParaRPr>
          </a:p>
        </p:txBody>
      </p:sp>
      <p:cxnSp>
        <p:nvCxnSpPr>
          <p:cNvPr id="1107" name="Google Shape;1107;p65"/>
          <p:cNvCxnSpPr/>
          <p:nvPr/>
        </p:nvCxnSpPr>
        <p:spPr>
          <a:xfrm>
            <a:off x="6202621" y="3267248"/>
            <a:ext cx="0" cy="1341900"/>
          </a:xfrm>
          <a:prstGeom prst="straightConnector1">
            <a:avLst/>
          </a:prstGeom>
          <a:noFill/>
          <a:ln cap="flat" cmpd="sng" w="9525">
            <a:solidFill>
              <a:schemeClr val="dk1"/>
            </a:solidFill>
            <a:prstDash val="solid"/>
            <a:round/>
            <a:headEnd len="med" w="med" type="none"/>
            <a:tailEnd len="med" w="med" type="none"/>
          </a:ln>
        </p:spPr>
      </p:cxnSp>
      <p:sp>
        <p:nvSpPr>
          <p:cNvPr id="1108" name="Google Shape;1108;p65"/>
          <p:cNvSpPr/>
          <p:nvPr/>
        </p:nvSpPr>
        <p:spPr>
          <a:xfrm>
            <a:off x="6202270" y="3521986"/>
            <a:ext cx="17238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5"/>
          <p:cNvSpPr/>
          <p:nvPr/>
        </p:nvSpPr>
        <p:spPr>
          <a:xfrm>
            <a:off x="6202270" y="3933695"/>
            <a:ext cx="17238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5"/>
          <p:cNvSpPr/>
          <p:nvPr/>
        </p:nvSpPr>
        <p:spPr>
          <a:xfrm>
            <a:off x="6202278" y="3521975"/>
            <a:ext cx="870000" cy="159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5"/>
          <p:cNvSpPr/>
          <p:nvPr/>
        </p:nvSpPr>
        <p:spPr>
          <a:xfrm>
            <a:off x="6202625" y="3933688"/>
            <a:ext cx="343800" cy="159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5"/>
          <p:cNvSpPr/>
          <p:nvPr/>
        </p:nvSpPr>
        <p:spPr>
          <a:xfrm>
            <a:off x="6202270" y="4345404"/>
            <a:ext cx="1723800" cy="15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5"/>
          <p:cNvSpPr txBox="1"/>
          <p:nvPr/>
        </p:nvSpPr>
        <p:spPr>
          <a:xfrm>
            <a:off x="6196602" y="3358700"/>
            <a:ext cx="1723800" cy="10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IT &amp; Internet</a:t>
            </a:r>
            <a:endParaRPr sz="1200">
              <a:solidFill>
                <a:schemeClr val="lt2"/>
              </a:solidFill>
              <a:latin typeface="DM Sans"/>
              <a:ea typeface="DM Sans"/>
              <a:cs typeface="DM Sans"/>
              <a:sym typeface="DM Sans"/>
            </a:endParaRPr>
          </a:p>
        </p:txBody>
      </p:sp>
      <p:sp>
        <p:nvSpPr>
          <p:cNvPr id="1114" name="Google Shape;1114;p65"/>
          <p:cNvSpPr txBox="1"/>
          <p:nvPr/>
        </p:nvSpPr>
        <p:spPr>
          <a:xfrm>
            <a:off x="6196602" y="4187724"/>
            <a:ext cx="1723800" cy="10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Mobile Apps</a:t>
            </a:r>
            <a:endParaRPr sz="1200">
              <a:solidFill>
                <a:schemeClr val="lt2"/>
              </a:solidFill>
              <a:latin typeface="DM Sans"/>
              <a:ea typeface="DM Sans"/>
              <a:cs typeface="DM Sans"/>
              <a:sym typeface="DM Sans"/>
            </a:endParaRPr>
          </a:p>
        </p:txBody>
      </p:sp>
      <p:sp>
        <p:nvSpPr>
          <p:cNvPr id="1115" name="Google Shape;1115;p65"/>
          <p:cNvSpPr txBox="1"/>
          <p:nvPr/>
        </p:nvSpPr>
        <p:spPr>
          <a:xfrm>
            <a:off x="6196602" y="3773212"/>
            <a:ext cx="1723800" cy="10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Design software</a:t>
            </a:r>
            <a:endParaRPr sz="1200">
              <a:solidFill>
                <a:schemeClr val="lt2"/>
              </a:solidFill>
              <a:latin typeface="DM Sans"/>
              <a:ea typeface="DM Sans"/>
              <a:cs typeface="DM Sans"/>
              <a:sym typeface="DM Sans"/>
            </a:endParaRPr>
          </a:p>
        </p:txBody>
      </p:sp>
      <p:sp>
        <p:nvSpPr>
          <p:cNvPr id="1116" name="Google Shape;1116;p65"/>
          <p:cNvSpPr txBox="1"/>
          <p:nvPr/>
        </p:nvSpPr>
        <p:spPr>
          <a:xfrm>
            <a:off x="7996697" y="3514550"/>
            <a:ext cx="433800" cy="16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dk2"/>
                </a:solidFill>
                <a:latin typeface="Golos Text"/>
                <a:ea typeface="Golos Text"/>
                <a:cs typeface="Golos Text"/>
                <a:sym typeface="Golos Text"/>
              </a:rPr>
              <a:t>50%</a:t>
            </a:r>
            <a:endParaRPr b="1">
              <a:solidFill>
                <a:schemeClr val="dk2"/>
              </a:solidFill>
              <a:latin typeface="Golos Text"/>
              <a:ea typeface="Golos Text"/>
              <a:cs typeface="Golos Text"/>
              <a:sym typeface="Golos Text"/>
            </a:endParaRPr>
          </a:p>
        </p:txBody>
      </p:sp>
      <p:sp>
        <p:nvSpPr>
          <p:cNvPr id="1117" name="Google Shape;1117;p65"/>
          <p:cNvSpPr txBox="1"/>
          <p:nvPr/>
        </p:nvSpPr>
        <p:spPr>
          <a:xfrm>
            <a:off x="7996697" y="3931354"/>
            <a:ext cx="433800" cy="16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dk2"/>
                </a:solidFill>
                <a:latin typeface="Golos Text"/>
                <a:ea typeface="Golos Text"/>
                <a:cs typeface="Golos Text"/>
                <a:sym typeface="Golos Text"/>
              </a:rPr>
              <a:t>20</a:t>
            </a:r>
            <a:r>
              <a:rPr b="1" lang="en">
                <a:solidFill>
                  <a:schemeClr val="dk2"/>
                </a:solidFill>
                <a:latin typeface="Golos Text"/>
                <a:ea typeface="Golos Text"/>
                <a:cs typeface="Golos Text"/>
                <a:sym typeface="Golos Text"/>
              </a:rPr>
              <a:t>%</a:t>
            </a:r>
            <a:endParaRPr b="1">
              <a:solidFill>
                <a:schemeClr val="dk2"/>
              </a:solidFill>
              <a:latin typeface="Golos Text"/>
              <a:ea typeface="Golos Text"/>
              <a:cs typeface="Golos Text"/>
              <a:sym typeface="Golos Text"/>
            </a:endParaRPr>
          </a:p>
        </p:txBody>
      </p:sp>
      <p:sp>
        <p:nvSpPr>
          <p:cNvPr id="1118" name="Google Shape;1118;p65"/>
          <p:cNvSpPr txBox="1"/>
          <p:nvPr/>
        </p:nvSpPr>
        <p:spPr>
          <a:xfrm>
            <a:off x="7996697" y="4352750"/>
            <a:ext cx="433800" cy="16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b="1" lang="en">
                <a:solidFill>
                  <a:schemeClr val="dk2"/>
                </a:solidFill>
                <a:latin typeface="Golos Text"/>
                <a:ea typeface="Golos Text"/>
                <a:cs typeface="Golos Text"/>
                <a:sym typeface="Golos Text"/>
              </a:rPr>
              <a:t>7</a:t>
            </a:r>
            <a:r>
              <a:rPr b="1" lang="en">
                <a:solidFill>
                  <a:schemeClr val="dk2"/>
                </a:solidFill>
                <a:latin typeface="Golos Text"/>
                <a:ea typeface="Golos Text"/>
                <a:cs typeface="Golos Text"/>
                <a:sym typeface="Golos Text"/>
              </a:rPr>
              <a:t>5%</a:t>
            </a:r>
            <a:endParaRPr b="1">
              <a:solidFill>
                <a:schemeClr val="dk2"/>
              </a:solidFill>
              <a:latin typeface="Golos Text"/>
              <a:ea typeface="Golos Text"/>
              <a:cs typeface="Golos Text"/>
              <a:sym typeface="Golos Text"/>
            </a:endParaRPr>
          </a:p>
        </p:txBody>
      </p:sp>
      <p:sp>
        <p:nvSpPr>
          <p:cNvPr id="1119" name="Google Shape;1119;p65"/>
          <p:cNvSpPr/>
          <p:nvPr/>
        </p:nvSpPr>
        <p:spPr>
          <a:xfrm>
            <a:off x="6202613" y="4345425"/>
            <a:ext cx="523800" cy="159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 name="Google Shape;1120;p65"/>
          <p:cNvGrpSpPr/>
          <p:nvPr/>
        </p:nvGrpSpPr>
        <p:grpSpPr>
          <a:xfrm>
            <a:off x="8119072" y="262951"/>
            <a:ext cx="597898" cy="611523"/>
            <a:chOff x="8276650" y="172143"/>
            <a:chExt cx="513217" cy="513152"/>
          </a:xfrm>
        </p:grpSpPr>
        <p:sp>
          <p:nvSpPr>
            <p:cNvPr id="1121" name="Google Shape;1121;p65"/>
            <p:cNvSpPr/>
            <p:nvPr/>
          </p:nvSpPr>
          <p:spPr>
            <a:xfrm>
              <a:off x="8276654" y="172150"/>
              <a:ext cx="513214" cy="513145"/>
            </a:xfrm>
            <a:custGeom>
              <a:rect b="b" l="l" r="r" t="t"/>
              <a:pathLst>
                <a:path extrusionOk="0" h="7468" w="7469">
                  <a:moveTo>
                    <a:pt x="1" y="1"/>
                  </a:moveTo>
                  <a:lnTo>
                    <a:pt x="1" y="7468"/>
                  </a:lnTo>
                  <a:lnTo>
                    <a:pt x="7468" y="7468"/>
                  </a:lnTo>
                  <a:lnTo>
                    <a:pt x="7468"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 name="Google Shape;1122;p65"/>
            <p:cNvGrpSpPr/>
            <p:nvPr/>
          </p:nvGrpSpPr>
          <p:grpSpPr>
            <a:xfrm>
              <a:off x="8276650" y="172143"/>
              <a:ext cx="513214" cy="513145"/>
              <a:chOff x="7140950" y="893"/>
              <a:chExt cx="513214" cy="513145"/>
            </a:xfrm>
          </p:grpSpPr>
          <p:sp>
            <p:nvSpPr>
              <p:cNvPr id="1123" name="Google Shape;1123;p65"/>
              <p:cNvSpPr/>
              <p:nvPr/>
            </p:nvSpPr>
            <p:spPr>
              <a:xfrm>
                <a:off x="7140950" y="893"/>
                <a:ext cx="513214" cy="513145"/>
              </a:xfrm>
              <a:custGeom>
                <a:rect b="b" l="l" r="r" t="t"/>
                <a:pathLst>
                  <a:path extrusionOk="0" h="7468" w="7469">
                    <a:moveTo>
                      <a:pt x="1" y="0"/>
                    </a:moveTo>
                    <a:lnTo>
                      <a:pt x="1" y="7467"/>
                    </a:lnTo>
                    <a:lnTo>
                      <a:pt x="7469" y="7467"/>
                    </a:lnTo>
                    <a:lnTo>
                      <a:pt x="746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5"/>
              <p:cNvSpPr/>
              <p:nvPr/>
            </p:nvSpPr>
            <p:spPr>
              <a:xfrm>
                <a:off x="7222307" y="93588"/>
                <a:ext cx="350571" cy="314703"/>
              </a:xfrm>
              <a:custGeom>
                <a:rect b="b" l="l" r="r" t="t"/>
                <a:pathLst>
                  <a:path extrusionOk="0" h="4580" w="5102">
                    <a:moveTo>
                      <a:pt x="1316" y="0"/>
                    </a:moveTo>
                    <a:cubicBezTo>
                      <a:pt x="590" y="0"/>
                      <a:pt x="0" y="590"/>
                      <a:pt x="0" y="1317"/>
                    </a:cubicBezTo>
                    <a:cubicBezTo>
                      <a:pt x="0" y="1737"/>
                      <a:pt x="205" y="2021"/>
                      <a:pt x="505" y="2352"/>
                    </a:cubicBezTo>
                    <a:lnTo>
                      <a:pt x="2551" y="4580"/>
                    </a:lnTo>
                    <a:lnTo>
                      <a:pt x="4596" y="2352"/>
                    </a:lnTo>
                    <a:cubicBezTo>
                      <a:pt x="4920" y="2028"/>
                      <a:pt x="5101" y="1737"/>
                      <a:pt x="5101" y="1317"/>
                    </a:cubicBezTo>
                    <a:cubicBezTo>
                      <a:pt x="5101" y="590"/>
                      <a:pt x="4512" y="0"/>
                      <a:pt x="3785" y="0"/>
                    </a:cubicBezTo>
                    <a:cubicBezTo>
                      <a:pt x="3217" y="0"/>
                      <a:pt x="2735" y="360"/>
                      <a:pt x="2551" y="864"/>
                    </a:cubicBezTo>
                    <a:cubicBezTo>
                      <a:pt x="2366" y="360"/>
                      <a:pt x="1883" y="0"/>
                      <a:pt x="13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sp>
        <p:nvSpPr>
          <p:cNvPr id="1129" name="Google Shape;1129;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the competition</a:t>
            </a:r>
            <a:endParaRPr/>
          </a:p>
        </p:txBody>
      </p:sp>
      <p:graphicFrame>
        <p:nvGraphicFramePr>
          <p:cNvPr id="1130" name="Google Shape;1130;p66"/>
          <p:cNvGraphicFramePr/>
          <p:nvPr/>
        </p:nvGraphicFramePr>
        <p:xfrm>
          <a:off x="800100" y="1354100"/>
          <a:ext cx="3000000" cy="3000000"/>
        </p:xfrm>
        <a:graphic>
          <a:graphicData uri="http://schemas.openxmlformats.org/drawingml/2006/table">
            <a:tbl>
              <a:tblPr>
                <a:noFill/>
                <a:tableStyleId>{DD5A0144-38BC-48BC-8F86-14CE0551140A}</a:tableStyleId>
              </a:tblPr>
              <a:tblGrid>
                <a:gridCol w="382850"/>
                <a:gridCol w="1519975"/>
                <a:gridCol w="1402275"/>
                <a:gridCol w="1402125"/>
                <a:gridCol w="1402275"/>
                <a:gridCol w="1514400"/>
              </a:tblGrid>
              <a:tr h="517900">
                <a:tc>
                  <a:txBody>
                    <a:bodyPr/>
                    <a:lstStyle/>
                    <a:p>
                      <a:pPr indent="0" lvl="0" marL="0" rtl="0" algn="l">
                        <a:spcBef>
                          <a:spcPts val="0"/>
                        </a:spcBef>
                        <a:spcAft>
                          <a:spcPts val="0"/>
                        </a:spcAft>
                        <a:buNone/>
                      </a:pPr>
                      <a:r>
                        <a:t/>
                      </a:r>
                      <a:endParaRPr b="1">
                        <a:latin typeface="Golos Text"/>
                        <a:ea typeface="Golos Text"/>
                        <a:cs typeface="Golos Text"/>
                        <a:sym typeface="Golos Text"/>
                      </a:endParaRPr>
                    </a:p>
                  </a:txBody>
                  <a:tcPr marT="91425" marB="91425" marR="91425" marL="91425">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accent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1700">
                          <a:solidFill>
                            <a:schemeClr val="lt1"/>
                          </a:solidFill>
                          <a:latin typeface="Golos Text"/>
                          <a:ea typeface="Golos Text"/>
                          <a:cs typeface="Golos Text"/>
                          <a:sym typeface="Golos Text"/>
                        </a:rPr>
                        <a:t>Name</a:t>
                      </a:r>
                      <a:endParaRPr b="1" sz="1700">
                        <a:solidFill>
                          <a:schemeClr val="lt1"/>
                        </a:solidFill>
                        <a:latin typeface="Golos Text"/>
                        <a:ea typeface="Golos Text"/>
                        <a:cs typeface="Golos Text"/>
                        <a:sym typeface="Golos Text"/>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700">
                          <a:solidFill>
                            <a:schemeClr val="lt1"/>
                          </a:solidFill>
                          <a:latin typeface="Golos Text"/>
                          <a:ea typeface="Golos Text"/>
                          <a:cs typeface="Golos Text"/>
                          <a:sym typeface="Golos Text"/>
                        </a:rPr>
                        <a:t>Total likes</a:t>
                      </a:r>
                      <a:endParaRPr b="1" sz="1700">
                        <a:solidFill>
                          <a:schemeClr val="lt1"/>
                        </a:solidFill>
                        <a:latin typeface="Golos Text"/>
                        <a:ea typeface="Golos Text"/>
                        <a:cs typeface="Golos Text"/>
                        <a:sym typeface="Golos Text"/>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700">
                          <a:solidFill>
                            <a:schemeClr val="lt1"/>
                          </a:solidFill>
                          <a:latin typeface="Golos Text"/>
                          <a:ea typeface="Golos Text"/>
                          <a:cs typeface="Golos Text"/>
                          <a:sym typeface="Golos Text"/>
                        </a:rPr>
                        <a:t>Total posts</a:t>
                      </a:r>
                      <a:endParaRPr b="1" sz="1700">
                        <a:solidFill>
                          <a:schemeClr val="lt1"/>
                        </a:solidFill>
                        <a:latin typeface="Golos Text"/>
                        <a:ea typeface="Golos Text"/>
                        <a:cs typeface="Golos Text"/>
                        <a:sym typeface="Golos Text"/>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700">
                          <a:solidFill>
                            <a:schemeClr val="lt1"/>
                          </a:solidFill>
                          <a:latin typeface="Golos Text"/>
                          <a:ea typeface="Golos Text"/>
                          <a:cs typeface="Golos Text"/>
                          <a:sym typeface="Golos Text"/>
                        </a:rPr>
                        <a:t>Followers</a:t>
                      </a:r>
                      <a:endParaRPr b="1" sz="1700">
                        <a:solidFill>
                          <a:schemeClr val="lt1"/>
                        </a:solidFill>
                        <a:latin typeface="Golos Text"/>
                        <a:ea typeface="Golos Text"/>
                        <a:cs typeface="Golos Text"/>
                        <a:sym typeface="Golos Text"/>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1700">
                          <a:solidFill>
                            <a:schemeClr val="lt1"/>
                          </a:solidFill>
                          <a:latin typeface="Golos Text"/>
                          <a:ea typeface="Golos Text"/>
                          <a:cs typeface="Golos Text"/>
                          <a:sym typeface="Golos Text"/>
                        </a:rPr>
                        <a:t>Engagement</a:t>
                      </a:r>
                      <a:endParaRPr b="1" sz="1700">
                        <a:solidFill>
                          <a:schemeClr val="lt1"/>
                        </a:solidFill>
                        <a:latin typeface="Golos Text"/>
                        <a:ea typeface="Golos Text"/>
                        <a:cs typeface="Golos Text"/>
                        <a:sym typeface="Golos Text"/>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accent2"/>
                    </a:solidFill>
                  </a:tcPr>
                </a:tc>
              </a:tr>
              <a:tr h="517900">
                <a:tc>
                  <a:txBody>
                    <a:bodyPr/>
                    <a:lstStyle/>
                    <a:p>
                      <a:pPr indent="0" lvl="0" marL="0" rtl="0" algn="ctr">
                        <a:spcBef>
                          <a:spcPts val="0"/>
                        </a:spcBef>
                        <a:spcAft>
                          <a:spcPts val="0"/>
                        </a:spcAft>
                        <a:buNone/>
                      </a:pPr>
                      <a:r>
                        <a:rPr b="1" lang="en" sz="1600">
                          <a:solidFill>
                            <a:schemeClr val="lt1"/>
                          </a:solidFill>
                          <a:latin typeface="Golos Text"/>
                          <a:ea typeface="Golos Text"/>
                          <a:cs typeface="Golos Text"/>
                          <a:sym typeface="Golos Text"/>
                        </a:rPr>
                        <a:t>1</a:t>
                      </a:r>
                      <a:endParaRPr b="1" sz="1600">
                        <a:solidFill>
                          <a:schemeClr val="lt1"/>
                        </a:solidFill>
                        <a:latin typeface="Golos Text"/>
                        <a:ea typeface="Golos Text"/>
                        <a:cs typeface="Golos Text"/>
                        <a:sym typeface="Golos Text"/>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accent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Company 1</a:t>
                      </a:r>
                      <a:endParaRPr>
                        <a:solidFill>
                          <a:schemeClr val="lt2"/>
                        </a:solidFill>
                        <a:latin typeface="DM Sans"/>
                        <a:ea typeface="DM Sans"/>
                        <a:cs typeface="DM Sans"/>
                        <a:sym typeface="DM Sans"/>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2.5M</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300</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950K</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r>
              <a:tr h="517900">
                <a:tc>
                  <a:txBody>
                    <a:bodyPr/>
                    <a:lstStyle/>
                    <a:p>
                      <a:pPr indent="0" lvl="0" marL="0" rtl="0" algn="ctr">
                        <a:spcBef>
                          <a:spcPts val="0"/>
                        </a:spcBef>
                        <a:spcAft>
                          <a:spcPts val="0"/>
                        </a:spcAft>
                        <a:buNone/>
                      </a:pPr>
                      <a:r>
                        <a:rPr b="1" lang="en" sz="1600">
                          <a:solidFill>
                            <a:schemeClr val="lt1"/>
                          </a:solidFill>
                          <a:latin typeface="Golos Text"/>
                          <a:ea typeface="Golos Text"/>
                          <a:cs typeface="Golos Text"/>
                          <a:sym typeface="Golos Text"/>
                        </a:rPr>
                        <a:t>2</a:t>
                      </a:r>
                      <a:endParaRPr b="1" sz="1600">
                        <a:solidFill>
                          <a:schemeClr val="lt1"/>
                        </a:solidFill>
                        <a:latin typeface="Golos Text"/>
                        <a:ea typeface="Golos Text"/>
                        <a:cs typeface="Golos Text"/>
                        <a:sym typeface="Golos Text"/>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accent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Company 2</a:t>
                      </a:r>
                      <a:endParaRPr>
                        <a:solidFill>
                          <a:schemeClr val="lt2"/>
                        </a:solidFill>
                        <a:latin typeface="DM Sans"/>
                        <a:ea typeface="DM Sans"/>
                        <a:cs typeface="DM Sans"/>
                        <a:sym typeface="DM Sans"/>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6.3M</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590</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689K</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r>
              <a:tr h="517900">
                <a:tc>
                  <a:txBody>
                    <a:bodyPr/>
                    <a:lstStyle/>
                    <a:p>
                      <a:pPr indent="0" lvl="0" marL="0" rtl="0" algn="ctr">
                        <a:spcBef>
                          <a:spcPts val="0"/>
                        </a:spcBef>
                        <a:spcAft>
                          <a:spcPts val="0"/>
                        </a:spcAft>
                        <a:buNone/>
                      </a:pPr>
                      <a:r>
                        <a:rPr b="1" lang="en" sz="1600">
                          <a:solidFill>
                            <a:schemeClr val="lt1"/>
                          </a:solidFill>
                          <a:latin typeface="Golos Text"/>
                          <a:ea typeface="Golos Text"/>
                          <a:cs typeface="Golos Text"/>
                          <a:sym typeface="Golos Text"/>
                        </a:rPr>
                        <a:t>3</a:t>
                      </a:r>
                      <a:endParaRPr b="1" sz="1600">
                        <a:solidFill>
                          <a:schemeClr val="lt1"/>
                        </a:solidFill>
                        <a:latin typeface="Golos Text"/>
                        <a:ea typeface="Golos Text"/>
                        <a:cs typeface="Golos Text"/>
                        <a:sym typeface="Golos Text"/>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accent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Company 3</a:t>
                      </a:r>
                      <a:endParaRPr>
                        <a:solidFill>
                          <a:schemeClr val="lt2"/>
                        </a:solidFill>
                        <a:latin typeface="DM Sans"/>
                        <a:ea typeface="DM Sans"/>
                        <a:cs typeface="DM Sans"/>
                        <a:sym typeface="DM Sans"/>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2.6M</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130</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523K</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r>
              <a:tr h="517900">
                <a:tc>
                  <a:txBody>
                    <a:bodyPr/>
                    <a:lstStyle/>
                    <a:p>
                      <a:pPr indent="0" lvl="0" marL="0" rtl="0" algn="ctr">
                        <a:spcBef>
                          <a:spcPts val="0"/>
                        </a:spcBef>
                        <a:spcAft>
                          <a:spcPts val="0"/>
                        </a:spcAft>
                        <a:buNone/>
                      </a:pPr>
                      <a:r>
                        <a:rPr b="1" lang="en" sz="1600">
                          <a:solidFill>
                            <a:schemeClr val="lt1"/>
                          </a:solidFill>
                          <a:latin typeface="Golos Text"/>
                          <a:ea typeface="Golos Text"/>
                          <a:cs typeface="Golos Text"/>
                          <a:sym typeface="Golos Text"/>
                        </a:rPr>
                        <a:t>4</a:t>
                      </a:r>
                      <a:endParaRPr b="1" sz="1600">
                        <a:solidFill>
                          <a:schemeClr val="lt1"/>
                        </a:solidFill>
                        <a:latin typeface="Golos Text"/>
                        <a:ea typeface="Golos Text"/>
                        <a:cs typeface="Golos Text"/>
                        <a:sym typeface="Golos Text"/>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accent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Company 4</a:t>
                      </a:r>
                      <a:endParaRPr>
                        <a:solidFill>
                          <a:schemeClr val="lt2"/>
                        </a:solidFill>
                        <a:latin typeface="DM Sans"/>
                        <a:ea typeface="DM Sans"/>
                        <a:cs typeface="DM Sans"/>
                        <a:sym typeface="DM Sans"/>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6.8M</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690</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210K</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r>
              <a:tr h="517900">
                <a:tc>
                  <a:txBody>
                    <a:bodyPr/>
                    <a:lstStyle/>
                    <a:p>
                      <a:pPr indent="0" lvl="0" marL="0" rtl="0" algn="ctr">
                        <a:spcBef>
                          <a:spcPts val="0"/>
                        </a:spcBef>
                        <a:spcAft>
                          <a:spcPts val="0"/>
                        </a:spcAft>
                        <a:buNone/>
                      </a:pPr>
                      <a:r>
                        <a:rPr b="1" lang="en" sz="1600">
                          <a:solidFill>
                            <a:schemeClr val="lt1"/>
                          </a:solidFill>
                          <a:latin typeface="Golos Text"/>
                          <a:ea typeface="Golos Text"/>
                          <a:cs typeface="Golos Text"/>
                          <a:sym typeface="Golos Text"/>
                        </a:rPr>
                        <a:t>5</a:t>
                      </a:r>
                      <a:endParaRPr b="1" sz="1600">
                        <a:solidFill>
                          <a:schemeClr val="lt1"/>
                        </a:solidFill>
                        <a:latin typeface="Golos Text"/>
                        <a:ea typeface="Golos Text"/>
                        <a:cs typeface="Golos Text"/>
                        <a:sym typeface="Golos Text"/>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accent2">
                          <a:alpha val="0"/>
                        </a:schemeClr>
                      </a:solidFill>
                      <a:prstDash val="solid"/>
                      <a:round/>
                      <a:headEnd len="sm" w="sm" type="none"/>
                      <a:tailEnd len="sm" w="sm" type="none"/>
                    </a:lnR>
                    <a:lnT cap="flat" cmpd="sng" w="9525">
                      <a:solidFill>
                        <a:schemeClr val="accent2">
                          <a:alpha val="0"/>
                        </a:schemeClr>
                      </a:solidFill>
                      <a:prstDash val="solid"/>
                      <a:round/>
                      <a:headEnd len="sm" w="sm" type="none"/>
                      <a:tailEnd len="sm" w="sm" type="none"/>
                    </a:lnT>
                    <a:lnB cap="flat" cmpd="sng" w="9525">
                      <a:solidFill>
                        <a:schemeClr val="accent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Company 5</a:t>
                      </a:r>
                      <a:endParaRPr>
                        <a:solidFill>
                          <a:schemeClr val="lt2"/>
                        </a:solidFill>
                        <a:latin typeface="DM Sans"/>
                        <a:ea typeface="DM Sans"/>
                        <a:cs typeface="DM Sans"/>
                        <a:sym typeface="DM Sans"/>
                      </a:endParaRPr>
                    </a:p>
                  </a:txBody>
                  <a:tcPr marT="91425" marB="91425" marR="91425" marL="91425" anchor="ctr">
                    <a:lnL cap="flat" cmpd="sng" w="9525">
                      <a:solidFill>
                        <a:schemeClr val="accent2">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1.4M</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780</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53K</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solidFill>
                          <a:schemeClr val="lt2"/>
                        </a:solidFill>
                        <a:latin typeface="DM Sans"/>
                        <a:ea typeface="DM Sans"/>
                        <a:cs typeface="DM Sans"/>
                        <a:sym typeface="DM Sans"/>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1"/>
                    </a:solidFill>
                  </a:tcPr>
                </a:tc>
              </a:tr>
            </a:tbl>
          </a:graphicData>
        </a:graphic>
      </p:graphicFrame>
      <p:sp>
        <p:nvSpPr>
          <p:cNvPr id="1131" name="Google Shape;1131;p66"/>
          <p:cNvSpPr/>
          <p:nvPr/>
        </p:nvSpPr>
        <p:spPr>
          <a:xfrm>
            <a:off x="7152790" y="2150319"/>
            <a:ext cx="947400" cy="15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6"/>
          <p:cNvSpPr/>
          <p:nvPr/>
        </p:nvSpPr>
        <p:spPr>
          <a:xfrm>
            <a:off x="7152794" y="2150326"/>
            <a:ext cx="717900" cy="159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6"/>
          <p:cNvSpPr txBox="1"/>
          <p:nvPr/>
        </p:nvSpPr>
        <p:spPr>
          <a:xfrm>
            <a:off x="7442951" y="1942386"/>
            <a:ext cx="346800" cy="16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75</a:t>
            </a:r>
            <a:endParaRPr>
              <a:solidFill>
                <a:schemeClr val="lt2"/>
              </a:solidFill>
              <a:latin typeface="DM Sans"/>
              <a:ea typeface="DM Sans"/>
              <a:cs typeface="DM Sans"/>
              <a:sym typeface="DM Sans"/>
            </a:endParaRPr>
          </a:p>
        </p:txBody>
      </p:sp>
      <p:sp>
        <p:nvSpPr>
          <p:cNvPr id="1134" name="Google Shape;1134;p66"/>
          <p:cNvSpPr/>
          <p:nvPr/>
        </p:nvSpPr>
        <p:spPr>
          <a:xfrm>
            <a:off x="7142651" y="2687448"/>
            <a:ext cx="947400" cy="15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6"/>
          <p:cNvSpPr/>
          <p:nvPr/>
        </p:nvSpPr>
        <p:spPr>
          <a:xfrm>
            <a:off x="7142652" y="2687443"/>
            <a:ext cx="469800" cy="159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6"/>
          <p:cNvSpPr txBox="1"/>
          <p:nvPr/>
        </p:nvSpPr>
        <p:spPr>
          <a:xfrm>
            <a:off x="7432811" y="2479515"/>
            <a:ext cx="346800" cy="16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50</a:t>
            </a:r>
            <a:endParaRPr>
              <a:solidFill>
                <a:schemeClr val="lt2"/>
              </a:solidFill>
              <a:latin typeface="DM Sans"/>
              <a:ea typeface="DM Sans"/>
              <a:cs typeface="DM Sans"/>
              <a:sym typeface="DM Sans"/>
            </a:endParaRPr>
          </a:p>
        </p:txBody>
      </p:sp>
      <p:sp>
        <p:nvSpPr>
          <p:cNvPr id="1137" name="Google Shape;1137;p66"/>
          <p:cNvSpPr/>
          <p:nvPr/>
        </p:nvSpPr>
        <p:spPr>
          <a:xfrm>
            <a:off x="7152801" y="3190956"/>
            <a:ext cx="947400" cy="15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6"/>
          <p:cNvSpPr/>
          <p:nvPr/>
        </p:nvSpPr>
        <p:spPr>
          <a:xfrm>
            <a:off x="7152803" y="3190971"/>
            <a:ext cx="268200" cy="159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6"/>
          <p:cNvSpPr txBox="1"/>
          <p:nvPr/>
        </p:nvSpPr>
        <p:spPr>
          <a:xfrm>
            <a:off x="7442961" y="2983023"/>
            <a:ext cx="346800" cy="16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25</a:t>
            </a:r>
            <a:endParaRPr>
              <a:solidFill>
                <a:schemeClr val="lt2"/>
              </a:solidFill>
              <a:latin typeface="DM Sans"/>
              <a:ea typeface="DM Sans"/>
              <a:cs typeface="DM Sans"/>
              <a:sym typeface="DM Sans"/>
            </a:endParaRPr>
          </a:p>
        </p:txBody>
      </p:sp>
      <p:sp>
        <p:nvSpPr>
          <p:cNvPr id="1140" name="Google Shape;1140;p66"/>
          <p:cNvSpPr/>
          <p:nvPr/>
        </p:nvSpPr>
        <p:spPr>
          <a:xfrm>
            <a:off x="7152801" y="3708221"/>
            <a:ext cx="947400" cy="15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6"/>
          <p:cNvSpPr/>
          <p:nvPr/>
        </p:nvSpPr>
        <p:spPr>
          <a:xfrm>
            <a:off x="7152803" y="3708221"/>
            <a:ext cx="194100" cy="159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6"/>
          <p:cNvSpPr txBox="1"/>
          <p:nvPr/>
        </p:nvSpPr>
        <p:spPr>
          <a:xfrm>
            <a:off x="7442961" y="3500289"/>
            <a:ext cx="346800" cy="16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15</a:t>
            </a:r>
            <a:endParaRPr>
              <a:solidFill>
                <a:schemeClr val="lt2"/>
              </a:solidFill>
              <a:latin typeface="DM Sans"/>
              <a:ea typeface="DM Sans"/>
              <a:cs typeface="DM Sans"/>
              <a:sym typeface="DM Sans"/>
            </a:endParaRPr>
          </a:p>
        </p:txBody>
      </p:sp>
      <p:sp>
        <p:nvSpPr>
          <p:cNvPr id="1143" name="Google Shape;1143;p66"/>
          <p:cNvSpPr/>
          <p:nvPr/>
        </p:nvSpPr>
        <p:spPr>
          <a:xfrm>
            <a:off x="7152801" y="4225511"/>
            <a:ext cx="947400" cy="15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6"/>
          <p:cNvSpPr/>
          <p:nvPr/>
        </p:nvSpPr>
        <p:spPr>
          <a:xfrm>
            <a:off x="7152804" y="4225525"/>
            <a:ext cx="56400" cy="159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6"/>
          <p:cNvSpPr txBox="1"/>
          <p:nvPr/>
        </p:nvSpPr>
        <p:spPr>
          <a:xfrm>
            <a:off x="7442961" y="4017578"/>
            <a:ext cx="346800" cy="1677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5</a:t>
            </a:r>
            <a:endParaRPr>
              <a:solidFill>
                <a:schemeClr val="lt2"/>
              </a:solidFill>
              <a:latin typeface="DM Sans"/>
              <a:ea typeface="DM Sans"/>
              <a:cs typeface="DM Sans"/>
              <a:sym typeface="DM Sans"/>
            </a:endParaRPr>
          </a:p>
        </p:txBody>
      </p:sp>
      <p:grpSp>
        <p:nvGrpSpPr>
          <p:cNvPr id="1146" name="Google Shape;1146;p66"/>
          <p:cNvGrpSpPr/>
          <p:nvPr/>
        </p:nvGrpSpPr>
        <p:grpSpPr>
          <a:xfrm flipH="1">
            <a:off x="7640908" y="287633"/>
            <a:ext cx="1276212" cy="672615"/>
            <a:chOff x="645188" y="640742"/>
            <a:chExt cx="1149948" cy="606069"/>
          </a:xfrm>
        </p:grpSpPr>
        <p:sp>
          <p:nvSpPr>
            <p:cNvPr id="1147" name="Google Shape;1147;p66"/>
            <p:cNvSpPr/>
            <p:nvPr/>
          </p:nvSpPr>
          <p:spPr>
            <a:xfrm>
              <a:off x="645260" y="640742"/>
              <a:ext cx="1149835" cy="606069"/>
            </a:xfrm>
            <a:custGeom>
              <a:rect b="b" l="l" r="r" t="t"/>
              <a:pathLst>
                <a:path extrusionOk="0" h="4932" w="9357">
                  <a:moveTo>
                    <a:pt x="1577" y="0"/>
                  </a:moveTo>
                  <a:cubicBezTo>
                    <a:pt x="710" y="0"/>
                    <a:pt x="0" y="709"/>
                    <a:pt x="0" y="1576"/>
                  </a:cubicBezTo>
                  <a:cubicBezTo>
                    <a:pt x="0" y="2443"/>
                    <a:pt x="710" y="3152"/>
                    <a:pt x="1577" y="3152"/>
                  </a:cubicBezTo>
                  <a:lnTo>
                    <a:pt x="4296" y="3152"/>
                  </a:lnTo>
                  <a:cubicBezTo>
                    <a:pt x="5183" y="4574"/>
                    <a:pt x="7120" y="4932"/>
                    <a:pt x="7120" y="4932"/>
                  </a:cubicBezTo>
                  <a:cubicBezTo>
                    <a:pt x="6025" y="4028"/>
                    <a:pt x="6144" y="3152"/>
                    <a:pt x="6144" y="3152"/>
                  </a:cubicBezTo>
                  <a:lnTo>
                    <a:pt x="7780" y="3152"/>
                  </a:lnTo>
                  <a:cubicBezTo>
                    <a:pt x="8647" y="3152"/>
                    <a:pt x="9357" y="2443"/>
                    <a:pt x="9357" y="1576"/>
                  </a:cubicBezTo>
                  <a:cubicBezTo>
                    <a:pt x="9357" y="709"/>
                    <a:pt x="8647" y="0"/>
                    <a:pt x="778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 name="Google Shape;1148;p66"/>
            <p:cNvGrpSpPr/>
            <p:nvPr/>
          </p:nvGrpSpPr>
          <p:grpSpPr>
            <a:xfrm>
              <a:off x="645188" y="642917"/>
              <a:ext cx="1149948" cy="598272"/>
              <a:chOff x="3762175" y="3908825"/>
              <a:chExt cx="959569" cy="499226"/>
            </a:xfrm>
          </p:grpSpPr>
          <p:sp>
            <p:nvSpPr>
              <p:cNvPr id="1149" name="Google Shape;1149;p66"/>
              <p:cNvSpPr/>
              <p:nvPr/>
            </p:nvSpPr>
            <p:spPr>
              <a:xfrm>
                <a:off x="4202686" y="4225632"/>
                <a:ext cx="289573" cy="182419"/>
              </a:xfrm>
              <a:custGeom>
                <a:rect b="b" l="l" r="r" t="t"/>
                <a:pathLst>
                  <a:path extrusionOk="0" h="1779" w="2824">
                    <a:moveTo>
                      <a:pt x="0" y="0"/>
                    </a:moveTo>
                    <a:cubicBezTo>
                      <a:pt x="887" y="1422"/>
                      <a:pt x="2823" y="1779"/>
                      <a:pt x="2823" y="1779"/>
                    </a:cubicBezTo>
                    <a:cubicBezTo>
                      <a:pt x="1729" y="876"/>
                      <a:pt x="1848" y="0"/>
                      <a:pt x="18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6"/>
              <p:cNvSpPr/>
              <p:nvPr/>
            </p:nvSpPr>
            <p:spPr>
              <a:xfrm>
                <a:off x="3762175" y="3908825"/>
                <a:ext cx="959569" cy="323309"/>
              </a:xfrm>
              <a:custGeom>
                <a:rect b="b" l="l" r="r" t="t"/>
                <a:pathLst>
                  <a:path extrusionOk="0" h="3153" w="9358">
                    <a:moveTo>
                      <a:pt x="1577" y="0"/>
                    </a:moveTo>
                    <a:cubicBezTo>
                      <a:pt x="710" y="0"/>
                      <a:pt x="1" y="709"/>
                      <a:pt x="1" y="1576"/>
                    </a:cubicBezTo>
                    <a:cubicBezTo>
                      <a:pt x="1" y="2443"/>
                      <a:pt x="710" y="3152"/>
                      <a:pt x="1577" y="3152"/>
                    </a:cubicBezTo>
                    <a:lnTo>
                      <a:pt x="7781" y="3152"/>
                    </a:lnTo>
                    <a:cubicBezTo>
                      <a:pt x="8648" y="3152"/>
                      <a:pt x="9357" y="2443"/>
                      <a:pt x="9356" y="1576"/>
                    </a:cubicBezTo>
                    <a:cubicBezTo>
                      <a:pt x="9356" y="709"/>
                      <a:pt x="8648" y="0"/>
                      <a:pt x="77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6"/>
              <p:cNvSpPr/>
              <p:nvPr/>
            </p:nvSpPr>
            <p:spPr>
              <a:xfrm>
                <a:off x="3868201" y="4055662"/>
                <a:ext cx="747517" cy="29429"/>
              </a:xfrm>
              <a:custGeom>
                <a:rect b="b" l="l" r="r" t="t"/>
                <a:pathLst>
                  <a:path extrusionOk="0" h="287" w="7290">
                    <a:moveTo>
                      <a:pt x="142" y="1"/>
                    </a:moveTo>
                    <a:cubicBezTo>
                      <a:pt x="64" y="1"/>
                      <a:pt x="0" y="66"/>
                      <a:pt x="0" y="144"/>
                    </a:cubicBezTo>
                    <a:cubicBezTo>
                      <a:pt x="0" y="223"/>
                      <a:pt x="64" y="287"/>
                      <a:pt x="142" y="287"/>
                    </a:cubicBezTo>
                    <a:lnTo>
                      <a:pt x="7147" y="287"/>
                    </a:lnTo>
                    <a:cubicBezTo>
                      <a:pt x="7225" y="287"/>
                      <a:pt x="7290" y="223"/>
                      <a:pt x="7290" y="144"/>
                    </a:cubicBezTo>
                    <a:cubicBezTo>
                      <a:pt x="7290" y="66"/>
                      <a:pt x="7225" y="1"/>
                      <a:pt x="71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6"/>
              <p:cNvSpPr/>
              <p:nvPr/>
            </p:nvSpPr>
            <p:spPr>
              <a:xfrm>
                <a:off x="3914242" y="3970246"/>
                <a:ext cx="644464" cy="29326"/>
              </a:xfrm>
              <a:custGeom>
                <a:rect b="b" l="l" r="r" t="t"/>
                <a:pathLst>
                  <a:path extrusionOk="0" h="286" w="6285">
                    <a:moveTo>
                      <a:pt x="144" y="1"/>
                    </a:moveTo>
                    <a:cubicBezTo>
                      <a:pt x="65" y="1"/>
                      <a:pt x="1" y="65"/>
                      <a:pt x="1" y="143"/>
                    </a:cubicBezTo>
                    <a:cubicBezTo>
                      <a:pt x="1" y="222"/>
                      <a:pt x="65" y="286"/>
                      <a:pt x="144" y="286"/>
                    </a:cubicBezTo>
                    <a:lnTo>
                      <a:pt x="6141" y="286"/>
                    </a:lnTo>
                    <a:cubicBezTo>
                      <a:pt x="6220" y="286"/>
                      <a:pt x="6284" y="222"/>
                      <a:pt x="6284" y="143"/>
                    </a:cubicBezTo>
                    <a:cubicBezTo>
                      <a:pt x="6284" y="65"/>
                      <a:pt x="6220" y="1"/>
                      <a:pt x="61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6"/>
              <p:cNvSpPr/>
              <p:nvPr/>
            </p:nvSpPr>
            <p:spPr>
              <a:xfrm>
                <a:off x="3914242" y="4137693"/>
                <a:ext cx="644464" cy="29224"/>
              </a:xfrm>
              <a:custGeom>
                <a:rect b="b" l="l" r="r" t="t"/>
                <a:pathLst>
                  <a:path extrusionOk="0" h="285" w="6285">
                    <a:moveTo>
                      <a:pt x="144" y="0"/>
                    </a:moveTo>
                    <a:cubicBezTo>
                      <a:pt x="65" y="0"/>
                      <a:pt x="1" y="64"/>
                      <a:pt x="1" y="142"/>
                    </a:cubicBezTo>
                    <a:cubicBezTo>
                      <a:pt x="1" y="221"/>
                      <a:pt x="65" y="285"/>
                      <a:pt x="144" y="285"/>
                    </a:cubicBezTo>
                    <a:lnTo>
                      <a:pt x="6141" y="285"/>
                    </a:lnTo>
                    <a:cubicBezTo>
                      <a:pt x="6220" y="285"/>
                      <a:pt x="6284" y="221"/>
                      <a:pt x="6284" y="142"/>
                    </a:cubicBezTo>
                    <a:cubicBezTo>
                      <a:pt x="6284" y="64"/>
                      <a:pt x="6220" y="0"/>
                      <a:pt x="6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7" name="Shape 1157"/>
        <p:cNvGrpSpPr/>
        <p:nvPr/>
      </p:nvGrpSpPr>
      <p:grpSpPr>
        <a:xfrm>
          <a:off x="0" y="0"/>
          <a:ext cx="0" cy="0"/>
          <a:chOff x="0" y="0"/>
          <a:chExt cx="0" cy="0"/>
        </a:xfrm>
      </p:grpSpPr>
      <p:sp>
        <p:nvSpPr>
          <p:cNvPr id="1158" name="Google Shape;1158;p67"/>
          <p:cNvSpPr txBox="1"/>
          <p:nvPr>
            <p:ph type="title"/>
          </p:nvPr>
        </p:nvSpPr>
        <p:spPr>
          <a:xfrm>
            <a:off x="725975" y="1719338"/>
            <a:ext cx="7692000" cy="113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8000">
                <a:solidFill>
                  <a:schemeClr val="dk2"/>
                </a:solidFill>
              </a:rPr>
              <a:t>4,498,300,000</a:t>
            </a:r>
            <a:endParaRPr sz="8000">
              <a:solidFill>
                <a:schemeClr val="dk2"/>
              </a:solidFill>
            </a:endParaRPr>
          </a:p>
        </p:txBody>
      </p:sp>
      <p:sp>
        <p:nvSpPr>
          <p:cNvPr id="1159" name="Google Shape;1159;p67"/>
          <p:cNvSpPr txBox="1"/>
          <p:nvPr>
            <p:ph idx="1" type="subTitle"/>
          </p:nvPr>
        </p:nvSpPr>
        <p:spPr>
          <a:xfrm>
            <a:off x="1284000" y="2927063"/>
            <a:ext cx="6576000" cy="497100"/>
          </a:xfrm>
          <a:prstGeom prst="rect">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Big numbers catch your audience’s attention</a:t>
            </a:r>
            <a:endParaRPr>
              <a:solidFill>
                <a:schemeClr val="lt1"/>
              </a:solidFill>
            </a:endParaRPr>
          </a:p>
        </p:txBody>
      </p:sp>
      <p:grpSp>
        <p:nvGrpSpPr>
          <p:cNvPr id="1160" name="Google Shape;1160;p67"/>
          <p:cNvGrpSpPr/>
          <p:nvPr/>
        </p:nvGrpSpPr>
        <p:grpSpPr>
          <a:xfrm>
            <a:off x="7188321" y="442984"/>
            <a:ext cx="972273" cy="972269"/>
            <a:chOff x="392271" y="3307359"/>
            <a:chExt cx="972273" cy="972269"/>
          </a:xfrm>
        </p:grpSpPr>
        <p:sp>
          <p:nvSpPr>
            <p:cNvPr id="1161" name="Google Shape;1161;p67"/>
            <p:cNvSpPr/>
            <p:nvPr/>
          </p:nvSpPr>
          <p:spPr>
            <a:xfrm rot="-491531">
              <a:off x="449067" y="3364162"/>
              <a:ext cx="858657" cy="858657"/>
            </a:xfrm>
            <a:custGeom>
              <a:rect b="b" l="l" r="r" t="t"/>
              <a:pathLst>
                <a:path extrusionOk="0" h="14149" w="14149">
                  <a:moveTo>
                    <a:pt x="7075" y="1"/>
                  </a:moveTo>
                  <a:cubicBezTo>
                    <a:pt x="5198" y="1"/>
                    <a:pt x="3399" y="746"/>
                    <a:pt x="2073" y="2073"/>
                  </a:cubicBezTo>
                  <a:cubicBezTo>
                    <a:pt x="746" y="3400"/>
                    <a:pt x="0" y="5198"/>
                    <a:pt x="0" y="7074"/>
                  </a:cubicBezTo>
                  <a:cubicBezTo>
                    <a:pt x="0" y="8951"/>
                    <a:pt x="746" y="10750"/>
                    <a:pt x="2073" y="12076"/>
                  </a:cubicBezTo>
                  <a:cubicBezTo>
                    <a:pt x="3399" y="13403"/>
                    <a:pt x="5198" y="14149"/>
                    <a:pt x="7075" y="14149"/>
                  </a:cubicBezTo>
                  <a:cubicBezTo>
                    <a:pt x="8951" y="14149"/>
                    <a:pt x="10749" y="13403"/>
                    <a:pt x="12076" y="12076"/>
                  </a:cubicBezTo>
                  <a:cubicBezTo>
                    <a:pt x="13403" y="10750"/>
                    <a:pt x="14148" y="8951"/>
                    <a:pt x="14148" y="7074"/>
                  </a:cubicBezTo>
                  <a:cubicBezTo>
                    <a:pt x="14148" y="5198"/>
                    <a:pt x="13403" y="3400"/>
                    <a:pt x="12076" y="2073"/>
                  </a:cubicBezTo>
                  <a:cubicBezTo>
                    <a:pt x="10749" y="746"/>
                    <a:pt x="8951" y="1"/>
                    <a:pt x="707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 name="Google Shape;1162;p67"/>
            <p:cNvGrpSpPr/>
            <p:nvPr/>
          </p:nvGrpSpPr>
          <p:grpSpPr>
            <a:xfrm rot="-491550">
              <a:off x="449074" y="3364157"/>
              <a:ext cx="858672" cy="858672"/>
              <a:chOff x="3108675" y="83925"/>
              <a:chExt cx="858667" cy="858667"/>
            </a:xfrm>
          </p:grpSpPr>
          <p:sp>
            <p:nvSpPr>
              <p:cNvPr id="1163" name="Google Shape;1163;p67"/>
              <p:cNvSpPr/>
              <p:nvPr/>
            </p:nvSpPr>
            <p:spPr>
              <a:xfrm>
                <a:off x="3108675" y="83925"/>
                <a:ext cx="858667" cy="858667"/>
              </a:xfrm>
              <a:custGeom>
                <a:rect b="b" l="l" r="r" t="t"/>
                <a:pathLst>
                  <a:path extrusionOk="0" h="14149" w="14149">
                    <a:moveTo>
                      <a:pt x="7074" y="1"/>
                    </a:moveTo>
                    <a:cubicBezTo>
                      <a:pt x="5198" y="1"/>
                      <a:pt x="3398" y="745"/>
                      <a:pt x="2071" y="2072"/>
                    </a:cubicBezTo>
                    <a:cubicBezTo>
                      <a:pt x="745" y="3399"/>
                      <a:pt x="0" y="5198"/>
                      <a:pt x="0" y="7074"/>
                    </a:cubicBezTo>
                    <a:cubicBezTo>
                      <a:pt x="0" y="8951"/>
                      <a:pt x="745" y="10750"/>
                      <a:pt x="2071" y="12076"/>
                    </a:cubicBezTo>
                    <a:cubicBezTo>
                      <a:pt x="3398" y="13403"/>
                      <a:pt x="5198" y="14149"/>
                      <a:pt x="7074" y="14149"/>
                    </a:cubicBezTo>
                    <a:cubicBezTo>
                      <a:pt x="8949" y="14149"/>
                      <a:pt x="10749" y="13403"/>
                      <a:pt x="12076" y="12076"/>
                    </a:cubicBezTo>
                    <a:cubicBezTo>
                      <a:pt x="13402" y="10750"/>
                      <a:pt x="14148" y="8951"/>
                      <a:pt x="14148" y="7074"/>
                    </a:cubicBezTo>
                    <a:cubicBezTo>
                      <a:pt x="14148" y="5198"/>
                      <a:pt x="13402" y="3399"/>
                      <a:pt x="12076" y="2072"/>
                    </a:cubicBezTo>
                    <a:cubicBezTo>
                      <a:pt x="10749" y="745"/>
                      <a:pt x="8949" y="1"/>
                      <a:pt x="70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7"/>
              <p:cNvSpPr/>
              <p:nvPr/>
            </p:nvSpPr>
            <p:spPr>
              <a:xfrm>
                <a:off x="3153826" y="129015"/>
                <a:ext cx="768425" cy="768425"/>
              </a:xfrm>
              <a:custGeom>
                <a:rect b="b" l="l" r="r" t="t"/>
                <a:pathLst>
                  <a:path extrusionOk="0" h="12662" w="12662">
                    <a:moveTo>
                      <a:pt x="6331" y="0"/>
                    </a:moveTo>
                    <a:cubicBezTo>
                      <a:pt x="4652" y="0"/>
                      <a:pt x="3042" y="668"/>
                      <a:pt x="1855" y="1854"/>
                    </a:cubicBezTo>
                    <a:cubicBezTo>
                      <a:pt x="667" y="3042"/>
                      <a:pt x="1" y="4652"/>
                      <a:pt x="1" y="6331"/>
                    </a:cubicBezTo>
                    <a:cubicBezTo>
                      <a:pt x="1" y="8010"/>
                      <a:pt x="667" y="9620"/>
                      <a:pt x="1855" y="10808"/>
                    </a:cubicBezTo>
                    <a:cubicBezTo>
                      <a:pt x="3042" y="11995"/>
                      <a:pt x="4652" y="12662"/>
                      <a:pt x="6331" y="12662"/>
                    </a:cubicBezTo>
                    <a:cubicBezTo>
                      <a:pt x="8010" y="12662"/>
                      <a:pt x="9621" y="11995"/>
                      <a:pt x="10807" y="10808"/>
                    </a:cubicBezTo>
                    <a:cubicBezTo>
                      <a:pt x="11994" y="9620"/>
                      <a:pt x="12662" y="8010"/>
                      <a:pt x="12662" y="6331"/>
                    </a:cubicBezTo>
                    <a:cubicBezTo>
                      <a:pt x="12662" y="4652"/>
                      <a:pt x="11994" y="3042"/>
                      <a:pt x="10807" y="1854"/>
                    </a:cubicBezTo>
                    <a:cubicBezTo>
                      <a:pt x="9621" y="668"/>
                      <a:pt x="8010" y="0"/>
                      <a:pt x="6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7"/>
              <p:cNvSpPr/>
              <p:nvPr/>
            </p:nvSpPr>
            <p:spPr>
              <a:xfrm>
                <a:off x="3377516" y="331950"/>
                <a:ext cx="321280" cy="380086"/>
              </a:xfrm>
              <a:custGeom>
                <a:rect b="b" l="l" r="r" t="t"/>
                <a:pathLst>
                  <a:path extrusionOk="0" h="6263" w="5294">
                    <a:moveTo>
                      <a:pt x="710" y="1"/>
                    </a:moveTo>
                    <a:cubicBezTo>
                      <a:pt x="710" y="1"/>
                      <a:pt x="675" y="1821"/>
                      <a:pt x="674" y="3213"/>
                    </a:cubicBezTo>
                    <a:cubicBezTo>
                      <a:pt x="674" y="4607"/>
                      <a:pt x="1" y="6263"/>
                      <a:pt x="2647" y="6263"/>
                    </a:cubicBezTo>
                    <a:cubicBezTo>
                      <a:pt x="5294" y="6263"/>
                      <a:pt x="4620" y="4607"/>
                      <a:pt x="4620" y="3213"/>
                    </a:cubicBezTo>
                    <a:cubicBezTo>
                      <a:pt x="4619" y="1821"/>
                      <a:pt x="4584" y="1"/>
                      <a:pt x="4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7"/>
              <p:cNvSpPr/>
              <p:nvPr/>
            </p:nvSpPr>
            <p:spPr>
              <a:xfrm>
                <a:off x="3318650" y="526935"/>
                <a:ext cx="437011" cy="340275"/>
              </a:xfrm>
              <a:custGeom>
                <a:rect b="b" l="l" r="r" t="t"/>
                <a:pathLst>
                  <a:path extrusionOk="0" h="5607" w="7201">
                    <a:moveTo>
                      <a:pt x="3598" y="0"/>
                    </a:moveTo>
                    <a:cubicBezTo>
                      <a:pt x="3001" y="0"/>
                      <a:pt x="1352" y="206"/>
                      <a:pt x="851" y="755"/>
                    </a:cubicBezTo>
                    <a:cubicBezTo>
                      <a:pt x="608" y="1023"/>
                      <a:pt x="301" y="2716"/>
                      <a:pt x="1" y="4352"/>
                    </a:cubicBezTo>
                    <a:cubicBezTo>
                      <a:pt x="994" y="5137"/>
                      <a:pt x="2250" y="5606"/>
                      <a:pt x="3615" y="5606"/>
                    </a:cubicBezTo>
                    <a:cubicBezTo>
                      <a:pt x="4967" y="5606"/>
                      <a:pt x="6211" y="5145"/>
                      <a:pt x="7201" y="4373"/>
                    </a:cubicBezTo>
                    <a:cubicBezTo>
                      <a:pt x="6899" y="2729"/>
                      <a:pt x="6592" y="1025"/>
                      <a:pt x="6346" y="755"/>
                    </a:cubicBezTo>
                    <a:cubicBezTo>
                      <a:pt x="5845" y="206"/>
                      <a:pt x="4196" y="0"/>
                      <a:pt x="35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7"/>
              <p:cNvSpPr/>
              <p:nvPr/>
            </p:nvSpPr>
            <p:spPr>
              <a:xfrm>
                <a:off x="3318650" y="546779"/>
                <a:ext cx="100377" cy="287902"/>
              </a:xfrm>
              <a:custGeom>
                <a:rect b="b" l="l" r="r" t="t"/>
                <a:pathLst>
                  <a:path extrusionOk="0" h="4744" w="1654">
                    <a:moveTo>
                      <a:pt x="1619" y="0"/>
                    </a:moveTo>
                    <a:cubicBezTo>
                      <a:pt x="1293" y="110"/>
                      <a:pt x="1013" y="251"/>
                      <a:pt x="851" y="428"/>
                    </a:cubicBezTo>
                    <a:cubicBezTo>
                      <a:pt x="608" y="696"/>
                      <a:pt x="301" y="2389"/>
                      <a:pt x="1" y="4025"/>
                    </a:cubicBezTo>
                    <a:cubicBezTo>
                      <a:pt x="360" y="4308"/>
                      <a:pt x="754" y="4550"/>
                      <a:pt x="1173" y="4743"/>
                    </a:cubicBezTo>
                    <a:cubicBezTo>
                      <a:pt x="1403" y="3963"/>
                      <a:pt x="1571" y="2891"/>
                      <a:pt x="1626" y="1702"/>
                    </a:cubicBezTo>
                    <a:cubicBezTo>
                      <a:pt x="1653" y="1101"/>
                      <a:pt x="1650" y="525"/>
                      <a:pt x="1619"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7"/>
              <p:cNvSpPr/>
              <p:nvPr/>
            </p:nvSpPr>
            <p:spPr>
              <a:xfrm>
                <a:off x="3655339" y="546840"/>
                <a:ext cx="100316" cy="288508"/>
              </a:xfrm>
              <a:custGeom>
                <a:rect b="b" l="l" r="r" t="t"/>
                <a:pathLst>
                  <a:path extrusionOk="0" h="4754" w="1653">
                    <a:moveTo>
                      <a:pt x="35" y="0"/>
                    </a:moveTo>
                    <a:cubicBezTo>
                      <a:pt x="4" y="525"/>
                      <a:pt x="0" y="1100"/>
                      <a:pt x="28" y="1701"/>
                    </a:cubicBezTo>
                    <a:cubicBezTo>
                      <a:pt x="83" y="2896"/>
                      <a:pt x="254" y="3972"/>
                      <a:pt x="484" y="4754"/>
                    </a:cubicBezTo>
                    <a:cubicBezTo>
                      <a:pt x="903" y="4563"/>
                      <a:pt x="1295" y="4325"/>
                      <a:pt x="1653" y="4045"/>
                    </a:cubicBezTo>
                    <a:cubicBezTo>
                      <a:pt x="1351" y="2401"/>
                      <a:pt x="1044" y="697"/>
                      <a:pt x="798" y="427"/>
                    </a:cubicBezTo>
                    <a:cubicBezTo>
                      <a:pt x="638" y="251"/>
                      <a:pt x="359" y="110"/>
                      <a:pt x="35"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7"/>
              <p:cNvSpPr/>
              <p:nvPr/>
            </p:nvSpPr>
            <p:spPr>
              <a:xfrm>
                <a:off x="3455195" y="526995"/>
                <a:ext cx="165556" cy="126048"/>
              </a:xfrm>
              <a:custGeom>
                <a:rect b="b" l="l" r="r" t="t"/>
                <a:pathLst>
                  <a:path extrusionOk="0" h="2077" w="2728">
                    <a:moveTo>
                      <a:pt x="1348" y="0"/>
                    </a:moveTo>
                    <a:cubicBezTo>
                      <a:pt x="1061" y="0"/>
                      <a:pt x="534" y="47"/>
                      <a:pt x="7" y="157"/>
                    </a:cubicBezTo>
                    <a:cubicBezTo>
                      <a:pt x="1" y="1301"/>
                      <a:pt x="688" y="2077"/>
                      <a:pt x="1365" y="2077"/>
                    </a:cubicBezTo>
                    <a:lnTo>
                      <a:pt x="1367" y="2077"/>
                    </a:lnTo>
                    <a:cubicBezTo>
                      <a:pt x="2042" y="2077"/>
                      <a:pt x="2727" y="1304"/>
                      <a:pt x="2725" y="164"/>
                    </a:cubicBezTo>
                    <a:cubicBezTo>
                      <a:pt x="2186" y="49"/>
                      <a:pt x="1641" y="0"/>
                      <a:pt x="1348"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7"/>
              <p:cNvSpPr/>
              <p:nvPr/>
            </p:nvSpPr>
            <p:spPr>
              <a:xfrm>
                <a:off x="3482808" y="411995"/>
                <a:ext cx="110451" cy="174112"/>
              </a:xfrm>
              <a:custGeom>
                <a:rect b="b" l="l" r="r" t="t"/>
                <a:pathLst>
                  <a:path extrusionOk="0" h="2869" w="1820">
                    <a:moveTo>
                      <a:pt x="370" y="0"/>
                    </a:moveTo>
                    <a:cubicBezTo>
                      <a:pt x="370" y="0"/>
                      <a:pt x="1" y="1691"/>
                      <a:pt x="7" y="2129"/>
                    </a:cubicBezTo>
                    <a:cubicBezTo>
                      <a:pt x="12" y="2535"/>
                      <a:pt x="173" y="2868"/>
                      <a:pt x="910" y="2868"/>
                    </a:cubicBezTo>
                    <a:cubicBezTo>
                      <a:pt x="1647" y="2868"/>
                      <a:pt x="1808" y="2535"/>
                      <a:pt x="1814" y="2129"/>
                    </a:cubicBezTo>
                    <a:cubicBezTo>
                      <a:pt x="1820" y="1691"/>
                      <a:pt x="1451" y="0"/>
                      <a:pt x="1451"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7"/>
              <p:cNvSpPr/>
              <p:nvPr/>
            </p:nvSpPr>
            <p:spPr>
              <a:xfrm>
                <a:off x="3389654" y="340628"/>
                <a:ext cx="75920" cy="87572"/>
              </a:xfrm>
              <a:custGeom>
                <a:rect b="b" l="l" r="r" t="t"/>
                <a:pathLst>
                  <a:path extrusionOk="0" h="1443" w="1251">
                    <a:moveTo>
                      <a:pt x="559" y="1"/>
                    </a:moveTo>
                    <a:cubicBezTo>
                      <a:pt x="523" y="1"/>
                      <a:pt x="488" y="5"/>
                      <a:pt x="453" y="13"/>
                    </a:cubicBezTo>
                    <a:cubicBezTo>
                      <a:pt x="160" y="79"/>
                      <a:pt x="0" y="409"/>
                      <a:pt x="96" y="748"/>
                    </a:cubicBezTo>
                    <a:cubicBezTo>
                      <a:pt x="184" y="1063"/>
                      <a:pt x="509" y="1442"/>
                      <a:pt x="789" y="1442"/>
                    </a:cubicBezTo>
                    <a:cubicBezTo>
                      <a:pt x="811" y="1442"/>
                      <a:pt x="832" y="1440"/>
                      <a:pt x="854" y="1435"/>
                    </a:cubicBezTo>
                    <a:cubicBezTo>
                      <a:pt x="1146" y="1368"/>
                      <a:pt x="1251" y="847"/>
                      <a:pt x="1155" y="507"/>
                    </a:cubicBezTo>
                    <a:cubicBezTo>
                      <a:pt x="1071" y="208"/>
                      <a:pt x="817" y="1"/>
                      <a:pt x="559"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7"/>
              <p:cNvSpPr/>
              <p:nvPr/>
            </p:nvSpPr>
            <p:spPr>
              <a:xfrm>
                <a:off x="3610492" y="340628"/>
                <a:ext cx="75981" cy="87572"/>
              </a:xfrm>
              <a:custGeom>
                <a:rect b="b" l="l" r="r" t="t"/>
                <a:pathLst>
                  <a:path extrusionOk="0" h="1443" w="1252">
                    <a:moveTo>
                      <a:pt x="692" y="1"/>
                    </a:moveTo>
                    <a:cubicBezTo>
                      <a:pt x="433" y="1"/>
                      <a:pt x="180" y="208"/>
                      <a:pt x="96" y="507"/>
                    </a:cubicBezTo>
                    <a:cubicBezTo>
                      <a:pt x="1" y="847"/>
                      <a:pt x="106" y="1368"/>
                      <a:pt x="398" y="1435"/>
                    </a:cubicBezTo>
                    <a:cubicBezTo>
                      <a:pt x="419" y="1440"/>
                      <a:pt x="441" y="1442"/>
                      <a:pt x="462" y="1442"/>
                    </a:cubicBezTo>
                    <a:cubicBezTo>
                      <a:pt x="743" y="1442"/>
                      <a:pt x="1066" y="1063"/>
                      <a:pt x="1156" y="748"/>
                    </a:cubicBezTo>
                    <a:cubicBezTo>
                      <a:pt x="1251" y="409"/>
                      <a:pt x="1091" y="79"/>
                      <a:pt x="799" y="13"/>
                    </a:cubicBezTo>
                    <a:cubicBezTo>
                      <a:pt x="763" y="5"/>
                      <a:pt x="728" y="1"/>
                      <a:pt x="692"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7"/>
              <p:cNvSpPr/>
              <p:nvPr/>
            </p:nvSpPr>
            <p:spPr>
              <a:xfrm>
                <a:off x="3422546" y="228480"/>
                <a:ext cx="231037" cy="273822"/>
              </a:xfrm>
              <a:custGeom>
                <a:rect b="b" l="l" r="r" t="t"/>
                <a:pathLst>
                  <a:path extrusionOk="0" h="4512" w="3807">
                    <a:moveTo>
                      <a:pt x="1903" y="0"/>
                    </a:moveTo>
                    <a:cubicBezTo>
                      <a:pt x="900" y="0"/>
                      <a:pt x="63" y="824"/>
                      <a:pt x="32" y="1872"/>
                    </a:cubicBezTo>
                    <a:cubicBezTo>
                      <a:pt x="0" y="2955"/>
                      <a:pt x="827" y="4511"/>
                      <a:pt x="1903" y="4511"/>
                    </a:cubicBezTo>
                    <a:cubicBezTo>
                      <a:pt x="2979" y="4511"/>
                      <a:pt x="3806" y="2955"/>
                      <a:pt x="3774" y="1872"/>
                    </a:cubicBezTo>
                    <a:cubicBezTo>
                      <a:pt x="3744" y="824"/>
                      <a:pt x="2906" y="0"/>
                      <a:pt x="1903"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7"/>
              <p:cNvSpPr/>
              <p:nvPr/>
            </p:nvSpPr>
            <p:spPr>
              <a:xfrm>
                <a:off x="3419876" y="217313"/>
                <a:ext cx="239048" cy="138732"/>
              </a:xfrm>
              <a:custGeom>
                <a:rect b="b" l="l" r="r" t="t"/>
                <a:pathLst>
                  <a:path extrusionOk="0" h="2286" w="3939">
                    <a:moveTo>
                      <a:pt x="1970" y="0"/>
                    </a:moveTo>
                    <a:cubicBezTo>
                      <a:pt x="1" y="0"/>
                      <a:pt x="13" y="1890"/>
                      <a:pt x="13" y="1890"/>
                    </a:cubicBezTo>
                    <a:cubicBezTo>
                      <a:pt x="13" y="1890"/>
                      <a:pt x="139" y="2286"/>
                      <a:pt x="1970" y="2286"/>
                    </a:cubicBezTo>
                    <a:cubicBezTo>
                      <a:pt x="3801" y="2286"/>
                      <a:pt x="3885" y="1890"/>
                      <a:pt x="3885" y="1890"/>
                    </a:cubicBezTo>
                    <a:cubicBezTo>
                      <a:pt x="3885" y="1890"/>
                      <a:pt x="3939" y="0"/>
                      <a:pt x="19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7"/>
              <p:cNvSpPr/>
              <p:nvPr/>
            </p:nvSpPr>
            <p:spPr>
              <a:xfrm>
                <a:off x="3418480" y="331950"/>
                <a:ext cx="30769" cy="42481"/>
              </a:xfrm>
              <a:custGeom>
                <a:rect b="b" l="l" r="r" t="t"/>
                <a:pathLst>
                  <a:path extrusionOk="0" h="700" w="507">
                    <a:moveTo>
                      <a:pt x="36" y="1"/>
                    </a:moveTo>
                    <a:cubicBezTo>
                      <a:pt x="36" y="1"/>
                      <a:pt x="0" y="350"/>
                      <a:pt x="153" y="700"/>
                    </a:cubicBezTo>
                    <a:cubicBezTo>
                      <a:pt x="153" y="700"/>
                      <a:pt x="222" y="130"/>
                      <a:pt x="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7"/>
              <p:cNvSpPr/>
              <p:nvPr/>
            </p:nvSpPr>
            <p:spPr>
              <a:xfrm>
                <a:off x="3627120" y="331950"/>
                <a:ext cx="30769" cy="42481"/>
              </a:xfrm>
              <a:custGeom>
                <a:rect b="b" l="l" r="r" t="t"/>
                <a:pathLst>
                  <a:path extrusionOk="0" h="700" w="507">
                    <a:moveTo>
                      <a:pt x="0" y="1"/>
                    </a:moveTo>
                    <a:cubicBezTo>
                      <a:pt x="284" y="130"/>
                      <a:pt x="353" y="700"/>
                      <a:pt x="353" y="700"/>
                    </a:cubicBezTo>
                    <a:cubicBezTo>
                      <a:pt x="506" y="350"/>
                      <a:pt x="470" y="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7" name="Google Shape;1177;p67"/>
          <p:cNvGrpSpPr/>
          <p:nvPr/>
        </p:nvGrpSpPr>
        <p:grpSpPr>
          <a:xfrm>
            <a:off x="7926042" y="222299"/>
            <a:ext cx="825169" cy="825106"/>
            <a:chOff x="7462617" y="358787"/>
            <a:chExt cx="825169" cy="825106"/>
          </a:xfrm>
        </p:grpSpPr>
        <p:sp>
          <p:nvSpPr>
            <p:cNvPr id="1178" name="Google Shape;1178;p67"/>
            <p:cNvSpPr/>
            <p:nvPr/>
          </p:nvSpPr>
          <p:spPr>
            <a:xfrm>
              <a:off x="7462640" y="358787"/>
              <a:ext cx="825096" cy="825096"/>
            </a:xfrm>
            <a:custGeom>
              <a:rect b="b" l="l" r="r" t="t"/>
              <a:pathLst>
                <a:path extrusionOk="0" h="13009" w="13009">
                  <a:moveTo>
                    <a:pt x="6504" y="1"/>
                  </a:moveTo>
                  <a:cubicBezTo>
                    <a:pt x="4779" y="1"/>
                    <a:pt x="3124" y="685"/>
                    <a:pt x="1905" y="1905"/>
                  </a:cubicBezTo>
                  <a:cubicBezTo>
                    <a:pt x="685" y="3125"/>
                    <a:pt x="0" y="4780"/>
                    <a:pt x="0" y="6504"/>
                  </a:cubicBezTo>
                  <a:cubicBezTo>
                    <a:pt x="0" y="8230"/>
                    <a:pt x="685" y="9884"/>
                    <a:pt x="1905" y="11104"/>
                  </a:cubicBezTo>
                  <a:cubicBezTo>
                    <a:pt x="3124" y="12324"/>
                    <a:pt x="4779" y="13009"/>
                    <a:pt x="6504" y="13009"/>
                  </a:cubicBezTo>
                  <a:cubicBezTo>
                    <a:pt x="8229" y="13009"/>
                    <a:pt x="9883" y="12324"/>
                    <a:pt x="11103" y="11104"/>
                  </a:cubicBezTo>
                  <a:cubicBezTo>
                    <a:pt x="12322" y="9884"/>
                    <a:pt x="13008" y="8230"/>
                    <a:pt x="13008" y="6504"/>
                  </a:cubicBezTo>
                  <a:cubicBezTo>
                    <a:pt x="13008" y="4780"/>
                    <a:pt x="12322" y="3125"/>
                    <a:pt x="11103" y="1905"/>
                  </a:cubicBezTo>
                  <a:cubicBezTo>
                    <a:pt x="9883" y="685"/>
                    <a:pt x="8229" y="1"/>
                    <a:pt x="65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 name="Google Shape;1179;p67"/>
            <p:cNvGrpSpPr/>
            <p:nvPr/>
          </p:nvGrpSpPr>
          <p:grpSpPr>
            <a:xfrm>
              <a:off x="7462617" y="358787"/>
              <a:ext cx="825169" cy="825106"/>
              <a:chOff x="415750" y="4210925"/>
              <a:chExt cx="657558" cy="657507"/>
            </a:xfrm>
          </p:grpSpPr>
          <p:sp>
            <p:nvSpPr>
              <p:cNvPr id="1180" name="Google Shape;1180;p67"/>
              <p:cNvSpPr/>
              <p:nvPr/>
            </p:nvSpPr>
            <p:spPr>
              <a:xfrm>
                <a:off x="415750" y="4210925"/>
                <a:ext cx="657558" cy="657507"/>
              </a:xfrm>
              <a:custGeom>
                <a:rect b="b" l="l" r="r" t="t"/>
                <a:pathLst>
                  <a:path extrusionOk="0" h="13009" w="13010">
                    <a:moveTo>
                      <a:pt x="6505" y="1"/>
                    </a:moveTo>
                    <a:cubicBezTo>
                      <a:pt x="4780" y="1"/>
                      <a:pt x="3125" y="685"/>
                      <a:pt x="1905" y="1905"/>
                    </a:cubicBezTo>
                    <a:cubicBezTo>
                      <a:pt x="686" y="3125"/>
                      <a:pt x="1" y="4780"/>
                      <a:pt x="1" y="6504"/>
                    </a:cubicBezTo>
                    <a:cubicBezTo>
                      <a:pt x="1" y="8230"/>
                      <a:pt x="686" y="9884"/>
                      <a:pt x="1905" y="11103"/>
                    </a:cubicBezTo>
                    <a:cubicBezTo>
                      <a:pt x="3125" y="12323"/>
                      <a:pt x="4780" y="13009"/>
                      <a:pt x="6505" y="13009"/>
                    </a:cubicBezTo>
                    <a:cubicBezTo>
                      <a:pt x="8230" y="13009"/>
                      <a:pt x="9884" y="12323"/>
                      <a:pt x="11104" y="11103"/>
                    </a:cubicBezTo>
                    <a:cubicBezTo>
                      <a:pt x="12324" y="9884"/>
                      <a:pt x="13009" y="8230"/>
                      <a:pt x="13009" y="6504"/>
                    </a:cubicBezTo>
                    <a:cubicBezTo>
                      <a:pt x="13009" y="4780"/>
                      <a:pt x="12324" y="3125"/>
                      <a:pt x="11104" y="1905"/>
                    </a:cubicBezTo>
                    <a:cubicBezTo>
                      <a:pt x="9884" y="685"/>
                      <a:pt x="8230" y="1"/>
                      <a:pt x="65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7"/>
              <p:cNvSpPr/>
              <p:nvPr/>
            </p:nvSpPr>
            <p:spPr>
              <a:xfrm>
                <a:off x="450371" y="4245445"/>
                <a:ext cx="588416" cy="588416"/>
              </a:xfrm>
              <a:custGeom>
                <a:rect b="b" l="l" r="r" t="t"/>
                <a:pathLst>
                  <a:path extrusionOk="0" h="11642" w="11642">
                    <a:moveTo>
                      <a:pt x="5822" y="0"/>
                    </a:moveTo>
                    <a:cubicBezTo>
                      <a:pt x="4278" y="0"/>
                      <a:pt x="2797" y="614"/>
                      <a:pt x="1706" y="1705"/>
                    </a:cubicBezTo>
                    <a:cubicBezTo>
                      <a:pt x="614" y="2797"/>
                      <a:pt x="1" y="4278"/>
                      <a:pt x="1" y="5821"/>
                    </a:cubicBezTo>
                    <a:cubicBezTo>
                      <a:pt x="1" y="7365"/>
                      <a:pt x="614" y="8846"/>
                      <a:pt x="1706" y="9937"/>
                    </a:cubicBezTo>
                    <a:cubicBezTo>
                      <a:pt x="2797" y="11029"/>
                      <a:pt x="4278" y="11642"/>
                      <a:pt x="5822" y="11642"/>
                    </a:cubicBezTo>
                    <a:cubicBezTo>
                      <a:pt x="7365" y="11642"/>
                      <a:pt x="8845" y="11029"/>
                      <a:pt x="9937" y="9937"/>
                    </a:cubicBezTo>
                    <a:cubicBezTo>
                      <a:pt x="11028" y="8846"/>
                      <a:pt x="11641" y="7365"/>
                      <a:pt x="11641" y="5821"/>
                    </a:cubicBezTo>
                    <a:cubicBezTo>
                      <a:pt x="11641" y="4278"/>
                      <a:pt x="11028" y="2797"/>
                      <a:pt x="9937" y="1705"/>
                    </a:cubicBezTo>
                    <a:cubicBezTo>
                      <a:pt x="8845" y="614"/>
                      <a:pt x="7365" y="0"/>
                      <a:pt x="5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7"/>
              <p:cNvSpPr/>
              <p:nvPr/>
            </p:nvSpPr>
            <p:spPr>
              <a:xfrm>
                <a:off x="553426" y="4550162"/>
                <a:ext cx="381090" cy="265399"/>
              </a:xfrm>
              <a:custGeom>
                <a:rect b="b" l="l" r="r" t="t"/>
                <a:pathLst>
                  <a:path extrusionOk="0" h="5251" w="7540">
                    <a:moveTo>
                      <a:pt x="3767" y="1"/>
                    </a:moveTo>
                    <a:cubicBezTo>
                      <a:pt x="3217" y="1"/>
                      <a:pt x="1531" y="189"/>
                      <a:pt x="1034" y="694"/>
                    </a:cubicBezTo>
                    <a:cubicBezTo>
                      <a:pt x="651" y="1083"/>
                      <a:pt x="392" y="2173"/>
                      <a:pt x="0" y="3729"/>
                    </a:cubicBezTo>
                    <a:cubicBezTo>
                      <a:pt x="981" y="4671"/>
                      <a:pt x="2314" y="5251"/>
                      <a:pt x="3783" y="5251"/>
                    </a:cubicBezTo>
                    <a:cubicBezTo>
                      <a:pt x="5238" y="5251"/>
                      <a:pt x="6560" y="4681"/>
                      <a:pt x="7539" y="3753"/>
                    </a:cubicBezTo>
                    <a:cubicBezTo>
                      <a:pt x="7144" y="2184"/>
                      <a:pt x="6884" y="1085"/>
                      <a:pt x="6500" y="694"/>
                    </a:cubicBezTo>
                    <a:cubicBezTo>
                      <a:pt x="6002" y="189"/>
                      <a:pt x="4316" y="1"/>
                      <a:pt x="37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7"/>
              <p:cNvSpPr/>
              <p:nvPr/>
            </p:nvSpPr>
            <p:spPr>
              <a:xfrm>
                <a:off x="702271" y="4462118"/>
                <a:ext cx="84608" cy="133331"/>
              </a:xfrm>
              <a:custGeom>
                <a:rect b="b" l="l" r="r" t="t"/>
                <a:pathLst>
                  <a:path extrusionOk="0" h="2638" w="1674">
                    <a:moveTo>
                      <a:pt x="340" y="1"/>
                    </a:moveTo>
                    <a:cubicBezTo>
                      <a:pt x="340" y="1"/>
                      <a:pt x="0" y="1556"/>
                      <a:pt x="7" y="1958"/>
                    </a:cubicBezTo>
                    <a:cubicBezTo>
                      <a:pt x="12" y="2331"/>
                      <a:pt x="160" y="2638"/>
                      <a:pt x="838" y="2638"/>
                    </a:cubicBezTo>
                    <a:cubicBezTo>
                      <a:pt x="1514" y="2638"/>
                      <a:pt x="1663" y="2331"/>
                      <a:pt x="1669" y="1958"/>
                    </a:cubicBezTo>
                    <a:cubicBezTo>
                      <a:pt x="1674" y="1556"/>
                      <a:pt x="1334" y="1"/>
                      <a:pt x="1334"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7"/>
              <p:cNvSpPr/>
              <p:nvPr/>
            </p:nvSpPr>
            <p:spPr>
              <a:xfrm>
                <a:off x="630956" y="4407533"/>
                <a:ext cx="58174" cy="67019"/>
              </a:xfrm>
              <a:custGeom>
                <a:rect b="b" l="l" r="r" t="t"/>
                <a:pathLst>
                  <a:path extrusionOk="0" h="1326" w="1151">
                    <a:moveTo>
                      <a:pt x="514" y="0"/>
                    </a:moveTo>
                    <a:cubicBezTo>
                      <a:pt x="481" y="0"/>
                      <a:pt x="448" y="4"/>
                      <a:pt x="416" y="11"/>
                    </a:cubicBezTo>
                    <a:cubicBezTo>
                      <a:pt x="148" y="72"/>
                      <a:pt x="0" y="375"/>
                      <a:pt x="89" y="687"/>
                    </a:cubicBezTo>
                    <a:cubicBezTo>
                      <a:pt x="170" y="977"/>
                      <a:pt x="468" y="1325"/>
                      <a:pt x="725" y="1325"/>
                    </a:cubicBezTo>
                    <a:cubicBezTo>
                      <a:pt x="746" y="1325"/>
                      <a:pt x="766" y="1323"/>
                      <a:pt x="785" y="1318"/>
                    </a:cubicBezTo>
                    <a:cubicBezTo>
                      <a:pt x="1054" y="1258"/>
                      <a:pt x="1150" y="777"/>
                      <a:pt x="1063" y="466"/>
                    </a:cubicBezTo>
                    <a:cubicBezTo>
                      <a:pt x="985" y="191"/>
                      <a:pt x="752" y="0"/>
                      <a:pt x="514"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7"/>
              <p:cNvSpPr/>
              <p:nvPr/>
            </p:nvSpPr>
            <p:spPr>
              <a:xfrm>
                <a:off x="800018" y="4407533"/>
                <a:ext cx="58174" cy="67019"/>
              </a:xfrm>
              <a:custGeom>
                <a:rect b="b" l="l" r="r" t="t"/>
                <a:pathLst>
                  <a:path extrusionOk="0" h="1326" w="1151">
                    <a:moveTo>
                      <a:pt x="638" y="0"/>
                    </a:moveTo>
                    <a:cubicBezTo>
                      <a:pt x="400" y="0"/>
                      <a:pt x="166" y="191"/>
                      <a:pt x="89" y="466"/>
                    </a:cubicBezTo>
                    <a:cubicBezTo>
                      <a:pt x="1" y="777"/>
                      <a:pt x="98" y="1258"/>
                      <a:pt x="367" y="1318"/>
                    </a:cubicBezTo>
                    <a:cubicBezTo>
                      <a:pt x="387" y="1323"/>
                      <a:pt x="406" y="1325"/>
                      <a:pt x="427" y="1325"/>
                    </a:cubicBezTo>
                    <a:cubicBezTo>
                      <a:pt x="684" y="1325"/>
                      <a:pt x="981" y="977"/>
                      <a:pt x="1063" y="687"/>
                    </a:cubicBezTo>
                    <a:cubicBezTo>
                      <a:pt x="1151" y="375"/>
                      <a:pt x="1005" y="72"/>
                      <a:pt x="735" y="11"/>
                    </a:cubicBezTo>
                    <a:cubicBezTo>
                      <a:pt x="703" y="4"/>
                      <a:pt x="670" y="0"/>
                      <a:pt x="638"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7"/>
              <p:cNvSpPr/>
              <p:nvPr/>
            </p:nvSpPr>
            <p:spPr>
              <a:xfrm>
                <a:off x="656126" y="4321662"/>
                <a:ext cx="176899" cy="209600"/>
              </a:xfrm>
              <a:custGeom>
                <a:rect b="b" l="l" r="r" t="t"/>
                <a:pathLst>
                  <a:path extrusionOk="0" h="4147" w="3500">
                    <a:moveTo>
                      <a:pt x="1751" y="0"/>
                    </a:moveTo>
                    <a:cubicBezTo>
                      <a:pt x="828" y="0"/>
                      <a:pt x="58" y="757"/>
                      <a:pt x="30" y="1721"/>
                    </a:cubicBezTo>
                    <a:cubicBezTo>
                      <a:pt x="0" y="2716"/>
                      <a:pt x="760" y="4147"/>
                      <a:pt x="1751" y="4147"/>
                    </a:cubicBezTo>
                    <a:cubicBezTo>
                      <a:pt x="2740" y="4147"/>
                      <a:pt x="3500" y="2716"/>
                      <a:pt x="3471" y="1721"/>
                    </a:cubicBezTo>
                    <a:cubicBezTo>
                      <a:pt x="3442" y="757"/>
                      <a:pt x="2672" y="0"/>
                      <a:pt x="1751"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7"/>
              <p:cNvSpPr/>
              <p:nvPr/>
            </p:nvSpPr>
            <p:spPr>
              <a:xfrm>
                <a:off x="806639" y="4391916"/>
                <a:ext cx="31690" cy="63633"/>
              </a:xfrm>
              <a:custGeom>
                <a:rect b="b" l="l" r="r" t="t"/>
                <a:pathLst>
                  <a:path extrusionOk="0" h="1259" w="627">
                    <a:moveTo>
                      <a:pt x="604" y="0"/>
                    </a:moveTo>
                    <a:lnTo>
                      <a:pt x="604" y="0"/>
                    </a:lnTo>
                    <a:cubicBezTo>
                      <a:pt x="403" y="43"/>
                      <a:pt x="202" y="86"/>
                      <a:pt x="1" y="127"/>
                    </a:cubicBezTo>
                    <a:cubicBezTo>
                      <a:pt x="96" y="1007"/>
                      <a:pt x="343" y="1258"/>
                      <a:pt x="343" y="1258"/>
                    </a:cubicBezTo>
                    <a:cubicBezTo>
                      <a:pt x="551" y="778"/>
                      <a:pt x="627" y="359"/>
                      <a:pt x="6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7"/>
              <p:cNvSpPr/>
              <p:nvPr/>
            </p:nvSpPr>
            <p:spPr>
              <a:xfrm>
                <a:off x="625801" y="4310442"/>
                <a:ext cx="223802" cy="145108"/>
              </a:xfrm>
              <a:custGeom>
                <a:rect b="b" l="l" r="r" t="t"/>
                <a:pathLst>
                  <a:path extrusionOk="0" h="2871" w="4428">
                    <a:moveTo>
                      <a:pt x="2354" y="1"/>
                    </a:moveTo>
                    <a:cubicBezTo>
                      <a:pt x="1129" y="1"/>
                      <a:pt x="1" y="1053"/>
                      <a:pt x="788" y="2870"/>
                    </a:cubicBezTo>
                    <a:cubicBezTo>
                      <a:pt x="788" y="2870"/>
                      <a:pt x="1070" y="2584"/>
                      <a:pt x="1148" y="1551"/>
                    </a:cubicBezTo>
                    <a:cubicBezTo>
                      <a:pt x="1148" y="1551"/>
                      <a:pt x="1884" y="2126"/>
                      <a:pt x="3121" y="2126"/>
                    </a:cubicBezTo>
                    <a:cubicBezTo>
                      <a:pt x="3508" y="2126"/>
                      <a:pt x="3944" y="2069"/>
                      <a:pt x="4423" y="1921"/>
                    </a:cubicBezTo>
                    <a:cubicBezTo>
                      <a:pt x="4423" y="1921"/>
                      <a:pt x="4428" y="627"/>
                      <a:pt x="3100" y="135"/>
                    </a:cubicBezTo>
                    <a:cubicBezTo>
                      <a:pt x="2858" y="45"/>
                      <a:pt x="2604" y="1"/>
                      <a:pt x="23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7"/>
              <p:cNvSpPr/>
              <p:nvPr/>
            </p:nvSpPr>
            <p:spPr>
              <a:xfrm>
                <a:off x="674422" y="4541520"/>
                <a:ext cx="70204" cy="84153"/>
              </a:xfrm>
              <a:custGeom>
                <a:rect b="b" l="l" r="r" t="t"/>
                <a:pathLst>
                  <a:path extrusionOk="0" h="1665" w="1389">
                    <a:moveTo>
                      <a:pt x="577" y="1"/>
                    </a:moveTo>
                    <a:cubicBezTo>
                      <a:pt x="512" y="1"/>
                      <a:pt x="275" y="21"/>
                      <a:pt x="115" y="305"/>
                    </a:cubicBezTo>
                    <a:cubicBezTo>
                      <a:pt x="115" y="305"/>
                      <a:pt x="0" y="1339"/>
                      <a:pt x="1019" y="1664"/>
                    </a:cubicBezTo>
                    <a:lnTo>
                      <a:pt x="1389" y="1067"/>
                    </a:lnTo>
                    <a:cubicBezTo>
                      <a:pt x="511" y="1067"/>
                      <a:pt x="594" y="1"/>
                      <a:pt x="594" y="1"/>
                    </a:cubicBezTo>
                    <a:cubicBezTo>
                      <a:pt x="594" y="1"/>
                      <a:pt x="588"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7"/>
              <p:cNvSpPr/>
              <p:nvPr/>
            </p:nvSpPr>
            <p:spPr>
              <a:xfrm>
                <a:off x="743968" y="4541520"/>
                <a:ext cx="70153" cy="84153"/>
              </a:xfrm>
              <a:custGeom>
                <a:rect b="b" l="l" r="r" t="t"/>
                <a:pathLst>
                  <a:path extrusionOk="0" h="1665" w="1388">
                    <a:moveTo>
                      <a:pt x="811" y="1"/>
                    </a:moveTo>
                    <a:cubicBezTo>
                      <a:pt x="800" y="1"/>
                      <a:pt x="794" y="1"/>
                      <a:pt x="794" y="1"/>
                    </a:cubicBezTo>
                    <a:cubicBezTo>
                      <a:pt x="794" y="1"/>
                      <a:pt x="876" y="1067"/>
                      <a:pt x="0" y="1067"/>
                    </a:cubicBezTo>
                    <a:lnTo>
                      <a:pt x="368" y="1664"/>
                    </a:lnTo>
                    <a:cubicBezTo>
                      <a:pt x="1388" y="1339"/>
                      <a:pt x="1273" y="305"/>
                      <a:pt x="1273" y="305"/>
                    </a:cubicBezTo>
                    <a:cubicBezTo>
                      <a:pt x="1113" y="21"/>
                      <a:pt x="876" y="1"/>
                      <a:pt x="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1" name="Google Shape;1191;p67"/>
          <p:cNvGrpSpPr/>
          <p:nvPr/>
        </p:nvGrpSpPr>
        <p:grpSpPr>
          <a:xfrm flipH="1">
            <a:off x="195798" y="742194"/>
            <a:ext cx="1060367" cy="590420"/>
            <a:chOff x="2940150" y="403838"/>
            <a:chExt cx="829773" cy="462024"/>
          </a:xfrm>
        </p:grpSpPr>
        <p:sp>
          <p:nvSpPr>
            <p:cNvPr id="1192" name="Google Shape;1192;p67"/>
            <p:cNvSpPr/>
            <p:nvPr/>
          </p:nvSpPr>
          <p:spPr>
            <a:xfrm>
              <a:off x="2940179" y="403838"/>
              <a:ext cx="829717" cy="462023"/>
            </a:xfrm>
            <a:custGeom>
              <a:rect b="b" l="l" r="r" t="t"/>
              <a:pathLst>
                <a:path extrusionOk="0" h="8209" w="14742">
                  <a:moveTo>
                    <a:pt x="2238" y="1"/>
                  </a:moveTo>
                  <a:cubicBezTo>
                    <a:pt x="1008" y="1"/>
                    <a:pt x="1" y="1008"/>
                    <a:pt x="1" y="2239"/>
                  </a:cubicBezTo>
                  <a:cubicBezTo>
                    <a:pt x="1" y="3469"/>
                    <a:pt x="1008" y="4475"/>
                    <a:pt x="2238" y="4475"/>
                  </a:cubicBezTo>
                  <a:lnTo>
                    <a:pt x="2881" y="4475"/>
                  </a:lnTo>
                  <a:lnTo>
                    <a:pt x="675" y="8208"/>
                  </a:lnTo>
                  <a:lnTo>
                    <a:pt x="6386" y="4475"/>
                  </a:lnTo>
                  <a:lnTo>
                    <a:pt x="12504" y="4475"/>
                  </a:lnTo>
                  <a:cubicBezTo>
                    <a:pt x="13734" y="4475"/>
                    <a:pt x="14741" y="3469"/>
                    <a:pt x="14741" y="2239"/>
                  </a:cubicBezTo>
                  <a:cubicBezTo>
                    <a:pt x="14742" y="1008"/>
                    <a:pt x="13735" y="1"/>
                    <a:pt x="125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 name="Google Shape;1193;p67"/>
            <p:cNvGrpSpPr/>
            <p:nvPr/>
          </p:nvGrpSpPr>
          <p:grpSpPr>
            <a:xfrm>
              <a:off x="2940150" y="403838"/>
              <a:ext cx="829773" cy="462024"/>
              <a:chOff x="1284000" y="403838"/>
              <a:chExt cx="829773" cy="462024"/>
            </a:xfrm>
          </p:grpSpPr>
          <p:sp>
            <p:nvSpPr>
              <p:cNvPr id="1194" name="Google Shape;1194;p67"/>
              <p:cNvSpPr/>
              <p:nvPr/>
            </p:nvSpPr>
            <p:spPr>
              <a:xfrm>
                <a:off x="1322047" y="608538"/>
                <a:ext cx="393584" cy="257324"/>
              </a:xfrm>
              <a:custGeom>
                <a:rect b="b" l="l" r="r" t="t"/>
                <a:pathLst>
                  <a:path extrusionOk="0" h="4572" w="6993">
                    <a:moveTo>
                      <a:pt x="6993" y="0"/>
                    </a:moveTo>
                    <a:lnTo>
                      <a:pt x="2540" y="274"/>
                    </a:lnTo>
                    <a:lnTo>
                      <a:pt x="0" y="4571"/>
                    </a:lnTo>
                    <a:lnTo>
                      <a:pt x="69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7"/>
              <p:cNvSpPr/>
              <p:nvPr/>
            </p:nvSpPr>
            <p:spPr>
              <a:xfrm>
                <a:off x="1284000" y="403838"/>
                <a:ext cx="829773" cy="251920"/>
              </a:xfrm>
              <a:custGeom>
                <a:rect b="b" l="l" r="r" t="t"/>
                <a:pathLst>
                  <a:path extrusionOk="0" h="4476" w="14743">
                    <a:moveTo>
                      <a:pt x="2239" y="1"/>
                    </a:moveTo>
                    <a:cubicBezTo>
                      <a:pt x="1008" y="1"/>
                      <a:pt x="1" y="1008"/>
                      <a:pt x="1" y="2239"/>
                    </a:cubicBezTo>
                    <a:cubicBezTo>
                      <a:pt x="1" y="3469"/>
                      <a:pt x="1008" y="4475"/>
                      <a:pt x="2239" y="4475"/>
                    </a:cubicBezTo>
                    <a:lnTo>
                      <a:pt x="12505" y="4475"/>
                    </a:lnTo>
                    <a:cubicBezTo>
                      <a:pt x="13735" y="4475"/>
                      <a:pt x="14742" y="3469"/>
                      <a:pt x="14742" y="2239"/>
                    </a:cubicBezTo>
                    <a:cubicBezTo>
                      <a:pt x="14742" y="1008"/>
                      <a:pt x="13735" y="1"/>
                      <a:pt x="125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7"/>
              <p:cNvSpPr/>
              <p:nvPr/>
            </p:nvSpPr>
            <p:spPr>
              <a:xfrm>
                <a:off x="1641790" y="479200"/>
                <a:ext cx="114704" cy="101140"/>
              </a:xfrm>
              <a:custGeom>
                <a:rect b="b" l="l" r="r" t="t"/>
                <a:pathLst>
                  <a:path extrusionOk="0" h="1797" w="2038">
                    <a:moveTo>
                      <a:pt x="1019" y="0"/>
                    </a:moveTo>
                    <a:cubicBezTo>
                      <a:pt x="904" y="0"/>
                      <a:pt x="788" y="22"/>
                      <a:pt x="676" y="69"/>
                    </a:cubicBezTo>
                    <a:cubicBezTo>
                      <a:pt x="217" y="259"/>
                      <a:pt x="0" y="783"/>
                      <a:pt x="190" y="1242"/>
                    </a:cubicBezTo>
                    <a:cubicBezTo>
                      <a:pt x="333" y="1587"/>
                      <a:pt x="667" y="1796"/>
                      <a:pt x="1019" y="1796"/>
                    </a:cubicBezTo>
                    <a:cubicBezTo>
                      <a:pt x="1134" y="1796"/>
                      <a:pt x="1251" y="1774"/>
                      <a:pt x="1363" y="1727"/>
                    </a:cubicBezTo>
                    <a:cubicBezTo>
                      <a:pt x="1821" y="1538"/>
                      <a:pt x="2038" y="1013"/>
                      <a:pt x="1848" y="555"/>
                    </a:cubicBezTo>
                    <a:cubicBezTo>
                      <a:pt x="1705" y="209"/>
                      <a:pt x="1371" y="0"/>
                      <a:pt x="10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7"/>
              <p:cNvSpPr/>
              <p:nvPr/>
            </p:nvSpPr>
            <p:spPr>
              <a:xfrm>
                <a:off x="1428478" y="479200"/>
                <a:ext cx="114760" cy="101140"/>
              </a:xfrm>
              <a:custGeom>
                <a:rect b="b" l="l" r="r" t="t"/>
                <a:pathLst>
                  <a:path extrusionOk="0" h="1797" w="2039">
                    <a:moveTo>
                      <a:pt x="1020" y="1"/>
                    </a:moveTo>
                    <a:cubicBezTo>
                      <a:pt x="905" y="1"/>
                      <a:pt x="789" y="23"/>
                      <a:pt x="676" y="70"/>
                    </a:cubicBezTo>
                    <a:cubicBezTo>
                      <a:pt x="218" y="259"/>
                      <a:pt x="1" y="784"/>
                      <a:pt x="190" y="1242"/>
                    </a:cubicBezTo>
                    <a:cubicBezTo>
                      <a:pt x="334" y="1587"/>
                      <a:pt x="667" y="1796"/>
                      <a:pt x="1020" y="1796"/>
                    </a:cubicBezTo>
                    <a:cubicBezTo>
                      <a:pt x="1134" y="1796"/>
                      <a:pt x="1251" y="1774"/>
                      <a:pt x="1363" y="1727"/>
                    </a:cubicBezTo>
                    <a:cubicBezTo>
                      <a:pt x="1821" y="1538"/>
                      <a:pt x="2038" y="1013"/>
                      <a:pt x="1849" y="555"/>
                    </a:cubicBezTo>
                    <a:cubicBezTo>
                      <a:pt x="1706" y="210"/>
                      <a:pt x="1372" y="1"/>
                      <a:pt x="10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7"/>
              <p:cNvSpPr/>
              <p:nvPr/>
            </p:nvSpPr>
            <p:spPr>
              <a:xfrm>
                <a:off x="1856565" y="479313"/>
                <a:ext cx="110989" cy="101083"/>
              </a:xfrm>
              <a:custGeom>
                <a:rect b="b" l="l" r="r" t="t"/>
                <a:pathLst>
                  <a:path extrusionOk="0" h="1796" w="1972">
                    <a:moveTo>
                      <a:pt x="986" y="1"/>
                    </a:moveTo>
                    <a:cubicBezTo>
                      <a:pt x="757" y="1"/>
                      <a:pt x="527" y="88"/>
                      <a:pt x="352" y="263"/>
                    </a:cubicBezTo>
                    <a:cubicBezTo>
                      <a:pt x="1" y="614"/>
                      <a:pt x="1" y="1182"/>
                      <a:pt x="352" y="1533"/>
                    </a:cubicBezTo>
                    <a:cubicBezTo>
                      <a:pt x="527" y="1708"/>
                      <a:pt x="757" y="1795"/>
                      <a:pt x="986" y="1795"/>
                    </a:cubicBezTo>
                    <a:cubicBezTo>
                      <a:pt x="1216" y="1795"/>
                      <a:pt x="1446" y="1708"/>
                      <a:pt x="1621" y="1533"/>
                    </a:cubicBezTo>
                    <a:cubicBezTo>
                      <a:pt x="1971" y="1182"/>
                      <a:pt x="1971" y="614"/>
                      <a:pt x="1621" y="263"/>
                    </a:cubicBezTo>
                    <a:cubicBezTo>
                      <a:pt x="1446" y="88"/>
                      <a:pt x="1216"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9" name="Google Shape;1199;p67"/>
          <p:cNvGrpSpPr/>
          <p:nvPr/>
        </p:nvGrpSpPr>
        <p:grpSpPr>
          <a:xfrm rot="-689087">
            <a:off x="1180152" y="4145870"/>
            <a:ext cx="699854" cy="699927"/>
            <a:chOff x="3767725" y="4077950"/>
            <a:chExt cx="825022" cy="825109"/>
          </a:xfrm>
        </p:grpSpPr>
        <p:sp>
          <p:nvSpPr>
            <p:cNvPr id="1200" name="Google Shape;1200;p67"/>
            <p:cNvSpPr/>
            <p:nvPr/>
          </p:nvSpPr>
          <p:spPr>
            <a:xfrm>
              <a:off x="3767769" y="4077950"/>
              <a:ext cx="824936" cy="825109"/>
            </a:xfrm>
            <a:custGeom>
              <a:rect b="b" l="l" r="r" t="t"/>
              <a:pathLst>
                <a:path extrusionOk="0" h="9546" w="9544">
                  <a:moveTo>
                    <a:pt x="4772" y="1"/>
                  </a:moveTo>
                  <a:cubicBezTo>
                    <a:pt x="2136" y="1"/>
                    <a:pt x="0" y="2138"/>
                    <a:pt x="0" y="4773"/>
                  </a:cubicBezTo>
                  <a:cubicBezTo>
                    <a:pt x="0" y="6039"/>
                    <a:pt x="502" y="7252"/>
                    <a:pt x="1398" y="8148"/>
                  </a:cubicBezTo>
                  <a:cubicBezTo>
                    <a:pt x="2293" y="9043"/>
                    <a:pt x="3506" y="9546"/>
                    <a:pt x="4772" y="9546"/>
                  </a:cubicBezTo>
                  <a:cubicBezTo>
                    <a:pt x="6037" y="9546"/>
                    <a:pt x="7252" y="9043"/>
                    <a:pt x="8146" y="8148"/>
                  </a:cubicBezTo>
                  <a:cubicBezTo>
                    <a:pt x="9041" y="7252"/>
                    <a:pt x="9544" y="6039"/>
                    <a:pt x="9544" y="4773"/>
                  </a:cubicBezTo>
                  <a:cubicBezTo>
                    <a:pt x="9544" y="3508"/>
                    <a:pt x="9041" y="2293"/>
                    <a:pt x="8146" y="1398"/>
                  </a:cubicBezTo>
                  <a:cubicBezTo>
                    <a:pt x="7252" y="504"/>
                    <a:pt x="6037" y="1"/>
                    <a:pt x="4772"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 name="Google Shape;1201;p67"/>
            <p:cNvGrpSpPr/>
            <p:nvPr/>
          </p:nvGrpSpPr>
          <p:grpSpPr>
            <a:xfrm>
              <a:off x="3767725" y="4077950"/>
              <a:ext cx="825022" cy="825022"/>
              <a:chOff x="2406425" y="4077950"/>
              <a:chExt cx="825022" cy="825022"/>
            </a:xfrm>
          </p:grpSpPr>
          <p:sp>
            <p:nvSpPr>
              <p:cNvPr id="1202" name="Google Shape;1202;p67"/>
              <p:cNvSpPr/>
              <p:nvPr/>
            </p:nvSpPr>
            <p:spPr>
              <a:xfrm>
                <a:off x="2406425" y="4077950"/>
                <a:ext cx="825022" cy="825022"/>
              </a:xfrm>
              <a:custGeom>
                <a:rect b="b" l="l" r="r" t="t"/>
                <a:pathLst>
                  <a:path extrusionOk="0" h="9545" w="9545">
                    <a:moveTo>
                      <a:pt x="4772" y="1"/>
                    </a:moveTo>
                    <a:cubicBezTo>
                      <a:pt x="3506" y="1"/>
                      <a:pt x="2293" y="504"/>
                      <a:pt x="1398" y="1398"/>
                    </a:cubicBezTo>
                    <a:cubicBezTo>
                      <a:pt x="502" y="2293"/>
                      <a:pt x="1" y="3507"/>
                      <a:pt x="1" y="4773"/>
                    </a:cubicBezTo>
                    <a:cubicBezTo>
                      <a:pt x="1" y="6039"/>
                      <a:pt x="502" y="7252"/>
                      <a:pt x="1398" y="8147"/>
                    </a:cubicBezTo>
                    <a:cubicBezTo>
                      <a:pt x="2293" y="9042"/>
                      <a:pt x="3506" y="9544"/>
                      <a:pt x="4772" y="9544"/>
                    </a:cubicBezTo>
                    <a:cubicBezTo>
                      <a:pt x="6037" y="9544"/>
                      <a:pt x="7252" y="9042"/>
                      <a:pt x="8147" y="8147"/>
                    </a:cubicBezTo>
                    <a:cubicBezTo>
                      <a:pt x="9041" y="7252"/>
                      <a:pt x="9544" y="6039"/>
                      <a:pt x="9544" y="4773"/>
                    </a:cubicBezTo>
                    <a:cubicBezTo>
                      <a:pt x="9544" y="3507"/>
                      <a:pt x="9041" y="2293"/>
                      <a:pt x="8147" y="1398"/>
                    </a:cubicBezTo>
                    <a:cubicBezTo>
                      <a:pt x="7252" y="504"/>
                      <a:pt x="6037" y="1"/>
                      <a:pt x="4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7"/>
              <p:cNvSpPr/>
              <p:nvPr/>
            </p:nvSpPr>
            <p:spPr>
              <a:xfrm>
                <a:off x="2566415" y="4321610"/>
                <a:ext cx="504002" cy="339171"/>
              </a:xfrm>
              <a:custGeom>
                <a:rect b="b" l="l" r="r" t="t"/>
                <a:pathLst>
                  <a:path extrusionOk="0" h="3924" w="5831">
                    <a:moveTo>
                      <a:pt x="155" y="1"/>
                    </a:moveTo>
                    <a:cubicBezTo>
                      <a:pt x="70" y="1"/>
                      <a:pt x="1" y="70"/>
                      <a:pt x="1" y="155"/>
                    </a:cubicBezTo>
                    <a:lnTo>
                      <a:pt x="1" y="3769"/>
                    </a:lnTo>
                    <a:cubicBezTo>
                      <a:pt x="1" y="3853"/>
                      <a:pt x="70" y="3923"/>
                      <a:pt x="155" y="3923"/>
                    </a:cubicBezTo>
                    <a:lnTo>
                      <a:pt x="5677" y="3923"/>
                    </a:lnTo>
                    <a:cubicBezTo>
                      <a:pt x="5762" y="3923"/>
                      <a:pt x="5831" y="3853"/>
                      <a:pt x="5831" y="3769"/>
                    </a:cubicBezTo>
                    <a:lnTo>
                      <a:pt x="5831" y="155"/>
                    </a:lnTo>
                    <a:cubicBezTo>
                      <a:pt x="5831" y="70"/>
                      <a:pt x="5762" y="1"/>
                      <a:pt x="56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7"/>
              <p:cNvSpPr/>
              <p:nvPr/>
            </p:nvSpPr>
            <p:spPr>
              <a:xfrm>
                <a:off x="2566934" y="4491108"/>
                <a:ext cx="502965" cy="169672"/>
              </a:xfrm>
              <a:custGeom>
                <a:rect b="b" l="l" r="r" t="t"/>
                <a:pathLst>
                  <a:path extrusionOk="0" h="1963" w="5819">
                    <a:moveTo>
                      <a:pt x="2910" y="1"/>
                    </a:moveTo>
                    <a:lnTo>
                      <a:pt x="1" y="1595"/>
                    </a:lnTo>
                    <a:cubicBezTo>
                      <a:pt x="35" y="1803"/>
                      <a:pt x="215" y="1962"/>
                      <a:pt x="432" y="1962"/>
                    </a:cubicBezTo>
                    <a:lnTo>
                      <a:pt x="5388" y="1962"/>
                    </a:lnTo>
                    <a:cubicBezTo>
                      <a:pt x="5604" y="1962"/>
                      <a:pt x="5785" y="1803"/>
                      <a:pt x="5819" y="1595"/>
                    </a:cubicBezTo>
                    <a:lnTo>
                      <a:pt x="29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7"/>
              <p:cNvSpPr/>
              <p:nvPr/>
            </p:nvSpPr>
            <p:spPr>
              <a:xfrm>
                <a:off x="2572984" y="4502777"/>
                <a:ext cx="492247" cy="157225"/>
              </a:xfrm>
              <a:custGeom>
                <a:rect b="b" l="l" r="r" t="t"/>
                <a:pathLst>
                  <a:path extrusionOk="0" h="1819" w="5695">
                    <a:moveTo>
                      <a:pt x="2848" y="1"/>
                    </a:moveTo>
                    <a:lnTo>
                      <a:pt x="1" y="1615"/>
                    </a:lnTo>
                    <a:cubicBezTo>
                      <a:pt x="78" y="1738"/>
                      <a:pt x="215" y="1819"/>
                      <a:pt x="369" y="1819"/>
                    </a:cubicBezTo>
                    <a:lnTo>
                      <a:pt x="5325" y="1819"/>
                    </a:lnTo>
                    <a:cubicBezTo>
                      <a:pt x="5480" y="1819"/>
                      <a:pt x="5616" y="1738"/>
                      <a:pt x="5694" y="1615"/>
                    </a:cubicBezTo>
                    <a:lnTo>
                      <a:pt x="28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7"/>
              <p:cNvSpPr/>
              <p:nvPr/>
            </p:nvSpPr>
            <p:spPr>
              <a:xfrm>
                <a:off x="2566415" y="4321610"/>
                <a:ext cx="504002" cy="264837"/>
              </a:xfrm>
              <a:custGeom>
                <a:rect b="b" l="l" r="r" t="t"/>
                <a:pathLst>
                  <a:path extrusionOk="0" h="3064" w="5831">
                    <a:moveTo>
                      <a:pt x="438" y="1"/>
                    </a:moveTo>
                    <a:cubicBezTo>
                      <a:pt x="197" y="1"/>
                      <a:pt x="1" y="197"/>
                      <a:pt x="1" y="438"/>
                    </a:cubicBezTo>
                    <a:lnTo>
                      <a:pt x="1" y="1429"/>
                    </a:lnTo>
                    <a:lnTo>
                      <a:pt x="2916" y="3063"/>
                    </a:lnTo>
                    <a:lnTo>
                      <a:pt x="5831" y="1429"/>
                    </a:lnTo>
                    <a:lnTo>
                      <a:pt x="5831" y="438"/>
                    </a:lnTo>
                    <a:cubicBezTo>
                      <a:pt x="5831" y="197"/>
                      <a:pt x="5634" y="1"/>
                      <a:pt x="5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7"/>
              <p:cNvSpPr/>
              <p:nvPr/>
            </p:nvSpPr>
            <p:spPr>
              <a:xfrm>
                <a:off x="2566415" y="4321610"/>
                <a:ext cx="504002" cy="251180"/>
              </a:xfrm>
              <a:custGeom>
                <a:rect b="b" l="l" r="r" t="t"/>
                <a:pathLst>
                  <a:path extrusionOk="0" h="2906" w="5831">
                    <a:moveTo>
                      <a:pt x="438" y="1"/>
                    </a:moveTo>
                    <a:cubicBezTo>
                      <a:pt x="197" y="1"/>
                      <a:pt x="1" y="197"/>
                      <a:pt x="1" y="438"/>
                    </a:cubicBezTo>
                    <a:lnTo>
                      <a:pt x="1" y="1252"/>
                    </a:lnTo>
                    <a:lnTo>
                      <a:pt x="2916" y="2906"/>
                    </a:lnTo>
                    <a:lnTo>
                      <a:pt x="5831" y="1252"/>
                    </a:lnTo>
                    <a:lnTo>
                      <a:pt x="5831" y="438"/>
                    </a:lnTo>
                    <a:cubicBezTo>
                      <a:pt x="5831" y="197"/>
                      <a:pt x="5634" y="1"/>
                      <a:pt x="53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8" name="Google Shape;1208;p67"/>
          <p:cNvGrpSpPr/>
          <p:nvPr/>
        </p:nvGrpSpPr>
        <p:grpSpPr>
          <a:xfrm rot="522470">
            <a:off x="7230422" y="3920913"/>
            <a:ext cx="927097" cy="626646"/>
            <a:chOff x="6932935" y="4179500"/>
            <a:chExt cx="927072" cy="626629"/>
          </a:xfrm>
        </p:grpSpPr>
        <p:sp>
          <p:nvSpPr>
            <p:cNvPr id="1209" name="Google Shape;1209;p67"/>
            <p:cNvSpPr/>
            <p:nvPr/>
          </p:nvSpPr>
          <p:spPr>
            <a:xfrm>
              <a:off x="6932950" y="4179593"/>
              <a:ext cx="927056" cy="626535"/>
            </a:xfrm>
            <a:custGeom>
              <a:rect b="b" l="l" r="r" t="t"/>
              <a:pathLst>
                <a:path extrusionOk="0" h="5923" w="8764">
                  <a:moveTo>
                    <a:pt x="241" y="1"/>
                  </a:moveTo>
                  <a:cubicBezTo>
                    <a:pt x="109" y="1"/>
                    <a:pt x="1" y="109"/>
                    <a:pt x="1" y="240"/>
                  </a:cubicBezTo>
                  <a:lnTo>
                    <a:pt x="1" y="5683"/>
                  </a:lnTo>
                  <a:cubicBezTo>
                    <a:pt x="1" y="5814"/>
                    <a:pt x="109" y="5922"/>
                    <a:pt x="241" y="5922"/>
                  </a:cubicBezTo>
                  <a:lnTo>
                    <a:pt x="8523" y="5922"/>
                  </a:lnTo>
                  <a:cubicBezTo>
                    <a:pt x="8655" y="5922"/>
                    <a:pt x="8763" y="5814"/>
                    <a:pt x="8763" y="5683"/>
                  </a:cubicBezTo>
                  <a:lnTo>
                    <a:pt x="8763" y="240"/>
                  </a:lnTo>
                  <a:cubicBezTo>
                    <a:pt x="8763" y="109"/>
                    <a:pt x="8655" y="1"/>
                    <a:pt x="8523"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 name="Google Shape;1210;p67"/>
            <p:cNvGrpSpPr/>
            <p:nvPr/>
          </p:nvGrpSpPr>
          <p:grpSpPr>
            <a:xfrm>
              <a:off x="6932935" y="4179500"/>
              <a:ext cx="926909" cy="626401"/>
              <a:chOff x="2862450" y="3868375"/>
              <a:chExt cx="1387380" cy="937586"/>
            </a:xfrm>
          </p:grpSpPr>
          <p:sp>
            <p:nvSpPr>
              <p:cNvPr id="1211" name="Google Shape;1211;p67"/>
              <p:cNvSpPr/>
              <p:nvPr/>
            </p:nvSpPr>
            <p:spPr>
              <a:xfrm>
                <a:off x="2862450" y="3868375"/>
                <a:ext cx="1387380" cy="937586"/>
              </a:xfrm>
              <a:custGeom>
                <a:rect b="b" l="l" r="r" t="t"/>
                <a:pathLst>
                  <a:path extrusionOk="0" h="5922" w="8763">
                    <a:moveTo>
                      <a:pt x="240" y="1"/>
                    </a:moveTo>
                    <a:cubicBezTo>
                      <a:pt x="109" y="1"/>
                      <a:pt x="1" y="109"/>
                      <a:pt x="1" y="240"/>
                    </a:cubicBezTo>
                    <a:lnTo>
                      <a:pt x="1" y="5683"/>
                    </a:lnTo>
                    <a:cubicBezTo>
                      <a:pt x="1" y="5814"/>
                      <a:pt x="109" y="5921"/>
                      <a:pt x="240" y="5921"/>
                    </a:cubicBezTo>
                    <a:lnTo>
                      <a:pt x="8523" y="5921"/>
                    </a:lnTo>
                    <a:cubicBezTo>
                      <a:pt x="8655" y="5921"/>
                      <a:pt x="8763" y="5814"/>
                      <a:pt x="8763" y="5683"/>
                    </a:cubicBezTo>
                    <a:lnTo>
                      <a:pt x="8763" y="240"/>
                    </a:lnTo>
                    <a:cubicBezTo>
                      <a:pt x="8763" y="109"/>
                      <a:pt x="8655" y="1"/>
                      <a:pt x="8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7"/>
              <p:cNvSpPr/>
              <p:nvPr/>
            </p:nvSpPr>
            <p:spPr>
              <a:xfrm>
                <a:off x="3186697" y="3967644"/>
                <a:ext cx="739049" cy="739049"/>
              </a:xfrm>
              <a:custGeom>
                <a:rect b="b" l="l" r="r" t="t"/>
                <a:pathLst>
                  <a:path extrusionOk="0" h="4668" w="4668">
                    <a:moveTo>
                      <a:pt x="2334" y="1"/>
                    </a:moveTo>
                    <a:cubicBezTo>
                      <a:pt x="1045" y="1"/>
                      <a:pt x="0" y="1046"/>
                      <a:pt x="0" y="2334"/>
                    </a:cubicBezTo>
                    <a:cubicBezTo>
                      <a:pt x="0" y="3623"/>
                      <a:pt x="1045" y="4668"/>
                      <a:pt x="2334" y="4668"/>
                    </a:cubicBezTo>
                    <a:cubicBezTo>
                      <a:pt x="3622" y="4668"/>
                      <a:pt x="4667" y="3623"/>
                      <a:pt x="4667" y="2334"/>
                    </a:cubicBezTo>
                    <a:cubicBezTo>
                      <a:pt x="4667" y="1046"/>
                      <a:pt x="3622" y="1"/>
                      <a:pt x="2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7"/>
              <p:cNvSpPr/>
              <p:nvPr/>
            </p:nvSpPr>
            <p:spPr>
              <a:xfrm>
                <a:off x="3367344" y="4149716"/>
                <a:ext cx="442195" cy="374908"/>
              </a:xfrm>
              <a:custGeom>
                <a:rect b="b" l="l" r="r" t="t"/>
                <a:pathLst>
                  <a:path extrusionOk="0" h="2368" w="2793">
                    <a:moveTo>
                      <a:pt x="266" y="1"/>
                    </a:moveTo>
                    <a:cubicBezTo>
                      <a:pt x="126" y="1"/>
                      <a:pt x="1" y="113"/>
                      <a:pt x="1" y="266"/>
                    </a:cubicBezTo>
                    <a:lnTo>
                      <a:pt x="1" y="2102"/>
                    </a:lnTo>
                    <a:cubicBezTo>
                      <a:pt x="1" y="2254"/>
                      <a:pt x="126" y="2367"/>
                      <a:pt x="266" y="2367"/>
                    </a:cubicBezTo>
                    <a:cubicBezTo>
                      <a:pt x="299" y="2367"/>
                      <a:pt x="334" y="2361"/>
                      <a:pt x="368" y="2346"/>
                    </a:cubicBezTo>
                    <a:lnTo>
                      <a:pt x="2575" y="1377"/>
                    </a:lnTo>
                    <a:cubicBezTo>
                      <a:pt x="2793" y="1286"/>
                      <a:pt x="2793" y="1082"/>
                      <a:pt x="2575" y="991"/>
                    </a:cubicBezTo>
                    <a:lnTo>
                      <a:pt x="368" y="21"/>
                    </a:lnTo>
                    <a:cubicBezTo>
                      <a:pt x="334" y="7"/>
                      <a:pt x="300" y="1"/>
                      <a:pt x="2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7" name="Shape 1217"/>
        <p:cNvGrpSpPr/>
        <p:nvPr/>
      </p:nvGrpSpPr>
      <p:grpSpPr>
        <a:xfrm>
          <a:off x="0" y="0"/>
          <a:ext cx="0" cy="0"/>
          <a:chOff x="0" y="0"/>
          <a:chExt cx="0" cy="0"/>
        </a:xfrm>
      </p:grpSpPr>
      <p:sp>
        <p:nvSpPr>
          <p:cNvPr id="1218" name="Google Shape;1218;p68"/>
          <p:cNvSpPr txBox="1"/>
          <p:nvPr>
            <p:ph type="title"/>
          </p:nvPr>
        </p:nvSpPr>
        <p:spPr>
          <a:xfrm>
            <a:off x="1072050" y="2583900"/>
            <a:ext cx="69999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a:t>
            </a:r>
            <a:r>
              <a:rPr lang="en"/>
              <a:t>oals &amp; strategy</a:t>
            </a:r>
            <a:endParaRPr/>
          </a:p>
        </p:txBody>
      </p:sp>
      <p:sp>
        <p:nvSpPr>
          <p:cNvPr id="1219" name="Google Shape;1219;p68"/>
          <p:cNvSpPr txBox="1"/>
          <p:nvPr>
            <p:ph idx="2" type="title"/>
          </p:nvPr>
        </p:nvSpPr>
        <p:spPr>
          <a:xfrm>
            <a:off x="3894300" y="1172475"/>
            <a:ext cx="1355400" cy="13269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220" name="Google Shape;1220;p68"/>
          <p:cNvSpPr txBox="1"/>
          <p:nvPr>
            <p:ph idx="1" type="subTitle"/>
          </p:nvPr>
        </p:nvSpPr>
        <p:spPr>
          <a:xfrm>
            <a:off x="2038200" y="3489025"/>
            <a:ext cx="5067600" cy="417000"/>
          </a:xfrm>
          <a:prstGeom prst="rect">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lt1"/>
                </a:solidFill>
              </a:rPr>
              <a:t>You can enter a subtitle here if you need it</a:t>
            </a:r>
            <a:endParaRPr>
              <a:solidFill>
                <a:schemeClr val="lt1"/>
              </a:solidFill>
            </a:endParaRPr>
          </a:p>
        </p:txBody>
      </p:sp>
      <p:grpSp>
        <p:nvGrpSpPr>
          <p:cNvPr id="1221" name="Google Shape;1221;p68"/>
          <p:cNvGrpSpPr/>
          <p:nvPr/>
        </p:nvGrpSpPr>
        <p:grpSpPr>
          <a:xfrm>
            <a:off x="462840" y="543938"/>
            <a:ext cx="1065797" cy="1811555"/>
            <a:chOff x="690061" y="819388"/>
            <a:chExt cx="851480" cy="1447392"/>
          </a:xfrm>
        </p:grpSpPr>
        <p:sp>
          <p:nvSpPr>
            <p:cNvPr id="1222" name="Google Shape;1222;p68"/>
            <p:cNvSpPr/>
            <p:nvPr/>
          </p:nvSpPr>
          <p:spPr>
            <a:xfrm>
              <a:off x="690061" y="819401"/>
              <a:ext cx="851425" cy="1447379"/>
            </a:xfrm>
            <a:custGeom>
              <a:rect b="b" l="l" r="r" t="t"/>
              <a:pathLst>
                <a:path extrusionOk="0" h="19885" w="11697">
                  <a:moveTo>
                    <a:pt x="296" y="1"/>
                  </a:moveTo>
                  <a:cubicBezTo>
                    <a:pt x="134" y="1"/>
                    <a:pt x="0" y="133"/>
                    <a:pt x="0" y="296"/>
                  </a:cubicBezTo>
                  <a:lnTo>
                    <a:pt x="0" y="19588"/>
                  </a:lnTo>
                  <a:cubicBezTo>
                    <a:pt x="0" y="19751"/>
                    <a:pt x="134" y="19884"/>
                    <a:pt x="296" y="19884"/>
                  </a:cubicBezTo>
                  <a:lnTo>
                    <a:pt x="11400" y="19884"/>
                  </a:lnTo>
                  <a:cubicBezTo>
                    <a:pt x="11563" y="19884"/>
                    <a:pt x="11696" y="19750"/>
                    <a:pt x="11696" y="19588"/>
                  </a:cubicBezTo>
                  <a:lnTo>
                    <a:pt x="11696" y="296"/>
                  </a:lnTo>
                  <a:cubicBezTo>
                    <a:pt x="11696" y="133"/>
                    <a:pt x="11563" y="1"/>
                    <a:pt x="11400"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 name="Google Shape;1223;p68"/>
            <p:cNvGrpSpPr/>
            <p:nvPr/>
          </p:nvGrpSpPr>
          <p:grpSpPr>
            <a:xfrm>
              <a:off x="690075" y="819388"/>
              <a:ext cx="851466" cy="1447314"/>
              <a:chOff x="486949" y="371823"/>
              <a:chExt cx="1090365" cy="1853630"/>
            </a:xfrm>
          </p:grpSpPr>
          <p:sp>
            <p:nvSpPr>
              <p:cNvPr id="1224" name="Google Shape;1224;p68"/>
              <p:cNvSpPr/>
              <p:nvPr/>
            </p:nvSpPr>
            <p:spPr>
              <a:xfrm>
                <a:off x="486949" y="371823"/>
                <a:ext cx="1090365" cy="1853630"/>
              </a:xfrm>
              <a:custGeom>
                <a:rect b="b" l="l" r="r" t="t"/>
                <a:pathLst>
                  <a:path extrusionOk="0" h="19885" w="11697">
                    <a:moveTo>
                      <a:pt x="297" y="1"/>
                    </a:moveTo>
                    <a:cubicBezTo>
                      <a:pt x="134" y="1"/>
                      <a:pt x="0" y="133"/>
                      <a:pt x="0" y="296"/>
                    </a:cubicBezTo>
                    <a:lnTo>
                      <a:pt x="0" y="19588"/>
                    </a:lnTo>
                    <a:cubicBezTo>
                      <a:pt x="0" y="19750"/>
                      <a:pt x="134" y="19884"/>
                      <a:pt x="297" y="19884"/>
                    </a:cubicBezTo>
                    <a:lnTo>
                      <a:pt x="11400" y="19884"/>
                    </a:lnTo>
                    <a:cubicBezTo>
                      <a:pt x="11563" y="19884"/>
                      <a:pt x="11697" y="19751"/>
                      <a:pt x="11697" y="19588"/>
                    </a:cubicBezTo>
                    <a:lnTo>
                      <a:pt x="11697" y="296"/>
                    </a:lnTo>
                    <a:cubicBezTo>
                      <a:pt x="11697" y="133"/>
                      <a:pt x="11563" y="1"/>
                      <a:pt x="11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8"/>
              <p:cNvSpPr/>
              <p:nvPr/>
            </p:nvSpPr>
            <p:spPr>
              <a:xfrm>
                <a:off x="490398" y="415450"/>
                <a:ext cx="1082162" cy="1654797"/>
              </a:xfrm>
              <a:custGeom>
                <a:rect b="b" l="l" r="r" t="t"/>
                <a:pathLst>
                  <a:path extrusionOk="0" h="17752" w="11609">
                    <a:moveTo>
                      <a:pt x="446" y="1"/>
                    </a:moveTo>
                    <a:cubicBezTo>
                      <a:pt x="200" y="1"/>
                      <a:pt x="1" y="200"/>
                      <a:pt x="1" y="446"/>
                    </a:cubicBezTo>
                    <a:lnTo>
                      <a:pt x="1" y="17751"/>
                    </a:lnTo>
                    <a:lnTo>
                      <a:pt x="11608" y="17751"/>
                    </a:lnTo>
                    <a:lnTo>
                      <a:pt x="11608" y="446"/>
                    </a:lnTo>
                    <a:cubicBezTo>
                      <a:pt x="11608" y="200"/>
                      <a:pt x="11409" y="1"/>
                      <a:pt x="111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8"/>
              <p:cNvSpPr/>
              <p:nvPr/>
            </p:nvSpPr>
            <p:spPr>
              <a:xfrm>
                <a:off x="962925" y="373128"/>
                <a:ext cx="137123" cy="143369"/>
              </a:xfrm>
              <a:custGeom>
                <a:rect b="b" l="l" r="r" t="t"/>
                <a:pathLst>
                  <a:path extrusionOk="0" h="1538" w="1471">
                    <a:moveTo>
                      <a:pt x="1" y="0"/>
                    </a:moveTo>
                    <a:lnTo>
                      <a:pt x="1" y="802"/>
                    </a:lnTo>
                    <a:cubicBezTo>
                      <a:pt x="1" y="1206"/>
                      <a:pt x="332" y="1538"/>
                      <a:pt x="735" y="1538"/>
                    </a:cubicBezTo>
                    <a:cubicBezTo>
                      <a:pt x="1139" y="1538"/>
                      <a:pt x="1470" y="1206"/>
                      <a:pt x="1470" y="802"/>
                    </a:cubicBezTo>
                    <a:lnTo>
                      <a:pt x="14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8"/>
              <p:cNvSpPr/>
              <p:nvPr/>
            </p:nvSpPr>
            <p:spPr>
              <a:xfrm>
                <a:off x="994247" y="415450"/>
                <a:ext cx="74294" cy="74294"/>
              </a:xfrm>
              <a:custGeom>
                <a:rect b="b" l="l" r="r" t="t"/>
                <a:pathLst>
                  <a:path extrusionOk="0" h="797" w="797">
                    <a:moveTo>
                      <a:pt x="399" y="1"/>
                    </a:moveTo>
                    <a:cubicBezTo>
                      <a:pt x="180" y="1"/>
                      <a:pt x="1" y="179"/>
                      <a:pt x="1" y="399"/>
                    </a:cubicBezTo>
                    <a:cubicBezTo>
                      <a:pt x="1" y="619"/>
                      <a:pt x="180" y="797"/>
                      <a:pt x="399" y="797"/>
                    </a:cubicBezTo>
                    <a:cubicBezTo>
                      <a:pt x="619" y="797"/>
                      <a:pt x="797" y="619"/>
                      <a:pt x="797" y="399"/>
                    </a:cubicBezTo>
                    <a:cubicBezTo>
                      <a:pt x="797" y="179"/>
                      <a:pt x="619" y="1"/>
                      <a:pt x="3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8"/>
              <p:cNvSpPr/>
              <p:nvPr/>
            </p:nvSpPr>
            <p:spPr>
              <a:xfrm>
                <a:off x="1009814" y="431017"/>
                <a:ext cx="43253" cy="43253"/>
              </a:xfrm>
              <a:custGeom>
                <a:rect b="b" l="l" r="r" t="t"/>
                <a:pathLst>
                  <a:path extrusionOk="0" h="464" w="464">
                    <a:moveTo>
                      <a:pt x="232" y="0"/>
                    </a:moveTo>
                    <a:cubicBezTo>
                      <a:pt x="104" y="0"/>
                      <a:pt x="0" y="104"/>
                      <a:pt x="0" y="232"/>
                    </a:cubicBezTo>
                    <a:cubicBezTo>
                      <a:pt x="0" y="359"/>
                      <a:pt x="104" y="463"/>
                      <a:pt x="232" y="463"/>
                    </a:cubicBezTo>
                    <a:cubicBezTo>
                      <a:pt x="360" y="463"/>
                      <a:pt x="463" y="359"/>
                      <a:pt x="463" y="232"/>
                    </a:cubicBezTo>
                    <a:cubicBezTo>
                      <a:pt x="463" y="104"/>
                      <a:pt x="360" y="0"/>
                      <a:pt x="2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8"/>
              <p:cNvSpPr/>
              <p:nvPr/>
            </p:nvSpPr>
            <p:spPr>
              <a:xfrm>
                <a:off x="1117016" y="438568"/>
                <a:ext cx="27965" cy="28058"/>
              </a:xfrm>
              <a:custGeom>
                <a:rect b="b" l="l" r="r" t="t"/>
                <a:pathLst>
                  <a:path extrusionOk="0" h="301" w="300">
                    <a:moveTo>
                      <a:pt x="150" y="1"/>
                    </a:moveTo>
                    <a:cubicBezTo>
                      <a:pt x="67" y="1"/>
                      <a:pt x="0" y="68"/>
                      <a:pt x="0" y="151"/>
                    </a:cubicBezTo>
                    <a:cubicBezTo>
                      <a:pt x="0" y="233"/>
                      <a:pt x="67" y="301"/>
                      <a:pt x="150" y="301"/>
                    </a:cubicBezTo>
                    <a:cubicBezTo>
                      <a:pt x="233" y="301"/>
                      <a:pt x="299" y="233"/>
                      <a:pt x="299" y="151"/>
                    </a:cubicBezTo>
                    <a:cubicBezTo>
                      <a:pt x="299" y="68"/>
                      <a:pt x="233" y="1"/>
                      <a:pt x="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8"/>
              <p:cNvSpPr/>
              <p:nvPr/>
            </p:nvSpPr>
            <p:spPr>
              <a:xfrm>
                <a:off x="915477" y="442483"/>
                <a:ext cx="18177" cy="18271"/>
              </a:xfrm>
              <a:custGeom>
                <a:rect b="b" l="l" r="r" t="t"/>
                <a:pathLst>
                  <a:path extrusionOk="0" h="196" w="195">
                    <a:moveTo>
                      <a:pt x="98" y="1"/>
                    </a:moveTo>
                    <a:cubicBezTo>
                      <a:pt x="45" y="1"/>
                      <a:pt x="0" y="44"/>
                      <a:pt x="0" y="98"/>
                    </a:cubicBezTo>
                    <a:cubicBezTo>
                      <a:pt x="0" y="152"/>
                      <a:pt x="45" y="195"/>
                      <a:pt x="98" y="195"/>
                    </a:cubicBezTo>
                    <a:cubicBezTo>
                      <a:pt x="152" y="195"/>
                      <a:pt x="195" y="152"/>
                      <a:pt x="195" y="98"/>
                    </a:cubicBezTo>
                    <a:cubicBezTo>
                      <a:pt x="195" y="44"/>
                      <a:pt x="152" y="1"/>
                      <a:pt x="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8"/>
              <p:cNvSpPr/>
              <p:nvPr/>
            </p:nvSpPr>
            <p:spPr>
              <a:xfrm>
                <a:off x="868774" y="442483"/>
                <a:ext cx="18271" cy="18271"/>
              </a:xfrm>
              <a:custGeom>
                <a:rect b="b" l="l" r="r" t="t"/>
                <a:pathLst>
                  <a:path extrusionOk="0" h="196" w="196">
                    <a:moveTo>
                      <a:pt x="97" y="1"/>
                    </a:moveTo>
                    <a:cubicBezTo>
                      <a:pt x="44" y="1"/>
                      <a:pt x="1" y="44"/>
                      <a:pt x="1" y="98"/>
                    </a:cubicBezTo>
                    <a:cubicBezTo>
                      <a:pt x="1" y="152"/>
                      <a:pt x="44" y="195"/>
                      <a:pt x="97" y="195"/>
                    </a:cubicBezTo>
                    <a:cubicBezTo>
                      <a:pt x="152" y="195"/>
                      <a:pt x="195" y="152"/>
                      <a:pt x="195" y="98"/>
                    </a:cubicBezTo>
                    <a:cubicBezTo>
                      <a:pt x="195" y="44"/>
                      <a:pt x="151" y="1"/>
                      <a:pt x="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8"/>
              <p:cNvSpPr/>
              <p:nvPr/>
            </p:nvSpPr>
            <p:spPr>
              <a:xfrm>
                <a:off x="689234" y="1288450"/>
                <a:ext cx="685894" cy="141225"/>
              </a:xfrm>
              <a:custGeom>
                <a:rect b="b" l="l" r="r" t="t"/>
                <a:pathLst>
                  <a:path extrusionOk="0" h="1515" w="7358">
                    <a:moveTo>
                      <a:pt x="0" y="0"/>
                    </a:moveTo>
                    <a:lnTo>
                      <a:pt x="0" y="1514"/>
                    </a:lnTo>
                    <a:lnTo>
                      <a:pt x="7358" y="1514"/>
                    </a:lnTo>
                    <a:lnTo>
                      <a:pt x="73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8"/>
              <p:cNvSpPr/>
              <p:nvPr/>
            </p:nvSpPr>
            <p:spPr>
              <a:xfrm>
                <a:off x="689234" y="1511058"/>
                <a:ext cx="685894" cy="30296"/>
              </a:xfrm>
              <a:custGeom>
                <a:rect b="b" l="l" r="r" t="t"/>
                <a:pathLst>
                  <a:path extrusionOk="0" h="325" w="7358">
                    <a:moveTo>
                      <a:pt x="162" y="0"/>
                    </a:moveTo>
                    <a:cubicBezTo>
                      <a:pt x="72" y="0"/>
                      <a:pt x="0" y="73"/>
                      <a:pt x="0" y="162"/>
                    </a:cubicBezTo>
                    <a:cubicBezTo>
                      <a:pt x="0" y="251"/>
                      <a:pt x="72" y="324"/>
                      <a:pt x="162" y="324"/>
                    </a:cubicBezTo>
                    <a:lnTo>
                      <a:pt x="7196" y="324"/>
                    </a:lnTo>
                    <a:cubicBezTo>
                      <a:pt x="7286" y="324"/>
                      <a:pt x="7358" y="251"/>
                      <a:pt x="7358" y="162"/>
                    </a:cubicBezTo>
                    <a:cubicBezTo>
                      <a:pt x="7358" y="73"/>
                      <a:pt x="7286" y="0"/>
                      <a:pt x="71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8"/>
              <p:cNvSpPr/>
              <p:nvPr/>
            </p:nvSpPr>
            <p:spPr>
              <a:xfrm>
                <a:off x="689234" y="1584049"/>
                <a:ext cx="685894" cy="30109"/>
              </a:xfrm>
              <a:custGeom>
                <a:rect b="b" l="l" r="r" t="t"/>
                <a:pathLst>
                  <a:path extrusionOk="0" h="323" w="7358">
                    <a:moveTo>
                      <a:pt x="162" y="0"/>
                    </a:moveTo>
                    <a:cubicBezTo>
                      <a:pt x="72" y="0"/>
                      <a:pt x="0" y="72"/>
                      <a:pt x="0" y="161"/>
                    </a:cubicBezTo>
                    <a:cubicBezTo>
                      <a:pt x="0" y="251"/>
                      <a:pt x="72" y="323"/>
                      <a:pt x="162" y="323"/>
                    </a:cubicBezTo>
                    <a:lnTo>
                      <a:pt x="7196" y="323"/>
                    </a:lnTo>
                    <a:cubicBezTo>
                      <a:pt x="7286" y="323"/>
                      <a:pt x="7358" y="251"/>
                      <a:pt x="7358" y="161"/>
                    </a:cubicBezTo>
                    <a:cubicBezTo>
                      <a:pt x="7358" y="72"/>
                      <a:pt x="7286" y="0"/>
                      <a:pt x="71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8"/>
              <p:cNvSpPr/>
              <p:nvPr/>
            </p:nvSpPr>
            <p:spPr>
              <a:xfrm>
                <a:off x="689234" y="1656853"/>
                <a:ext cx="685894" cy="30296"/>
              </a:xfrm>
              <a:custGeom>
                <a:rect b="b" l="l" r="r" t="t"/>
                <a:pathLst>
                  <a:path extrusionOk="0" h="325" w="7358">
                    <a:moveTo>
                      <a:pt x="59" y="1"/>
                    </a:moveTo>
                    <a:cubicBezTo>
                      <a:pt x="26" y="1"/>
                      <a:pt x="0" y="27"/>
                      <a:pt x="0" y="59"/>
                    </a:cubicBezTo>
                    <a:lnTo>
                      <a:pt x="0" y="266"/>
                    </a:lnTo>
                    <a:cubicBezTo>
                      <a:pt x="0" y="299"/>
                      <a:pt x="26" y="325"/>
                      <a:pt x="59" y="325"/>
                    </a:cubicBezTo>
                    <a:lnTo>
                      <a:pt x="7299" y="325"/>
                    </a:lnTo>
                    <a:cubicBezTo>
                      <a:pt x="7332" y="325"/>
                      <a:pt x="7358" y="298"/>
                      <a:pt x="7358" y="266"/>
                    </a:cubicBezTo>
                    <a:lnTo>
                      <a:pt x="7358" y="59"/>
                    </a:lnTo>
                    <a:cubicBezTo>
                      <a:pt x="7358" y="27"/>
                      <a:pt x="7332" y="1"/>
                      <a:pt x="72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8"/>
              <p:cNvSpPr/>
              <p:nvPr/>
            </p:nvSpPr>
            <p:spPr>
              <a:xfrm>
                <a:off x="775835" y="1729844"/>
                <a:ext cx="511298" cy="30296"/>
              </a:xfrm>
              <a:custGeom>
                <a:rect b="b" l="l" r="r" t="t"/>
                <a:pathLst>
                  <a:path extrusionOk="0" h="325" w="5485">
                    <a:moveTo>
                      <a:pt x="163" y="0"/>
                    </a:moveTo>
                    <a:cubicBezTo>
                      <a:pt x="73" y="0"/>
                      <a:pt x="0" y="72"/>
                      <a:pt x="0" y="162"/>
                    </a:cubicBezTo>
                    <a:cubicBezTo>
                      <a:pt x="0" y="251"/>
                      <a:pt x="73" y="324"/>
                      <a:pt x="163" y="324"/>
                    </a:cubicBezTo>
                    <a:lnTo>
                      <a:pt x="5322" y="324"/>
                    </a:lnTo>
                    <a:cubicBezTo>
                      <a:pt x="5412" y="324"/>
                      <a:pt x="5484" y="251"/>
                      <a:pt x="5485" y="162"/>
                    </a:cubicBezTo>
                    <a:cubicBezTo>
                      <a:pt x="5485" y="72"/>
                      <a:pt x="5412" y="0"/>
                      <a:pt x="53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8"/>
              <p:cNvSpPr/>
              <p:nvPr/>
            </p:nvSpPr>
            <p:spPr>
              <a:xfrm>
                <a:off x="710022" y="576719"/>
                <a:ext cx="642921" cy="643014"/>
              </a:xfrm>
              <a:custGeom>
                <a:rect b="b" l="l" r="r" t="t"/>
                <a:pathLst>
                  <a:path extrusionOk="0" h="6898" w="6897">
                    <a:moveTo>
                      <a:pt x="3448" y="1"/>
                    </a:moveTo>
                    <a:cubicBezTo>
                      <a:pt x="1544" y="1"/>
                      <a:pt x="1" y="1544"/>
                      <a:pt x="1" y="3449"/>
                    </a:cubicBezTo>
                    <a:cubicBezTo>
                      <a:pt x="1" y="5353"/>
                      <a:pt x="1544" y="6897"/>
                      <a:pt x="3448" y="6897"/>
                    </a:cubicBezTo>
                    <a:cubicBezTo>
                      <a:pt x="5352" y="6897"/>
                      <a:pt x="6896" y="5353"/>
                      <a:pt x="6896" y="3449"/>
                    </a:cubicBezTo>
                    <a:cubicBezTo>
                      <a:pt x="6896" y="1544"/>
                      <a:pt x="5352" y="1"/>
                      <a:pt x="3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8"/>
              <p:cNvSpPr/>
              <p:nvPr/>
            </p:nvSpPr>
            <p:spPr>
              <a:xfrm>
                <a:off x="807809" y="989309"/>
                <a:ext cx="447351" cy="230434"/>
              </a:xfrm>
              <a:custGeom>
                <a:rect b="b" l="l" r="r" t="t"/>
                <a:pathLst>
                  <a:path extrusionOk="0" h="2472" w="4799">
                    <a:moveTo>
                      <a:pt x="2399" y="1"/>
                    </a:moveTo>
                    <a:cubicBezTo>
                      <a:pt x="1296" y="1"/>
                      <a:pt x="465" y="285"/>
                      <a:pt x="278" y="632"/>
                    </a:cubicBezTo>
                    <a:cubicBezTo>
                      <a:pt x="212" y="755"/>
                      <a:pt x="109" y="1101"/>
                      <a:pt x="1" y="1499"/>
                    </a:cubicBezTo>
                    <a:cubicBezTo>
                      <a:pt x="622" y="2101"/>
                      <a:pt x="1467" y="2471"/>
                      <a:pt x="2399" y="2471"/>
                    </a:cubicBezTo>
                    <a:cubicBezTo>
                      <a:pt x="3332" y="2471"/>
                      <a:pt x="4177" y="2101"/>
                      <a:pt x="4798" y="1499"/>
                    </a:cubicBezTo>
                    <a:cubicBezTo>
                      <a:pt x="4690" y="1100"/>
                      <a:pt x="4586" y="755"/>
                      <a:pt x="4520" y="632"/>
                    </a:cubicBezTo>
                    <a:cubicBezTo>
                      <a:pt x="4333" y="286"/>
                      <a:pt x="3502" y="1"/>
                      <a:pt x="23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8"/>
              <p:cNvSpPr/>
              <p:nvPr/>
            </p:nvSpPr>
            <p:spPr>
              <a:xfrm>
                <a:off x="977654" y="855446"/>
                <a:ext cx="107573" cy="193333"/>
              </a:xfrm>
              <a:custGeom>
                <a:rect b="b" l="l" r="r" t="t"/>
                <a:pathLst>
                  <a:path extrusionOk="0" h="2074" w="1154">
                    <a:moveTo>
                      <a:pt x="577" y="0"/>
                    </a:moveTo>
                    <a:cubicBezTo>
                      <a:pt x="260" y="0"/>
                      <a:pt x="1" y="259"/>
                      <a:pt x="1" y="576"/>
                    </a:cubicBezTo>
                    <a:lnTo>
                      <a:pt x="1" y="1497"/>
                    </a:lnTo>
                    <a:cubicBezTo>
                      <a:pt x="1" y="1814"/>
                      <a:pt x="260" y="2073"/>
                      <a:pt x="577" y="2073"/>
                    </a:cubicBezTo>
                    <a:cubicBezTo>
                      <a:pt x="895" y="2073"/>
                      <a:pt x="1154" y="1814"/>
                      <a:pt x="1154" y="1497"/>
                    </a:cubicBezTo>
                    <a:lnTo>
                      <a:pt x="1154" y="576"/>
                    </a:lnTo>
                    <a:cubicBezTo>
                      <a:pt x="1154" y="259"/>
                      <a:pt x="895" y="0"/>
                      <a:pt x="577" y="0"/>
                    </a:cubicBezTo>
                    <a:close/>
                  </a:path>
                </a:pathLst>
              </a:custGeom>
              <a:solidFill>
                <a:srgbClr val="F4A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8"/>
              <p:cNvSpPr/>
              <p:nvPr/>
            </p:nvSpPr>
            <p:spPr>
              <a:xfrm>
                <a:off x="983900" y="1002732"/>
                <a:ext cx="95082" cy="70286"/>
              </a:xfrm>
              <a:custGeom>
                <a:rect b="b" l="l" r="r" t="t"/>
                <a:pathLst>
                  <a:path extrusionOk="0" h="754" w="1020">
                    <a:moveTo>
                      <a:pt x="510" y="1"/>
                    </a:moveTo>
                    <a:lnTo>
                      <a:pt x="1" y="421"/>
                    </a:lnTo>
                    <a:lnTo>
                      <a:pt x="510" y="754"/>
                    </a:lnTo>
                    <a:lnTo>
                      <a:pt x="1020" y="421"/>
                    </a:lnTo>
                    <a:lnTo>
                      <a:pt x="51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8"/>
              <p:cNvSpPr/>
              <p:nvPr/>
            </p:nvSpPr>
            <p:spPr>
              <a:xfrm>
                <a:off x="936358" y="977470"/>
                <a:ext cx="95082" cy="78676"/>
              </a:xfrm>
              <a:custGeom>
                <a:rect b="b" l="l" r="r" t="t"/>
                <a:pathLst>
                  <a:path extrusionOk="0" h="844" w="1020">
                    <a:moveTo>
                      <a:pt x="444" y="0"/>
                    </a:moveTo>
                    <a:lnTo>
                      <a:pt x="1" y="218"/>
                    </a:lnTo>
                    <a:cubicBezTo>
                      <a:pt x="146" y="809"/>
                      <a:pt x="607" y="843"/>
                      <a:pt x="711" y="843"/>
                    </a:cubicBezTo>
                    <a:cubicBezTo>
                      <a:pt x="724" y="843"/>
                      <a:pt x="732" y="843"/>
                      <a:pt x="732" y="843"/>
                    </a:cubicBezTo>
                    <a:lnTo>
                      <a:pt x="1020" y="272"/>
                    </a:lnTo>
                    <a:cubicBezTo>
                      <a:pt x="524" y="272"/>
                      <a:pt x="444" y="0"/>
                      <a:pt x="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8"/>
              <p:cNvSpPr/>
              <p:nvPr/>
            </p:nvSpPr>
            <p:spPr>
              <a:xfrm>
                <a:off x="1031348" y="977470"/>
                <a:ext cx="95268" cy="78676"/>
              </a:xfrm>
              <a:custGeom>
                <a:rect b="b" l="l" r="r" t="t"/>
                <a:pathLst>
                  <a:path extrusionOk="0" h="844" w="1022">
                    <a:moveTo>
                      <a:pt x="578" y="0"/>
                    </a:moveTo>
                    <a:cubicBezTo>
                      <a:pt x="578" y="0"/>
                      <a:pt x="498" y="272"/>
                      <a:pt x="1" y="272"/>
                    </a:cubicBezTo>
                    <a:lnTo>
                      <a:pt x="290" y="843"/>
                    </a:lnTo>
                    <a:cubicBezTo>
                      <a:pt x="290" y="843"/>
                      <a:pt x="297" y="843"/>
                      <a:pt x="311" y="843"/>
                    </a:cubicBezTo>
                    <a:cubicBezTo>
                      <a:pt x="414" y="843"/>
                      <a:pt x="875" y="809"/>
                      <a:pt x="1021" y="218"/>
                    </a:cubicBezTo>
                    <a:lnTo>
                      <a:pt x="5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8"/>
              <p:cNvSpPr/>
              <p:nvPr/>
            </p:nvSpPr>
            <p:spPr>
              <a:xfrm>
                <a:off x="893477" y="815734"/>
                <a:ext cx="75320" cy="76252"/>
              </a:xfrm>
              <a:custGeom>
                <a:rect b="b" l="l" r="r" t="t"/>
                <a:pathLst>
                  <a:path extrusionOk="0" h="818" w="808">
                    <a:moveTo>
                      <a:pt x="376" y="0"/>
                    </a:moveTo>
                    <a:cubicBezTo>
                      <a:pt x="343" y="0"/>
                      <a:pt x="309" y="5"/>
                      <a:pt x="276" y="16"/>
                    </a:cubicBezTo>
                    <a:cubicBezTo>
                      <a:pt x="93" y="73"/>
                      <a:pt x="1" y="276"/>
                      <a:pt x="71" y="468"/>
                    </a:cubicBezTo>
                    <a:cubicBezTo>
                      <a:pt x="134" y="639"/>
                      <a:pt x="328" y="818"/>
                      <a:pt x="500" y="818"/>
                    </a:cubicBezTo>
                    <a:cubicBezTo>
                      <a:pt x="523" y="818"/>
                      <a:pt x="545" y="814"/>
                      <a:pt x="567" y="808"/>
                    </a:cubicBezTo>
                    <a:cubicBezTo>
                      <a:pt x="750" y="751"/>
                      <a:pt x="807" y="453"/>
                      <a:pt x="736" y="261"/>
                    </a:cubicBezTo>
                    <a:cubicBezTo>
                      <a:pt x="679" y="103"/>
                      <a:pt x="530" y="0"/>
                      <a:pt x="376" y="0"/>
                    </a:cubicBezTo>
                    <a:close/>
                  </a:path>
                </a:pathLst>
              </a:custGeom>
              <a:solidFill>
                <a:srgbClr val="F4A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8"/>
              <p:cNvSpPr/>
              <p:nvPr/>
            </p:nvSpPr>
            <p:spPr>
              <a:xfrm>
                <a:off x="1098279" y="815734"/>
                <a:ext cx="75320" cy="76252"/>
              </a:xfrm>
              <a:custGeom>
                <a:rect b="b" l="l" r="r" t="t"/>
                <a:pathLst>
                  <a:path extrusionOk="0" h="818" w="808">
                    <a:moveTo>
                      <a:pt x="432" y="0"/>
                    </a:moveTo>
                    <a:cubicBezTo>
                      <a:pt x="278" y="0"/>
                      <a:pt x="129" y="103"/>
                      <a:pt x="72" y="261"/>
                    </a:cubicBezTo>
                    <a:cubicBezTo>
                      <a:pt x="1" y="453"/>
                      <a:pt x="58" y="751"/>
                      <a:pt x="242" y="808"/>
                    </a:cubicBezTo>
                    <a:cubicBezTo>
                      <a:pt x="264" y="814"/>
                      <a:pt x="286" y="818"/>
                      <a:pt x="309" y="818"/>
                    </a:cubicBezTo>
                    <a:cubicBezTo>
                      <a:pt x="480" y="818"/>
                      <a:pt x="675" y="639"/>
                      <a:pt x="737" y="468"/>
                    </a:cubicBezTo>
                    <a:cubicBezTo>
                      <a:pt x="808" y="276"/>
                      <a:pt x="715" y="73"/>
                      <a:pt x="532" y="16"/>
                    </a:cubicBezTo>
                    <a:cubicBezTo>
                      <a:pt x="499" y="5"/>
                      <a:pt x="465" y="0"/>
                      <a:pt x="432" y="0"/>
                    </a:cubicBezTo>
                    <a:close/>
                  </a:path>
                </a:pathLst>
              </a:custGeom>
              <a:solidFill>
                <a:srgbClr val="F4A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8"/>
              <p:cNvSpPr/>
              <p:nvPr/>
            </p:nvSpPr>
            <p:spPr>
              <a:xfrm>
                <a:off x="928061" y="717015"/>
                <a:ext cx="208341" cy="239755"/>
              </a:xfrm>
              <a:custGeom>
                <a:rect b="b" l="l" r="r" t="t"/>
                <a:pathLst>
                  <a:path extrusionOk="0" h="2572" w="2235">
                    <a:moveTo>
                      <a:pt x="1118" y="0"/>
                    </a:moveTo>
                    <a:cubicBezTo>
                      <a:pt x="501" y="0"/>
                      <a:pt x="0" y="506"/>
                      <a:pt x="0" y="1131"/>
                    </a:cubicBezTo>
                    <a:cubicBezTo>
                      <a:pt x="0" y="1757"/>
                      <a:pt x="501" y="2571"/>
                      <a:pt x="1118" y="2571"/>
                    </a:cubicBezTo>
                    <a:cubicBezTo>
                      <a:pt x="1734" y="2571"/>
                      <a:pt x="2235" y="1757"/>
                      <a:pt x="2235" y="1131"/>
                    </a:cubicBezTo>
                    <a:cubicBezTo>
                      <a:pt x="2235" y="506"/>
                      <a:pt x="1734" y="0"/>
                      <a:pt x="1118" y="0"/>
                    </a:cubicBezTo>
                    <a:close/>
                  </a:path>
                </a:pathLst>
              </a:custGeom>
              <a:solidFill>
                <a:srgbClr val="FFB9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8"/>
              <p:cNvSpPr/>
              <p:nvPr/>
            </p:nvSpPr>
            <p:spPr>
              <a:xfrm>
                <a:off x="903265" y="749921"/>
                <a:ext cx="68608" cy="141877"/>
              </a:xfrm>
              <a:custGeom>
                <a:rect b="b" l="l" r="r" t="t"/>
                <a:pathLst>
                  <a:path extrusionOk="0" h="1522" w="736">
                    <a:moveTo>
                      <a:pt x="402" y="0"/>
                    </a:moveTo>
                    <a:cubicBezTo>
                      <a:pt x="205" y="0"/>
                      <a:pt x="0" y="785"/>
                      <a:pt x="429" y="1522"/>
                    </a:cubicBezTo>
                    <a:cubicBezTo>
                      <a:pt x="429" y="1522"/>
                      <a:pt x="735" y="867"/>
                      <a:pt x="554" y="209"/>
                    </a:cubicBezTo>
                    <a:cubicBezTo>
                      <a:pt x="514" y="63"/>
                      <a:pt x="459"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8"/>
              <p:cNvSpPr/>
              <p:nvPr/>
            </p:nvSpPr>
            <p:spPr>
              <a:xfrm>
                <a:off x="1090635" y="749921"/>
                <a:ext cx="68608" cy="141877"/>
              </a:xfrm>
              <a:custGeom>
                <a:rect b="b" l="l" r="r" t="t"/>
                <a:pathLst>
                  <a:path extrusionOk="0" h="1522" w="736">
                    <a:moveTo>
                      <a:pt x="333" y="0"/>
                    </a:moveTo>
                    <a:cubicBezTo>
                      <a:pt x="277" y="0"/>
                      <a:pt x="222" y="63"/>
                      <a:pt x="181" y="209"/>
                    </a:cubicBezTo>
                    <a:cubicBezTo>
                      <a:pt x="0" y="867"/>
                      <a:pt x="308" y="1522"/>
                      <a:pt x="308" y="1522"/>
                    </a:cubicBezTo>
                    <a:cubicBezTo>
                      <a:pt x="736" y="785"/>
                      <a:pt x="531" y="0"/>
                      <a:pt x="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8"/>
              <p:cNvSpPr/>
              <p:nvPr/>
            </p:nvSpPr>
            <p:spPr>
              <a:xfrm>
                <a:off x="924239" y="683829"/>
                <a:ext cx="244976" cy="113352"/>
              </a:xfrm>
              <a:custGeom>
                <a:rect b="b" l="l" r="r" t="t"/>
                <a:pathLst>
                  <a:path extrusionOk="0" h="1216" w="2628">
                    <a:moveTo>
                      <a:pt x="1045" y="0"/>
                    </a:moveTo>
                    <a:cubicBezTo>
                      <a:pt x="940" y="0"/>
                      <a:pt x="832" y="11"/>
                      <a:pt x="718" y="35"/>
                    </a:cubicBezTo>
                    <a:cubicBezTo>
                      <a:pt x="0" y="192"/>
                      <a:pt x="169" y="866"/>
                      <a:pt x="169" y="866"/>
                    </a:cubicBezTo>
                    <a:cubicBezTo>
                      <a:pt x="360" y="1105"/>
                      <a:pt x="738" y="1216"/>
                      <a:pt x="1188" y="1216"/>
                    </a:cubicBezTo>
                    <a:cubicBezTo>
                      <a:pt x="1359" y="1216"/>
                      <a:pt x="1540" y="1200"/>
                      <a:pt x="1726" y="1169"/>
                    </a:cubicBezTo>
                    <a:cubicBezTo>
                      <a:pt x="2401" y="1056"/>
                      <a:pt x="2628" y="269"/>
                      <a:pt x="2628" y="269"/>
                    </a:cubicBezTo>
                    <a:lnTo>
                      <a:pt x="2628" y="269"/>
                    </a:lnTo>
                    <a:cubicBezTo>
                      <a:pt x="2606" y="270"/>
                      <a:pt x="2585" y="270"/>
                      <a:pt x="2564" y="270"/>
                    </a:cubicBezTo>
                    <a:cubicBezTo>
                      <a:pt x="2021" y="270"/>
                      <a:pt x="1581" y="0"/>
                      <a:pt x="1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9" name="Google Shape;1249;p68"/>
          <p:cNvGrpSpPr/>
          <p:nvPr/>
        </p:nvGrpSpPr>
        <p:grpSpPr>
          <a:xfrm>
            <a:off x="1357737" y="201375"/>
            <a:ext cx="934868" cy="461781"/>
            <a:chOff x="4855824" y="237244"/>
            <a:chExt cx="1169023" cy="577370"/>
          </a:xfrm>
        </p:grpSpPr>
        <p:sp>
          <p:nvSpPr>
            <p:cNvPr id="1250" name="Google Shape;1250;p68"/>
            <p:cNvSpPr/>
            <p:nvPr/>
          </p:nvSpPr>
          <p:spPr>
            <a:xfrm>
              <a:off x="4855824" y="237244"/>
              <a:ext cx="1169022" cy="572850"/>
            </a:xfrm>
            <a:custGeom>
              <a:rect b="b" l="l" r="r" t="t"/>
              <a:pathLst>
                <a:path extrusionOk="0" h="5576" w="11379">
                  <a:moveTo>
                    <a:pt x="1438" y="0"/>
                  </a:moveTo>
                  <a:cubicBezTo>
                    <a:pt x="647" y="0"/>
                    <a:pt x="0" y="648"/>
                    <a:pt x="0" y="1439"/>
                  </a:cubicBezTo>
                  <a:lnTo>
                    <a:pt x="0" y="2440"/>
                  </a:lnTo>
                  <a:cubicBezTo>
                    <a:pt x="0" y="3123"/>
                    <a:pt x="483" y="3699"/>
                    <a:pt x="1124" y="3843"/>
                  </a:cubicBezTo>
                  <a:lnTo>
                    <a:pt x="98" y="5575"/>
                  </a:lnTo>
                  <a:lnTo>
                    <a:pt x="3207" y="3878"/>
                  </a:lnTo>
                  <a:lnTo>
                    <a:pt x="9940" y="3878"/>
                  </a:lnTo>
                  <a:cubicBezTo>
                    <a:pt x="10731" y="3878"/>
                    <a:pt x="11379" y="3231"/>
                    <a:pt x="11379" y="2440"/>
                  </a:cubicBezTo>
                  <a:lnTo>
                    <a:pt x="11379" y="1439"/>
                  </a:lnTo>
                  <a:cubicBezTo>
                    <a:pt x="11379" y="648"/>
                    <a:pt x="10732" y="0"/>
                    <a:pt x="9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 name="Google Shape;1251;p68"/>
            <p:cNvGrpSpPr/>
            <p:nvPr/>
          </p:nvGrpSpPr>
          <p:grpSpPr>
            <a:xfrm>
              <a:off x="4855825" y="237244"/>
              <a:ext cx="1169022" cy="577370"/>
              <a:chOff x="2783650" y="237244"/>
              <a:chExt cx="1169022" cy="577370"/>
            </a:xfrm>
          </p:grpSpPr>
          <p:sp>
            <p:nvSpPr>
              <p:cNvPr id="1252" name="Google Shape;1252;p68"/>
              <p:cNvSpPr/>
              <p:nvPr/>
            </p:nvSpPr>
            <p:spPr>
              <a:xfrm>
                <a:off x="2783650" y="237244"/>
                <a:ext cx="1169022" cy="398406"/>
              </a:xfrm>
              <a:custGeom>
                <a:rect b="b" l="l" r="r" t="t"/>
                <a:pathLst>
                  <a:path extrusionOk="0" h="3878" w="11379">
                    <a:moveTo>
                      <a:pt x="1439" y="0"/>
                    </a:moveTo>
                    <a:cubicBezTo>
                      <a:pt x="648" y="0"/>
                      <a:pt x="0" y="648"/>
                      <a:pt x="0" y="1439"/>
                    </a:cubicBezTo>
                    <a:lnTo>
                      <a:pt x="0" y="2440"/>
                    </a:lnTo>
                    <a:cubicBezTo>
                      <a:pt x="0" y="3231"/>
                      <a:pt x="648" y="3878"/>
                      <a:pt x="1439" y="3878"/>
                    </a:cubicBezTo>
                    <a:lnTo>
                      <a:pt x="9941" y="3878"/>
                    </a:lnTo>
                    <a:cubicBezTo>
                      <a:pt x="10731" y="3878"/>
                      <a:pt x="11378" y="3231"/>
                      <a:pt x="11378" y="2440"/>
                    </a:cubicBezTo>
                    <a:lnTo>
                      <a:pt x="11378" y="1439"/>
                    </a:lnTo>
                    <a:cubicBezTo>
                      <a:pt x="11378" y="648"/>
                      <a:pt x="10731" y="0"/>
                      <a:pt x="9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8"/>
              <p:cNvSpPr/>
              <p:nvPr/>
            </p:nvSpPr>
            <p:spPr>
              <a:xfrm>
                <a:off x="2793615" y="628663"/>
                <a:ext cx="340567" cy="185950"/>
              </a:xfrm>
              <a:custGeom>
                <a:rect b="b" l="l" r="r" t="t"/>
                <a:pathLst>
                  <a:path extrusionOk="0" h="1810" w="3315">
                    <a:moveTo>
                      <a:pt x="1073" y="1"/>
                    </a:moveTo>
                    <a:lnTo>
                      <a:pt x="1" y="1810"/>
                    </a:lnTo>
                    <a:lnTo>
                      <a:pt x="33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8"/>
              <p:cNvSpPr/>
              <p:nvPr/>
            </p:nvSpPr>
            <p:spPr>
              <a:xfrm>
                <a:off x="2883201" y="417339"/>
                <a:ext cx="969921" cy="35752"/>
              </a:xfrm>
              <a:custGeom>
                <a:rect b="b" l="l" r="r" t="t"/>
                <a:pathLst>
                  <a:path extrusionOk="0" h="348" w="9441">
                    <a:moveTo>
                      <a:pt x="174" y="1"/>
                    </a:moveTo>
                    <a:cubicBezTo>
                      <a:pt x="78" y="1"/>
                      <a:pt x="1" y="79"/>
                      <a:pt x="1" y="174"/>
                    </a:cubicBezTo>
                    <a:cubicBezTo>
                      <a:pt x="1" y="269"/>
                      <a:pt x="78" y="347"/>
                      <a:pt x="174" y="347"/>
                    </a:cubicBezTo>
                    <a:lnTo>
                      <a:pt x="9267" y="347"/>
                    </a:lnTo>
                    <a:cubicBezTo>
                      <a:pt x="9362" y="347"/>
                      <a:pt x="9441" y="269"/>
                      <a:pt x="9441" y="174"/>
                    </a:cubicBezTo>
                    <a:cubicBezTo>
                      <a:pt x="9441" y="79"/>
                      <a:pt x="9362" y="1"/>
                      <a:pt x="92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8"/>
              <p:cNvSpPr/>
              <p:nvPr/>
            </p:nvSpPr>
            <p:spPr>
              <a:xfrm>
                <a:off x="2883201" y="520280"/>
                <a:ext cx="969921" cy="35752"/>
              </a:xfrm>
              <a:custGeom>
                <a:rect b="b" l="l" r="r" t="t"/>
                <a:pathLst>
                  <a:path extrusionOk="0" h="348" w="9441">
                    <a:moveTo>
                      <a:pt x="174" y="1"/>
                    </a:moveTo>
                    <a:cubicBezTo>
                      <a:pt x="78" y="1"/>
                      <a:pt x="1" y="79"/>
                      <a:pt x="1" y="174"/>
                    </a:cubicBezTo>
                    <a:cubicBezTo>
                      <a:pt x="1" y="269"/>
                      <a:pt x="78" y="347"/>
                      <a:pt x="174" y="347"/>
                    </a:cubicBezTo>
                    <a:lnTo>
                      <a:pt x="9267" y="347"/>
                    </a:lnTo>
                    <a:cubicBezTo>
                      <a:pt x="9362" y="347"/>
                      <a:pt x="9441" y="269"/>
                      <a:pt x="9441" y="174"/>
                    </a:cubicBezTo>
                    <a:cubicBezTo>
                      <a:pt x="9441" y="79"/>
                      <a:pt x="9362" y="1"/>
                      <a:pt x="92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8"/>
              <p:cNvSpPr/>
              <p:nvPr/>
            </p:nvSpPr>
            <p:spPr>
              <a:xfrm>
                <a:off x="2883201" y="314501"/>
                <a:ext cx="969921" cy="35546"/>
              </a:xfrm>
              <a:custGeom>
                <a:rect b="b" l="l" r="r" t="t"/>
                <a:pathLst>
                  <a:path extrusionOk="0" h="346" w="9441">
                    <a:moveTo>
                      <a:pt x="174" y="0"/>
                    </a:moveTo>
                    <a:cubicBezTo>
                      <a:pt x="78" y="0"/>
                      <a:pt x="1" y="77"/>
                      <a:pt x="1" y="173"/>
                    </a:cubicBezTo>
                    <a:cubicBezTo>
                      <a:pt x="1" y="269"/>
                      <a:pt x="78" y="346"/>
                      <a:pt x="174" y="346"/>
                    </a:cubicBezTo>
                    <a:lnTo>
                      <a:pt x="9267" y="346"/>
                    </a:lnTo>
                    <a:cubicBezTo>
                      <a:pt x="9362" y="346"/>
                      <a:pt x="9441" y="269"/>
                      <a:pt x="9441" y="173"/>
                    </a:cubicBezTo>
                    <a:cubicBezTo>
                      <a:pt x="9441" y="77"/>
                      <a:pt x="9362" y="0"/>
                      <a:pt x="92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7" name="Google Shape;1257;p68"/>
          <p:cNvGrpSpPr/>
          <p:nvPr/>
        </p:nvGrpSpPr>
        <p:grpSpPr>
          <a:xfrm>
            <a:off x="7874661" y="4055459"/>
            <a:ext cx="936491" cy="825150"/>
            <a:chOff x="7736936" y="3601009"/>
            <a:chExt cx="936491" cy="825150"/>
          </a:xfrm>
        </p:grpSpPr>
        <p:sp>
          <p:nvSpPr>
            <p:cNvPr id="1258" name="Google Shape;1258;p68"/>
            <p:cNvSpPr/>
            <p:nvPr/>
          </p:nvSpPr>
          <p:spPr>
            <a:xfrm>
              <a:off x="7736981" y="3601009"/>
              <a:ext cx="936431" cy="825150"/>
            </a:xfrm>
            <a:custGeom>
              <a:rect b="b" l="l" r="r" t="t"/>
              <a:pathLst>
                <a:path extrusionOk="0" h="11345" w="12875">
                  <a:moveTo>
                    <a:pt x="0" y="1"/>
                  </a:moveTo>
                  <a:lnTo>
                    <a:pt x="1701" y="2879"/>
                  </a:lnTo>
                  <a:lnTo>
                    <a:pt x="506" y="2879"/>
                  </a:lnTo>
                  <a:cubicBezTo>
                    <a:pt x="260" y="2879"/>
                    <a:pt x="59" y="3081"/>
                    <a:pt x="59" y="3327"/>
                  </a:cubicBezTo>
                  <a:lnTo>
                    <a:pt x="59" y="10897"/>
                  </a:lnTo>
                  <a:cubicBezTo>
                    <a:pt x="59" y="11143"/>
                    <a:pt x="260" y="11344"/>
                    <a:pt x="506" y="11344"/>
                  </a:cubicBezTo>
                  <a:lnTo>
                    <a:pt x="12428" y="11344"/>
                  </a:lnTo>
                  <a:cubicBezTo>
                    <a:pt x="12673" y="11344"/>
                    <a:pt x="12875" y="11143"/>
                    <a:pt x="12875" y="10897"/>
                  </a:cubicBezTo>
                  <a:lnTo>
                    <a:pt x="12875" y="3327"/>
                  </a:lnTo>
                  <a:cubicBezTo>
                    <a:pt x="12875" y="3081"/>
                    <a:pt x="12673" y="2879"/>
                    <a:pt x="12428" y="2879"/>
                  </a:cubicBezTo>
                  <a:lnTo>
                    <a:pt x="4404" y="2879"/>
                  </a:lnTo>
                  <a:lnTo>
                    <a:pt x="0"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 name="Google Shape;1259;p68"/>
            <p:cNvGrpSpPr/>
            <p:nvPr/>
          </p:nvGrpSpPr>
          <p:grpSpPr>
            <a:xfrm flipH="1">
              <a:off x="7736936" y="3601009"/>
              <a:ext cx="936491" cy="825140"/>
              <a:chOff x="444350" y="4205125"/>
              <a:chExt cx="832659" cy="733653"/>
            </a:xfrm>
          </p:grpSpPr>
          <p:sp>
            <p:nvSpPr>
              <p:cNvPr id="1260" name="Google Shape;1260;p68"/>
              <p:cNvSpPr/>
              <p:nvPr/>
            </p:nvSpPr>
            <p:spPr>
              <a:xfrm flipH="1">
                <a:off x="941126" y="4205125"/>
                <a:ext cx="335883" cy="219611"/>
              </a:xfrm>
              <a:custGeom>
                <a:rect b="b" l="l" r="r" t="t"/>
                <a:pathLst>
                  <a:path extrusionOk="0" h="3396" w="5194">
                    <a:moveTo>
                      <a:pt x="0" y="1"/>
                    </a:moveTo>
                    <a:lnTo>
                      <a:pt x="1887" y="3193"/>
                    </a:lnTo>
                    <a:lnTo>
                      <a:pt x="5194" y="3396"/>
                    </a:lnTo>
                    <a:lnTo>
                      <a:pt x="5194" y="3396"/>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8"/>
              <p:cNvSpPr/>
              <p:nvPr/>
            </p:nvSpPr>
            <p:spPr>
              <a:xfrm flipH="1">
                <a:off x="444350" y="4391303"/>
                <a:ext cx="828843" cy="547475"/>
              </a:xfrm>
              <a:custGeom>
                <a:rect b="b" l="l" r="r" t="t"/>
                <a:pathLst>
                  <a:path extrusionOk="0" h="8466" w="12817">
                    <a:moveTo>
                      <a:pt x="447" y="0"/>
                    </a:moveTo>
                    <a:cubicBezTo>
                      <a:pt x="202" y="0"/>
                      <a:pt x="0" y="202"/>
                      <a:pt x="0" y="448"/>
                    </a:cubicBezTo>
                    <a:lnTo>
                      <a:pt x="0" y="8018"/>
                    </a:lnTo>
                    <a:cubicBezTo>
                      <a:pt x="0" y="8264"/>
                      <a:pt x="202" y="8465"/>
                      <a:pt x="447" y="8465"/>
                    </a:cubicBezTo>
                    <a:lnTo>
                      <a:pt x="12369" y="8465"/>
                    </a:lnTo>
                    <a:cubicBezTo>
                      <a:pt x="12614" y="8465"/>
                      <a:pt x="12816" y="8264"/>
                      <a:pt x="12816" y="8018"/>
                    </a:cubicBezTo>
                    <a:lnTo>
                      <a:pt x="12816" y="448"/>
                    </a:lnTo>
                    <a:cubicBezTo>
                      <a:pt x="12816" y="202"/>
                      <a:pt x="12614" y="0"/>
                      <a:pt x="12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8"/>
              <p:cNvSpPr/>
              <p:nvPr/>
            </p:nvSpPr>
            <p:spPr>
              <a:xfrm>
                <a:off x="543809" y="4472526"/>
                <a:ext cx="637492" cy="385030"/>
              </a:xfrm>
              <a:custGeom>
                <a:rect b="b" l="l" r="r" t="t"/>
                <a:pathLst>
                  <a:path extrusionOk="0" h="5954" w="9858">
                    <a:moveTo>
                      <a:pt x="176" y="0"/>
                    </a:moveTo>
                    <a:cubicBezTo>
                      <a:pt x="79" y="0"/>
                      <a:pt x="1" y="79"/>
                      <a:pt x="1" y="176"/>
                    </a:cubicBezTo>
                    <a:lnTo>
                      <a:pt x="1" y="5778"/>
                    </a:lnTo>
                    <a:cubicBezTo>
                      <a:pt x="1" y="5874"/>
                      <a:pt x="79" y="5954"/>
                      <a:pt x="176" y="5954"/>
                    </a:cubicBezTo>
                    <a:lnTo>
                      <a:pt x="9682" y="5954"/>
                    </a:lnTo>
                    <a:cubicBezTo>
                      <a:pt x="9779" y="5954"/>
                      <a:pt x="9857" y="5874"/>
                      <a:pt x="9857" y="5778"/>
                    </a:cubicBezTo>
                    <a:lnTo>
                      <a:pt x="9857" y="176"/>
                    </a:lnTo>
                    <a:cubicBezTo>
                      <a:pt x="9857" y="79"/>
                      <a:pt x="9779" y="0"/>
                      <a:pt x="9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8"/>
              <p:cNvSpPr/>
              <p:nvPr/>
            </p:nvSpPr>
            <p:spPr>
              <a:xfrm>
                <a:off x="877493" y="4537711"/>
                <a:ext cx="126360" cy="126360"/>
              </a:xfrm>
              <a:custGeom>
                <a:rect b="b" l="l" r="r" t="t"/>
                <a:pathLst>
                  <a:path extrusionOk="0" h="1954" w="1954">
                    <a:moveTo>
                      <a:pt x="976" y="0"/>
                    </a:moveTo>
                    <a:cubicBezTo>
                      <a:pt x="438" y="0"/>
                      <a:pt x="0" y="438"/>
                      <a:pt x="0" y="977"/>
                    </a:cubicBezTo>
                    <a:cubicBezTo>
                      <a:pt x="0" y="1516"/>
                      <a:pt x="438" y="1954"/>
                      <a:pt x="976" y="1954"/>
                    </a:cubicBezTo>
                    <a:cubicBezTo>
                      <a:pt x="1516" y="1954"/>
                      <a:pt x="1953" y="1516"/>
                      <a:pt x="1953" y="977"/>
                    </a:cubicBezTo>
                    <a:cubicBezTo>
                      <a:pt x="1953" y="438"/>
                      <a:pt x="1516" y="0"/>
                      <a:pt x="9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8"/>
              <p:cNvSpPr/>
              <p:nvPr/>
            </p:nvSpPr>
            <p:spPr>
              <a:xfrm>
                <a:off x="543809" y="4567910"/>
                <a:ext cx="471685" cy="289646"/>
              </a:xfrm>
              <a:custGeom>
                <a:rect b="b" l="l" r="r" t="t"/>
                <a:pathLst>
                  <a:path extrusionOk="0" h="4479" w="7294">
                    <a:moveTo>
                      <a:pt x="2817" y="1"/>
                    </a:moveTo>
                    <a:lnTo>
                      <a:pt x="1" y="2817"/>
                    </a:lnTo>
                    <a:lnTo>
                      <a:pt x="1" y="4254"/>
                    </a:lnTo>
                    <a:cubicBezTo>
                      <a:pt x="1" y="4378"/>
                      <a:pt x="101" y="4479"/>
                      <a:pt x="224" y="4479"/>
                    </a:cubicBezTo>
                    <a:lnTo>
                      <a:pt x="7293" y="4479"/>
                    </a:lnTo>
                    <a:lnTo>
                      <a:pt x="28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8"/>
              <p:cNvSpPr/>
              <p:nvPr/>
            </p:nvSpPr>
            <p:spPr>
              <a:xfrm>
                <a:off x="864624" y="4664976"/>
                <a:ext cx="316677" cy="192580"/>
              </a:xfrm>
              <a:custGeom>
                <a:rect b="b" l="l" r="r" t="t"/>
                <a:pathLst>
                  <a:path extrusionOk="0" h="2978" w="4897">
                    <a:moveTo>
                      <a:pt x="2977" y="0"/>
                    </a:moveTo>
                    <a:lnTo>
                      <a:pt x="1" y="2978"/>
                    </a:lnTo>
                    <a:lnTo>
                      <a:pt x="4784" y="2978"/>
                    </a:lnTo>
                    <a:cubicBezTo>
                      <a:pt x="4846" y="2978"/>
                      <a:pt x="4896" y="2926"/>
                      <a:pt x="4896" y="2865"/>
                    </a:cubicBezTo>
                    <a:lnTo>
                      <a:pt x="4896" y="1920"/>
                    </a:lnTo>
                    <a:lnTo>
                      <a:pt x="2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66" name="Google Shape;1266;p68"/>
          <p:cNvSpPr/>
          <p:nvPr/>
        </p:nvSpPr>
        <p:spPr>
          <a:xfrm>
            <a:off x="7687612" y="101800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8"/>
          <p:cNvSpPr/>
          <p:nvPr/>
        </p:nvSpPr>
        <p:spPr>
          <a:xfrm>
            <a:off x="863413" y="4207888"/>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407" name="Google Shape;407;p51"/>
          <p:cNvSpPr txBox="1"/>
          <p:nvPr>
            <p:ph idx="1" type="body"/>
          </p:nvPr>
        </p:nvSpPr>
        <p:spPr>
          <a:xfrm>
            <a:off x="720000" y="1063351"/>
            <a:ext cx="7704000" cy="38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You can delete this slide when you’re done editing the presentation</a:t>
            </a:r>
            <a:endParaRPr>
              <a:solidFill>
                <a:schemeClr val="lt2"/>
              </a:solidFill>
            </a:endParaRPr>
          </a:p>
        </p:txBody>
      </p:sp>
      <p:graphicFrame>
        <p:nvGraphicFramePr>
          <p:cNvPr id="408" name="Google Shape;408;p51"/>
          <p:cNvGraphicFramePr/>
          <p:nvPr/>
        </p:nvGraphicFramePr>
        <p:xfrm>
          <a:off x="720000" y="1678230"/>
          <a:ext cx="3000000" cy="3000000"/>
        </p:xfrm>
        <a:graphic>
          <a:graphicData uri="http://schemas.openxmlformats.org/drawingml/2006/table">
            <a:tbl>
              <a:tblPr>
                <a:noFill/>
                <a:tableStyleId>{DD5A0144-38BC-48BC-8F86-14CE0551140A}</a:tableStyleId>
              </a:tblPr>
              <a:tblGrid>
                <a:gridCol w="2498325"/>
                <a:gridCol w="5205675"/>
              </a:tblGrid>
              <a:tr h="361525">
                <a:tc>
                  <a:txBody>
                    <a:bodyPr/>
                    <a:lstStyle/>
                    <a:p>
                      <a:pPr indent="0" lvl="0" marL="0" rtl="0" algn="l">
                        <a:spcBef>
                          <a:spcPts val="0"/>
                        </a:spcBef>
                        <a:spcAft>
                          <a:spcPts val="0"/>
                        </a:spcAft>
                        <a:buNone/>
                      </a:pPr>
                      <a:r>
                        <a:rPr b="1" lang="en" sz="1100">
                          <a:solidFill>
                            <a:schemeClr val="lt1"/>
                          </a:solidFill>
                          <a:uFill>
                            <a:noFill/>
                          </a:uFill>
                          <a:latin typeface="Golos Text"/>
                          <a:ea typeface="Golos Text"/>
                          <a:cs typeface="Golos Text"/>
                          <a:sym typeface="Golos Text"/>
                          <a:hlinkClick action="ppaction://hlinksldjump" r:id="rId3">
                            <a:extLst>
                              <a:ext uri="{A12FA001-AC4F-418D-AE19-62706E023703}">
                                <ahyp:hlinkClr val="tx"/>
                              </a:ext>
                            </a:extLst>
                          </a:hlinkClick>
                        </a:rPr>
                        <a:t>Fonts</a:t>
                      </a:r>
                      <a:endParaRPr b="1" sz="1100">
                        <a:solidFill>
                          <a:schemeClr val="lt1"/>
                        </a:solidFill>
                        <a:latin typeface="Golos Text"/>
                        <a:ea typeface="Golos Text"/>
                        <a:cs typeface="Golos Text"/>
                        <a:sym typeface="Golos Text"/>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000">
                          <a:solidFill>
                            <a:schemeClr val="lt2"/>
                          </a:solidFill>
                          <a:latin typeface="DM Sans"/>
                          <a:ea typeface="DM Sans"/>
                          <a:cs typeface="DM Sans"/>
                          <a:sym typeface="DM Sans"/>
                        </a:rPr>
                        <a:t>To view this template correctly in PowerPoint, download and install the fonts we used</a:t>
                      </a:r>
                      <a:endParaRPr sz="1000">
                        <a:solidFill>
                          <a:schemeClr val="lt2"/>
                        </a:solidFill>
                        <a:latin typeface="DM Sans"/>
                        <a:ea typeface="DM Sans"/>
                        <a:cs typeface="DM Sans"/>
                        <a:sym typeface="DM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lt1"/>
                          </a:solidFill>
                          <a:uFill>
                            <a:noFill/>
                          </a:uFill>
                          <a:latin typeface="Golos Text"/>
                          <a:ea typeface="Golos Text"/>
                          <a:cs typeface="Golos Text"/>
                          <a:sym typeface="Golos Text"/>
                          <a:hlinkClick action="ppaction://hlinksldjump" r:id="rId4">
                            <a:extLst>
                              <a:ext uri="{A12FA001-AC4F-418D-AE19-62706E023703}">
                                <ahyp:hlinkClr val="tx"/>
                              </a:ext>
                            </a:extLst>
                          </a:hlinkClick>
                        </a:rPr>
                        <a:t>Used </a:t>
                      </a:r>
                      <a:r>
                        <a:rPr b="1" lang="en" sz="1100">
                          <a:solidFill>
                            <a:schemeClr val="lt1"/>
                          </a:solidFill>
                          <a:latin typeface="Golos Text"/>
                          <a:ea typeface="Golos Text"/>
                          <a:cs typeface="Golos Text"/>
                          <a:sym typeface="Golos Text"/>
                        </a:rPr>
                        <a:t>and </a:t>
                      </a:r>
                      <a:r>
                        <a:rPr b="1" lang="en" sz="1100">
                          <a:solidFill>
                            <a:schemeClr val="lt1"/>
                          </a:solidFill>
                          <a:uFill>
                            <a:noFill/>
                          </a:uFill>
                          <a:latin typeface="Golos Text"/>
                          <a:ea typeface="Golos Text"/>
                          <a:cs typeface="Golos Text"/>
                          <a:sym typeface="Golos Text"/>
                          <a:hlinkClick action="ppaction://hlinksldjump" r:id="rId5">
                            <a:extLst>
                              <a:ext uri="{A12FA001-AC4F-418D-AE19-62706E023703}">
                                <ahyp:hlinkClr val="tx"/>
                              </a:ext>
                            </a:extLst>
                          </a:hlinkClick>
                        </a:rPr>
                        <a:t>alternative</a:t>
                      </a:r>
                      <a:r>
                        <a:rPr b="1" lang="en" sz="1100">
                          <a:solidFill>
                            <a:schemeClr val="lt1"/>
                          </a:solidFill>
                          <a:uFill>
                            <a:noFill/>
                          </a:uFill>
                          <a:latin typeface="Golos Text"/>
                          <a:ea typeface="Golos Text"/>
                          <a:cs typeface="Golos Text"/>
                          <a:sym typeface="Golos Text"/>
                          <a:hlinkClick action="ppaction://hlinksldjump" r:id="rId6">
                            <a:extLst>
                              <a:ext uri="{A12FA001-AC4F-418D-AE19-62706E023703}">
                                <ahyp:hlinkClr val="tx"/>
                              </a:ext>
                            </a:extLst>
                          </a:hlinkClick>
                        </a:rPr>
                        <a:t> resources</a:t>
                      </a:r>
                      <a:endParaRPr b="1" sz="1100">
                        <a:solidFill>
                          <a:schemeClr val="lt1"/>
                        </a:solidFill>
                        <a:latin typeface="Golos Text"/>
                        <a:ea typeface="Golos Text"/>
                        <a:cs typeface="Golos Text"/>
                        <a:sym typeface="Golos Text"/>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1600"/>
                        </a:spcAft>
                        <a:buNone/>
                      </a:pPr>
                      <a:r>
                        <a:rPr lang="en" sz="1000">
                          <a:solidFill>
                            <a:schemeClr val="lt2"/>
                          </a:solidFill>
                          <a:latin typeface="DM Sans"/>
                          <a:ea typeface="DM Sans"/>
                          <a:cs typeface="DM Sans"/>
                          <a:sym typeface="DM Sans"/>
                        </a:rPr>
                        <a:t>An assortment of graphic resources that are suitable for use in this presentation</a:t>
                      </a:r>
                      <a:endParaRPr sz="1000">
                        <a:solidFill>
                          <a:schemeClr val="lt2"/>
                        </a:solidFill>
                        <a:latin typeface="DM Sans"/>
                        <a:ea typeface="DM Sans"/>
                        <a:cs typeface="DM Sans"/>
                        <a:sym typeface="DM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lt1"/>
                          </a:solidFill>
                          <a:uFill>
                            <a:noFill/>
                          </a:uFill>
                          <a:latin typeface="Golos Text"/>
                          <a:ea typeface="Golos Text"/>
                          <a:cs typeface="Golos Text"/>
                          <a:sym typeface="Golos Text"/>
                          <a:hlinkClick action="ppaction://hlinksldjump" r:id="rId7">
                            <a:extLst>
                              <a:ext uri="{A12FA001-AC4F-418D-AE19-62706E023703}">
                                <ahyp:hlinkClr val="tx"/>
                              </a:ext>
                            </a:extLst>
                          </a:hlinkClick>
                        </a:rPr>
                        <a:t>Thanks slide</a:t>
                      </a:r>
                      <a:endParaRPr b="1" sz="1100">
                        <a:solidFill>
                          <a:schemeClr val="lt1"/>
                        </a:solidFill>
                        <a:latin typeface="Golos Text"/>
                        <a:ea typeface="Golos Text"/>
                        <a:cs typeface="Golos Text"/>
                        <a:sym typeface="Golos Text"/>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000">
                          <a:solidFill>
                            <a:schemeClr val="lt2"/>
                          </a:solidFill>
                          <a:latin typeface="DM Sans"/>
                          <a:ea typeface="DM Sans"/>
                          <a:cs typeface="DM Sans"/>
                          <a:sym typeface="DM Sans"/>
                        </a:rPr>
                        <a:t>You must keep it so that proper credits for our design are given</a:t>
                      </a:r>
                      <a:endParaRPr sz="1000">
                        <a:solidFill>
                          <a:schemeClr val="lt2"/>
                        </a:solidFill>
                        <a:latin typeface="DM Sans"/>
                        <a:ea typeface="DM Sans"/>
                        <a:cs typeface="DM Sans"/>
                        <a:sym typeface="DM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lt1"/>
                          </a:solidFill>
                          <a:uFill>
                            <a:noFill/>
                          </a:uFill>
                          <a:latin typeface="Golos Text"/>
                          <a:ea typeface="Golos Text"/>
                          <a:cs typeface="Golos Text"/>
                          <a:sym typeface="Golos Text"/>
                          <a:hlinkClick action="ppaction://hlinksldjump" r:id="rId8">
                            <a:extLst>
                              <a:ext uri="{A12FA001-AC4F-418D-AE19-62706E023703}">
                                <ahyp:hlinkClr val="tx"/>
                              </a:ext>
                            </a:extLst>
                          </a:hlinkClick>
                        </a:rPr>
                        <a:t>Colors</a:t>
                      </a:r>
                      <a:endParaRPr b="1" sz="1100">
                        <a:solidFill>
                          <a:schemeClr val="lt1"/>
                        </a:solidFill>
                        <a:latin typeface="Golos Text"/>
                        <a:ea typeface="Golos Text"/>
                        <a:cs typeface="Golos Text"/>
                        <a:sym typeface="Golos Text"/>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000">
                          <a:solidFill>
                            <a:schemeClr val="lt2"/>
                          </a:solidFill>
                          <a:latin typeface="DM Sans"/>
                          <a:ea typeface="DM Sans"/>
                          <a:cs typeface="DM Sans"/>
                          <a:sym typeface="DM Sans"/>
                        </a:rPr>
                        <a:t>All the colors used in this presentation</a:t>
                      </a:r>
                      <a:endParaRPr sz="1000">
                        <a:solidFill>
                          <a:schemeClr val="lt2"/>
                        </a:solidFill>
                        <a:latin typeface="DM Sans"/>
                        <a:ea typeface="DM Sans"/>
                        <a:cs typeface="DM Sans"/>
                        <a:sym typeface="DM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lt1"/>
                          </a:solidFill>
                          <a:uFill>
                            <a:noFill/>
                          </a:uFill>
                          <a:latin typeface="Golos Text"/>
                          <a:ea typeface="Golos Text"/>
                          <a:cs typeface="Golos Text"/>
                          <a:sym typeface="Golos Text"/>
                          <a:hlinkClick action="ppaction://hlinksldjump" r:id="rId9">
                            <a:extLst>
                              <a:ext uri="{A12FA001-AC4F-418D-AE19-62706E023703}">
                                <ahyp:hlinkClr val="tx"/>
                              </a:ext>
                            </a:extLst>
                          </a:hlinkClick>
                        </a:rPr>
                        <a:t>Icons</a:t>
                      </a:r>
                      <a:r>
                        <a:rPr b="1" lang="en" sz="1100">
                          <a:solidFill>
                            <a:schemeClr val="lt1"/>
                          </a:solidFill>
                          <a:latin typeface="Golos Text"/>
                          <a:ea typeface="Golos Text"/>
                          <a:cs typeface="Golos Text"/>
                          <a:sym typeface="Golos Text"/>
                        </a:rPr>
                        <a:t> and </a:t>
                      </a:r>
                      <a:r>
                        <a:rPr b="1" lang="en" sz="1100">
                          <a:solidFill>
                            <a:schemeClr val="lt1"/>
                          </a:solidFill>
                          <a:uFill>
                            <a:noFill/>
                          </a:uFill>
                          <a:latin typeface="Golos Text"/>
                          <a:ea typeface="Golos Text"/>
                          <a:cs typeface="Golos Text"/>
                          <a:sym typeface="Golos Text"/>
                          <a:hlinkClick action="ppaction://hlinksldjump" r:id="rId10">
                            <a:extLst>
                              <a:ext uri="{A12FA001-AC4F-418D-AE19-62706E023703}">
                                <ahyp:hlinkClr val="tx"/>
                              </a:ext>
                            </a:extLst>
                          </a:hlinkClick>
                        </a:rPr>
                        <a:t>infographic resources</a:t>
                      </a:r>
                      <a:endParaRPr b="1" sz="1100">
                        <a:solidFill>
                          <a:schemeClr val="lt1"/>
                        </a:solidFill>
                        <a:latin typeface="Golos Text"/>
                        <a:ea typeface="Golos Text"/>
                        <a:cs typeface="Golos Text"/>
                        <a:sym typeface="Golos Text"/>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1000">
                          <a:solidFill>
                            <a:schemeClr val="lt2"/>
                          </a:solidFill>
                          <a:latin typeface="DM Sans"/>
                          <a:ea typeface="DM Sans"/>
                          <a:cs typeface="DM Sans"/>
                          <a:sym typeface="DM Sans"/>
                        </a:rPr>
                        <a:t>These can be used in the template, and their size and color can be edited</a:t>
                      </a:r>
                      <a:endParaRPr sz="1000">
                        <a:solidFill>
                          <a:schemeClr val="lt2"/>
                        </a:solidFill>
                        <a:latin typeface="DM Sans"/>
                        <a:ea typeface="DM Sans"/>
                        <a:cs typeface="DM Sans"/>
                        <a:sym typeface="DM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lt1"/>
                          </a:solidFill>
                          <a:latin typeface="Golos Text"/>
                          <a:ea typeface="Golos Text"/>
                          <a:cs typeface="Golos Text"/>
                          <a:sym typeface="Golos Text"/>
                        </a:rPr>
                        <a:t>Editable presentation theme </a:t>
                      </a:r>
                      <a:endParaRPr b="1" sz="1100">
                        <a:solidFill>
                          <a:schemeClr val="lt1"/>
                        </a:solidFill>
                        <a:latin typeface="Golos Text"/>
                        <a:ea typeface="Golos Text"/>
                        <a:cs typeface="Golos Text"/>
                        <a:sym typeface="Golos Text"/>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5"/>
                    </a:solidFill>
                  </a:tcPr>
                </a:tc>
                <a:tc>
                  <a:txBody>
                    <a:bodyPr/>
                    <a:lstStyle/>
                    <a:p>
                      <a:pPr indent="0" lvl="0" marL="0" rtl="0" algn="l">
                        <a:spcBef>
                          <a:spcPts val="0"/>
                        </a:spcBef>
                        <a:spcAft>
                          <a:spcPts val="1600"/>
                        </a:spcAft>
                        <a:buNone/>
                      </a:pPr>
                      <a:r>
                        <a:rPr lang="en" sz="1000">
                          <a:solidFill>
                            <a:schemeClr val="lt2"/>
                          </a:solidFill>
                          <a:latin typeface="DM Sans"/>
                          <a:ea typeface="DM Sans"/>
                          <a:cs typeface="DM Sans"/>
                          <a:sym typeface="DM Sans"/>
                        </a:rPr>
                        <a:t>You can edit the master slides easily. For more info, click </a:t>
                      </a:r>
                      <a:r>
                        <a:rPr b="1" lang="en" sz="1100">
                          <a:solidFill>
                            <a:schemeClr val="lt2"/>
                          </a:solidFill>
                          <a:uFill>
                            <a:noFill/>
                          </a:uFill>
                          <a:latin typeface="DM Sans"/>
                          <a:ea typeface="DM Sans"/>
                          <a:cs typeface="DM Sans"/>
                          <a:sym typeface="DM Sans"/>
                          <a:hlinkClick r:id="rId11">
                            <a:extLst>
                              <a:ext uri="{A12FA001-AC4F-418D-AE19-62706E023703}">
                                <ahyp:hlinkClr val="tx"/>
                              </a:ext>
                            </a:extLst>
                          </a:hlinkClick>
                        </a:rPr>
                        <a:t>here</a:t>
                      </a:r>
                      <a:endParaRPr sz="1000">
                        <a:solidFill>
                          <a:schemeClr val="lt2"/>
                        </a:solidFill>
                        <a:latin typeface="DM Sans"/>
                        <a:ea typeface="DM Sans"/>
                        <a:cs typeface="DM Sans"/>
                        <a:sym typeface="DM Sa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lt1"/>
                    </a:solidFill>
                  </a:tcPr>
                </a:tc>
              </a:tr>
            </a:tbl>
          </a:graphicData>
        </a:graphic>
      </p:graphicFrame>
      <p:sp>
        <p:nvSpPr>
          <p:cNvPr id="409" name="Google Shape;409;p51"/>
          <p:cNvSpPr txBox="1"/>
          <p:nvPr/>
        </p:nvSpPr>
        <p:spPr>
          <a:xfrm>
            <a:off x="1024162" y="3968475"/>
            <a:ext cx="3281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lt2"/>
                </a:solidFill>
                <a:latin typeface="DM Sans"/>
                <a:ea typeface="DM Sans"/>
                <a:cs typeface="DM Sans"/>
                <a:sym typeface="DM Sans"/>
              </a:rPr>
              <a:t>For more info:</a:t>
            </a:r>
            <a:br>
              <a:rPr b="1" lang="en" sz="800">
                <a:solidFill>
                  <a:schemeClr val="lt2"/>
                </a:solidFill>
                <a:latin typeface="DM Sans"/>
                <a:ea typeface="DM Sans"/>
                <a:cs typeface="DM Sans"/>
                <a:sym typeface="DM Sans"/>
              </a:rPr>
            </a:br>
            <a:r>
              <a:rPr b="1" lang="en" sz="1000">
                <a:solidFill>
                  <a:schemeClr val="accent5"/>
                </a:solidFill>
                <a:uFill>
                  <a:noFill/>
                </a:uFill>
                <a:latin typeface="DM Sans"/>
                <a:ea typeface="DM Sans"/>
                <a:cs typeface="DM Sans"/>
                <a:sym typeface="DM Sans"/>
                <a:hlinkClick r:id="rId12">
                  <a:extLst>
                    <a:ext uri="{A12FA001-AC4F-418D-AE19-62706E023703}">
                      <ahyp:hlinkClr val="tx"/>
                    </a:ext>
                  </a:extLst>
                </a:hlinkClick>
              </a:rPr>
              <a:t>SLIDESGO </a:t>
            </a:r>
            <a:r>
              <a:rPr b="1" lang="en" sz="1000">
                <a:solidFill>
                  <a:schemeClr val="accent5"/>
                </a:solidFill>
                <a:latin typeface="DM Sans"/>
                <a:ea typeface="DM Sans"/>
                <a:cs typeface="DM Sans"/>
                <a:sym typeface="DM Sans"/>
              </a:rPr>
              <a:t>| </a:t>
            </a:r>
            <a:r>
              <a:rPr b="1" lang="en" sz="1000">
                <a:solidFill>
                  <a:schemeClr val="accent5"/>
                </a:solidFill>
                <a:uFill>
                  <a:noFill/>
                </a:uFill>
                <a:latin typeface="DM Sans"/>
                <a:ea typeface="DM Sans"/>
                <a:cs typeface="DM Sans"/>
                <a:sym typeface="DM Sans"/>
                <a:hlinkClick r:id="rId13">
                  <a:extLst>
                    <a:ext uri="{A12FA001-AC4F-418D-AE19-62706E023703}">
                      <ahyp:hlinkClr val="tx"/>
                    </a:ext>
                  </a:extLst>
                </a:hlinkClick>
              </a:rPr>
              <a:t>BLOG</a:t>
            </a:r>
            <a:r>
              <a:rPr b="1" lang="en" sz="1000">
                <a:solidFill>
                  <a:schemeClr val="accent5"/>
                </a:solidFill>
                <a:latin typeface="DM Sans"/>
                <a:ea typeface="DM Sans"/>
                <a:cs typeface="DM Sans"/>
                <a:sym typeface="DM Sans"/>
              </a:rPr>
              <a:t> | </a:t>
            </a:r>
            <a:r>
              <a:rPr b="1" lang="en" sz="1000">
                <a:solidFill>
                  <a:schemeClr val="accent5"/>
                </a:solidFill>
                <a:uFill>
                  <a:noFill/>
                </a:uFill>
                <a:latin typeface="DM Sans"/>
                <a:ea typeface="DM Sans"/>
                <a:cs typeface="DM Sans"/>
                <a:sym typeface="DM Sans"/>
                <a:hlinkClick r:id="rId14">
                  <a:extLst>
                    <a:ext uri="{A12FA001-AC4F-418D-AE19-62706E023703}">
                      <ahyp:hlinkClr val="tx"/>
                    </a:ext>
                  </a:extLst>
                </a:hlinkClick>
              </a:rPr>
              <a:t>FAQ</a:t>
            </a:r>
            <a:r>
              <a:rPr b="1" lang="en" sz="1000">
                <a:solidFill>
                  <a:schemeClr val="accent5"/>
                </a:solidFill>
                <a:latin typeface="DM Sans"/>
                <a:ea typeface="DM Sans"/>
                <a:cs typeface="DM Sans"/>
                <a:sym typeface="DM Sans"/>
              </a:rPr>
              <a:t>s</a:t>
            </a:r>
            <a:endParaRPr b="1" sz="1000">
              <a:solidFill>
                <a:schemeClr val="accent5"/>
              </a:solidFill>
              <a:latin typeface="DM Sans"/>
              <a:ea typeface="DM Sans"/>
              <a:cs typeface="DM Sans"/>
              <a:sym typeface="DM Sans"/>
            </a:endParaRPr>
          </a:p>
        </p:txBody>
      </p:sp>
      <p:sp>
        <p:nvSpPr>
          <p:cNvPr id="410" name="Google Shape;410;p51"/>
          <p:cNvSpPr txBox="1"/>
          <p:nvPr/>
        </p:nvSpPr>
        <p:spPr>
          <a:xfrm>
            <a:off x="4838434" y="3968475"/>
            <a:ext cx="3281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lt2"/>
                </a:solidFill>
                <a:latin typeface="DM Sans"/>
                <a:ea typeface="DM Sans"/>
                <a:cs typeface="DM Sans"/>
                <a:sym typeface="DM Sans"/>
              </a:rPr>
              <a:t>You can visit our sister </a:t>
            </a:r>
            <a:r>
              <a:rPr b="1" lang="en" sz="800">
                <a:solidFill>
                  <a:schemeClr val="lt2"/>
                </a:solidFill>
                <a:latin typeface="DM Sans"/>
                <a:ea typeface="DM Sans"/>
                <a:cs typeface="DM Sans"/>
                <a:sym typeface="DM Sans"/>
              </a:rPr>
              <a:t>projects</a:t>
            </a:r>
            <a:r>
              <a:rPr b="1" lang="en" sz="800">
                <a:solidFill>
                  <a:schemeClr val="lt2"/>
                </a:solidFill>
                <a:latin typeface="DM Sans"/>
                <a:ea typeface="DM Sans"/>
                <a:cs typeface="DM Sans"/>
                <a:sym typeface="DM Sans"/>
              </a:rPr>
              <a:t>:</a:t>
            </a:r>
            <a:br>
              <a:rPr b="1" lang="en" sz="800">
                <a:solidFill>
                  <a:schemeClr val="lt2"/>
                </a:solidFill>
                <a:latin typeface="DM Sans"/>
                <a:ea typeface="DM Sans"/>
                <a:cs typeface="DM Sans"/>
                <a:sym typeface="DM Sans"/>
              </a:rPr>
            </a:br>
            <a:r>
              <a:rPr b="1" lang="en" sz="1000">
                <a:solidFill>
                  <a:schemeClr val="accent5"/>
                </a:solidFill>
                <a:uFill>
                  <a:noFill/>
                </a:uFill>
                <a:latin typeface="DM Sans"/>
                <a:ea typeface="DM Sans"/>
                <a:cs typeface="DM Sans"/>
                <a:sym typeface="DM Sans"/>
                <a:hlinkClick r:id="rId15">
                  <a:extLst>
                    <a:ext uri="{A12FA001-AC4F-418D-AE19-62706E023703}">
                      <ahyp:hlinkClr val="tx"/>
                    </a:ext>
                  </a:extLst>
                </a:hlinkClick>
              </a:rPr>
              <a:t>FREEPIK</a:t>
            </a:r>
            <a:r>
              <a:rPr b="1" lang="en" sz="1000">
                <a:solidFill>
                  <a:schemeClr val="accent5"/>
                </a:solidFill>
                <a:latin typeface="DM Sans"/>
                <a:ea typeface="DM Sans"/>
                <a:cs typeface="DM Sans"/>
                <a:sym typeface="DM Sans"/>
              </a:rPr>
              <a:t> | </a:t>
            </a:r>
            <a:r>
              <a:rPr b="1" lang="en" sz="1000">
                <a:solidFill>
                  <a:schemeClr val="accent5"/>
                </a:solidFill>
                <a:uFill>
                  <a:noFill/>
                </a:uFill>
                <a:latin typeface="DM Sans"/>
                <a:ea typeface="DM Sans"/>
                <a:cs typeface="DM Sans"/>
                <a:sym typeface="DM Sans"/>
                <a:hlinkClick r:id="rId16">
                  <a:extLst>
                    <a:ext uri="{A12FA001-AC4F-418D-AE19-62706E023703}">
                      <ahyp:hlinkClr val="tx"/>
                    </a:ext>
                  </a:extLst>
                </a:hlinkClick>
              </a:rPr>
              <a:t>FLATICON</a:t>
            </a:r>
            <a:r>
              <a:rPr b="1" lang="en" sz="1000">
                <a:solidFill>
                  <a:schemeClr val="accent5"/>
                </a:solidFill>
                <a:latin typeface="DM Sans"/>
                <a:ea typeface="DM Sans"/>
                <a:cs typeface="DM Sans"/>
                <a:sym typeface="DM Sans"/>
              </a:rPr>
              <a:t> | </a:t>
            </a:r>
            <a:r>
              <a:rPr b="1" lang="en" sz="1000">
                <a:solidFill>
                  <a:schemeClr val="accent5"/>
                </a:solidFill>
                <a:uFill>
                  <a:noFill/>
                </a:uFill>
                <a:latin typeface="DM Sans"/>
                <a:ea typeface="DM Sans"/>
                <a:cs typeface="DM Sans"/>
                <a:sym typeface="DM Sans"/>
                <a:hlinkClick r:id="rId17">
                  <a:extLst>
                    <a:ext uri="{A12FA001-AC4F-418D-AE19-62706E023703}">
                      <ahyp:hlinkClr val="tx"/>
                    </a:ext>
                  </a:extLst>
                </a:hlinkClick>
              </a:rPr>
              <a:t>STORYSET</a:t>
            </a:r>
            <a:r>
              <a:rPr b="1" lang="en" sz="1000">
                <a:solidFill>
                  <a:schemeClr val="accent5"/>
                </a:solidFill>
                <a:latin typeface="DM Sans"/>
                <a:ea typeface="DM Sans"/>
                <a:cs typeface="DM Sans"/>
                <a:sym typeface="DM Sans"/>
              </a:rPr>
              <a:t> | </a:t>
            </a:r>
            <a:r>
              <a:rPr b="1" lang="en" sz="1000">
                <a:solidFill>
                  <a:schemeClr val="accent5"/>
                </a:solidFill>
                <a:uFill>
                  <a:noFill/>
                </a:uFill>
                <a:latin typeface="DM Sans"/>
                <a:ea typeface="DM Sans"/>
                <a:cs typeface="DM Sans"/>
                <a:sym typeface="DM Sans"/>
                <a:hlinkClick r:id="rId18">
                  <a:extLst>
                    <a:ext uri="{A12FA001-AC4F-418D-AE19-62706E023703}">
                      <ahyp:hlinkClr val="tx"/>
                    </a:ext>
                  </a:extLst>
                </a:hlinkClick>
              </a:rPr>
              <a:t>WEPIK </a:t>
            </a:r>
            <a:r>
              <a:rPr b="1" lang="en" sz="1000">
                <a:solidFill>
                  <a:schemeClr val="accent5"/>
                </a:solidFill>
                <a:latin typeface="DM Sans"/>
                <a:ea typeface="DM Sans"/>
                <a:cs typeface="DM Sans"/>
                <a:sym typeface="DM Sans"/>
              </a:rPr>
              <a:t>| </a:t>
            </a:r>
            <a:r>
              <a:rPr b="1" lang="en" sz="1000">
                <a:solidFill>
                  <a:schemeClr val="accent5"/>
                </a:solidFill>
                <a:uFill>
                  <a:noFill/>
                </a:uFill>
                <a:latin typeface="DM Sans"/>
                <a:ea typeface="DM Sans"/>
                <a:cs typeface="DM Sans"/>
                <a:sym typeface="DM Sans"/>
                <a:hlinkClick r:id="rId19">
                  <a:extLst>
                    <a:ext uri="{A12FA001-AC4F-418D-AE19-62706E023703}">
                      <ahyp:hlinkClr val="tx"/>
                    </a:ext>
                  </a:extLst>
                </a:hlinkClick>
              </a:rPr>
              <a:t>VIDEVO</a:t>
            </a:r>
            <a:endParaRPr b="1" sz="1000">
              <a:solidFill>
                <a:schemeClr val="accent5"/>
              </a:solidFill>
              <a:latin typeface="DM Sans"/>
              <a:ea typeface="DM Sans"/>
              <a:cs typeface="DM Sans"/>
              <a:sym typeface="DM Sans"/>
            </a:endParaRPr>
          </a:p>
        </p:txBody>
      </p:sp>
      <p:grpSp>
        <p:nvGrpSpPr>
          <p:cNvPr id="411" name="Google Shape;411;p51"/>
          <p:cNvGrpSpPr/>
          <p:nvPr/>
        </p:nvGrpSpPr>
        <p:grpSpPr>
          <a:xfrm>
            <a:off x="8157663" y="254700"/>
            <a:ext cx="578190" cy="763023"/>
            <a:chOff x="7319613" y="567775"/>
            <a:chExt cx="578190" cy="763023"/>
          </a:xfrm>
        </p:grpSpPr>
        <p:sp>
          <p:nvSpPr>
            <p:cNvPr id="412" name="Google Shape;412;p51"/>
            <p:cNvSpPr/>
            <p:nvPr/>
          </p:nvSpPr>
          <p:spPr>
            <a:xfrm flipH="1">
              <a:off x="7319638" y="567775"/>
              <a:ext cx="578128" cy="763023"/>
            </a:xfrm>
            <a:custGeom>
              <a:rect b="b" l="l" r="r" t="t"/>
              <a:pathLst>
                <a:path extrusionOk="0" h="12287" w="9310">
                  <a:moveTo>
                    <a:pt x="1258" y="1"/>
                  </a:moveTo>
                  <a:cubicBezTo>
                    <a:pt x="566" y="1"/>
                    <a:pt x="0" y="568"/>
                    <a:pt x="0" y="1259"/>
                  </a:cubicBezTo>
                  <a:lnTo>
                    <a:pt x="0" y="8053"/>
                  </a:lnTo>
                  <a:cubicBezTo>
                    <a:pt x="0" y="8744"/>
                    <a:pt x="566" y="9311"/>
                    <a:pt x="1258" y="9311"/>
                  </a:cubicBezTo>
                  <a:lnTo>
                    <a:pt x="4655" y="9311"/>
                  </a:lnTo>
                  <a:lnTo>
                    <a:pt x="9073" y="12286"/>
                  </a:lnTo>
                  <a:lnTo>
                    <a:pt x="7848" y="9311"/>
                  </a:lnTo>
                  <a:lnTo>
                    <a:pt x="8051" y="9311"/>
                  </a:lnTo>
                  <a:cubicBezTo>
                    <a:pt x="8744" y="9311"/>
                    <a:pt x="9309" y="8744"/>
                    <a:pt x="9309" y="8053"/>
                  </a:cubicBezTo>
                  <a:lnTo>
                    <a:pt x="9309" y="1259"/>
                  </a:lnTo>
                  <a:cubicBezTo>
                    <a:pt x="9309" y="568"/>
                    <a:pt x="8744" y="1"/>
                    <a:pt x="8051"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 name="Google Shape;413;p51"/>
            <p:cNvGrpSpPr/>
            <p:nvPr/>
          </p:nvGrpSpPr>
          <p:grpSpPr>
            <a:xfrm flipH="1">
              <a:off x="7319613" y="567775"/>
              <a:ext cx="578190" cy="756126"/>
              <a:chOff x="6998925" y="727575"/>
              <a:chExt cx="578190" cy="756126"/>
            </a:xfrm>
          </p:grpSpPr>
          <p:sp>
            <p:nvSpPr>
              <p:cNvPr id="414" name="Google Shape;414;p51"/>
              <p:cNvSpPr/>
              <p:nvPr/>
            </p:nvSpPr>
            <p:spPr>
              <a:xfrm>
                <a:off x="7288056" y="1298891"/>
                <a:ext cx="274409" cy="184810"/>
              </a:xfrm>
              <a:custGeom>
                <a:rect b="b" l="l" r="r" t="t"/>
                <a:pathLst>
                  <a:path extrusionOk="0" h="2976" w="4419">
                    <a:moveTo>
                      <a:pt x="0" y="0"/>
                    </a:moveTo>
                    <a:lnTo>
                      <a:pt x="4418" y="2975"/>
                    </a:lnTo>
                    <a:lnTo>
                      <a:pt x="319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1"/>
              <p:cNvSpPr/>
              <p:nvPr/>
            </p:nvSpPr>
            <p:spPr>
              <a:xfrm>
                <a:off x="6998925" y="727575"/>
                <a:ext cx="578190" cy="578275"/>
              </a:xfrm>
              <a:custGeom>
                <a:rect b="b" l="l" r="r" t="t"/>
                <a:pathLst>
                  <a:path extrusionOk="0" h="9312" w="9311">
                    <a:moveTo>
                      <a:pt x="1258" y="1"/>
                    </a:moveTo>
                    <a:cubicBezTo>
                      <a:pt x="567" y="1"/>
                      <a:pt x="0" y="568"/>
                      <a:pt x="0" y="1259"/>
                    </a:cubicBezTo>
                    <a:lnTo>
                      <a:pt x="0" y="8053"/>
                    </a:lnTo>
                    <a:cubicBezTo>
                      <a:pt x="1" y="8744"/>
                      <a:pt x="567" y="9311"/>
                      <a:pt x="1259" y="9311"/>
                    </a:cubicBezTo>
                    <a:lnTo>
                      <a:pt x="8053" y="9311"/>
                    </a:lnTo>
                    <a:cubicBezTo>
                      <a:pt x="8745" y="9311"/>
                      <a:pt x="9311" y="8744"/>
                      <a:pt x="9311" y="8053"/>
                    </a:cubicBezTo>
                    <a:lnTo>
                      <a:pt x="9311" y="1259"/>
                    </a:lnTo>
                    <a:cubicBezTo>
                      <a:pt x="9311" y="568"/>
                      <a:pt x="8745" y="1"/>
                      <a:pt x="80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1"/>
              <p:cNvSpPr/>
              <p:nvPr/>
            </p:nvSpPr>
            <p:spPr>
              <a:xfrm>
                <a:off x="7070152" y="797064"/>
                <a:ext cx="435800" cy="411226"/>
              </a:xfrm>
              <a:custGeom>
                <a:rect b="b" l="l" r="r" t="t"/>
                <a:pathLst>
                  <a:path extrusionOk="0" h="6622" w="7018">
                    <a:moveTo>
                      <a:pt x="3509" y="0"/>
                    </a:moveTo>
                    <a:cubicBezTo>
                      <a:pt x="3471" y="0"/>
                      <a:pt x="3433" y="21"/>
                      <a:pt x="3417" y="63"/>
                    </a:cubicBezTo>
                    <a:lnTo>
                      <a:pt x="2577" y="2311"/>
                    </a:lnTo>
                    <a:lnTo>
                      <a:pt x="126" y="2455"/>
                    </a:lnTo>
                    <a:cubicBezTo>
                      <a:pt x="35" y="2460"/>
                      <a:pt x="0" y="2575"/>
                      <a:pt x="73" y="2630"/>
                    </a:cubicBezTo>
                    <a:lnTo>
                      <a:pt x="2002" y="4081"/>
                    </a:lnTo>
                    <a:lnTo>
                      <a:pt x="1328" y="6496"/>
                    </a:lnTo>
                    <a:cubicBezTo>
                      <a:pt x="1309" y="6563"/>
                      <a:pt x="1362" y="6621"/>
                      <a:pt x="1421" y="6621"/>
                    </a:cubicBezTo>
                    <a:cubicBezTo>
                      <a:pt x="1440" y="6621"/>
                      <a:pt x="1459" y="6615"/>
                      <a:pt x="1477" y="6602"/>
                    </a:cubicBezTo>
                    <a:lnTo>
                      <a:pt x="3509" y="5177"/>
                    </a:lnTo>
                    <a:lnTo>
                      <a:pt x="5540" y="6603"/>
                    </a:lnTo>
                    <a:cubicBezTo>
                      <a:pt x="5558" y="6616"/>
                      <a:pt x="5577" y="6621"/>
                      <a:pt x="5596" y="6621"/>
                    </a:cubicBezTo>
                    <a:cubicBezTo>
                      <a:pt x="5655" y="6621"/>
                      <a:pt x="5709" y="6564"/>
                      <a:pt x="5690" y="6496"/>
                    </a:cubicBezTo>
                    <a:lnTo>
                      <a:pt x="5016" y="4081"/>
                    </a:lnTo>
                    <a:lnTo>
                      <a:pt x="6945" y="2630"/>
                    </a:lnTo>
                    <a:cubicBezTo>
                      <a:pt x="7018" y="2576"/>
                      <a:pt x="6983" y="2461"/>
                      <a:pt x="6892" y="2455"/>
                    </a:cubicBezTo>
                    <a:lnTo>
                      <a:pt x="4440" y="2311"/>
                    </a:lnTo>
                    <a:lnTo>
                      <a:pt x="3601" y="63"/>
                    </a:lnTo>
                    <a:cubicBezTo>
                      <a:pt x="3585" y="21"/>
                      <a:pt x="3547" y="0"/>
                      <a:pt x="3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 name="Google Shape;417;p51"/>
          <p:cNvGrpSpPr/>
          <p:nvPr/>
        </p:nvGrpSpPr>
        <p:grpSpPr>
          <a:xfrm>
            <a:off x="520915" y="4446850"/>
            <a:ext cx="767204" cy="232897"/>
            <a:chOff x="256940" y="166500"/>
            <a:chExt cx="767204" cy="232897"/>
          </a:xfrm>
        </p:grpSpPr>
        <p:sp>
          <p:nvSpPr>
            <p:cNvPr id="418" name="Google Shape;418;p51"/>
            <p:cNvSpPr/>
            <p:nvPr/>
          </p:nvSpPr>
          <p:spPr>
            <a:xfrm>
              <a:off x="256940" y="166500"/>
              <a:ext cx="767204" cy="232897"/>
            </a:xfrm>
            <a:custGeom>
              <a:rect b="b" l="l" r="r" t="t"/>
              <a:pathLst>
                <a:path extrusionOk="0" h="3899" w="12844">
                  <a:moveTo>
                    <a:pt x="1951" y="0"/>
                  </a:moveTo>
                  <a:cubicBezTo>
                    <a:pt x="878" y="0"/>
                    <a:pt x="1" y="878"/>
                    <a:pt x="1" y="1949"/>
                  </a:cubicBezTo>
                  <a:cubicBezTo>
                    <a:pt x="1" y="3021"/>
                    <a:pt x="878" y="3898"/>
                    <a:pt x="1951" y="3898"/>
                  </a:cubicBezTo>
                  <a:lnTo>
                    <a:pt x="10895" y="3898"/>
                  </a:lnTo>
                  <a:cubicBezTo>
                    <a:pt x="11966" y="3898"/>
                    <a:pt x="12844" y="3021"/>
                    <a:pt x="12844" y="1949"/>
                  </a:cubicBezTo>
                  <a:cubicBezTo>
                    <a:pt x="12844" y="878"/>
                    <a:pt x="11966" y="0"/>
                    <a:pt x="1089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 name="Google Shape;419;p51"/>
            <p:cNvGrpSpPr/>
            <p:nvPr/>
          </p:nvGrpSpPr>
          <p:grpSpPr>
            <a:xfrm>
              <a:off x="256975" y="166500"/>
              <a:ext cx="767144" cy="232897"/>
              <a:chOff x="610175" y="166500"/>
              <a:chExt cx="767144" cy="232897"/>
            </a:xfrm>
          </p:grpSpPr>
          <p:sp>
            <p:nvSpPr>
              <p:cNvPr id="420" name="Google Shape;420;p51"/>
              <p:cNvSpPr/>
              <p:nvPr/>
            </p:nvSpPr>
            <p:spPr>
              <a:xfrm>
                <a:off x="610175" y="166500"/>
                <a:ext cx="767144" cy="232897"/>
              </a:xfrm>
              <a:custGeom>
                <a:rect b="b" l="l" r="r" t="t"/>
                <a:pathLst>
                  <a:path extrusionOk="0" h="3899" w="12843">
                    <a:moveTo>
                      <a:pt x="1949" y="0"/>
                    </a:moveTo>
                    <a:cubicBezTo>
                      <a:pt x="877" y="0"/>
                      <a:pt x="0" y="878"/>
                      <a:pt x="0" y="1949"/>
                    </a:cubicBezTo>
                    <a:cubicBezTo>
                      <a:pt x="0" y="3022"/>
                      <a:pt x="877" y="3898"/>
                      <a:pt x="1950" y="3898"/>
                    </a:cubicBezTo>
                    <a:lnTo>
                      <a:pt x="10894" y="3898"/>
                    </a:lnTo>
                    <a:cubicBezTo>
                      <a:pt x="11966" y="3898"/>
                      <a:pt x="12843" y="3022"/>
                      <a:pt x="12843" y="1949"/>
                    </a:cubicBezTo>
                    <a:cubicBezTo>
                      <a:pt x="12843" y="878"/>
                      <a:pt x="11966" y="0"/>
                      <a:pt x="108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1"/>
              <p:cNvSpPr/>
              <p:nvPr/>
            </p:nvSpPr>
            <p:spPr>
              <a:xfrm>
                <a:off x="947009" y="236209"/>
                <a:ext cx="93481" cy="93422"/>
              </a:xfrm>
              <a:custGeom>
                <a:rect b="b" l="l" r="r" t="t"/>
                <a:pathLst>
                  <a:path extrusionOk="0" h="1564" w="1565">
                    <a:moveTo>
                      <a:pt x="783" y="1"/>
                    </a:moveTo>
                    <a:cubicBezTo>
                      <a:pt x="351" y="1"/>
                      <a:pt x="1" y="350"/>
                      <a:pt x="1" y="782"/>
                    </a:cubicBezTo>
                    <a:cubicBezTo>
                      <a:pt x="1" y="1214"/>
                      <a:pt x="351" y="1564"/>
                      <a:pt x="783" y="1564"/>
                    </a:cubicBezTo>
                    <a:cubicBezTo>
                      <a:pt x="1214" y="1564"/>
                      <a:pt x="1564" y="1214"/>
                      <a:pt x="1564" y="782"/>
                    </a:cubicBezTo>
                    <a:cubicBezTo>
                      <a:pt x="1564" y="350"/>
                      <a:pt x="1214"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1"/>
              <p:cNvSpPr/>
              <p:nvPr/>
            </p:nvSpPr>
            <p:spPr>
              <a:xfrm>
                <a:off x="1144247" y="236209"/>
                <a:ext cx="93481" cy="93422"/>
              </a:xfrm>
              <a:custGeom>
                <a:rect b="b" l="l" r="r" t="t"/>
                <a:pathLst>
                  <a:path extrusionOk="0" h="1564" w="1565">
                    <a:moveTo>
                      <a:pt x="782" y="1"/>
                    </a:moveTo>
                    <a:cubicBezTo>
                      <a:pt x="350" y="1"/>
                      <a:pt x="0" y="350"/>
                      <a:pt x="0" y="782"/>
                    </a:cubicBezTo>
                    <a:cubicBezTo>
                      <a:pt x="0" y="1214"/>
                      <a:pt x="350" y="1564"/>
                      <a:pt x="782" y="1564"/>
                    </a:cubicBezTo>
                    <a:cubicBezTo>
                      <a:pt x="1214" y="1564"/>
                      <a:pt x="1564" y="1214"/>
                      <a:pt x="1564" y="782"/>
                    </a:cubicBezTo>
                    <a:cubicBezTo>
                      <a:pt x="1564" y="350"/>
                      <a:pt x="1214" y="1"/>
                      <a:pt x="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1"/>
              <p:cNvSpPr/>
              <p:nvPr/>
            </p:nvSpPr>
            <p:spPr>
              <a:xfrm>
                <a:off x="749831" y="236209"/>
                <a:ext cx="93422" cy="93422"/>
              </a:xfrm>
              <a:custGeom>
                <a:rect b="b" l="l" r="r" t="t"/>
                <a:pathLst>
                  <a:path extrusionOk="0" h="1564" w="1564">
                    <a:moveTo>
                      <a:pt x="782" y="1"/>
                    </a:moveTo>
                    <a:cubicBezTo>
                      <a:pt x="350" y="1"/>
                      <a:pt x="1" y="350"/>
                      <a:pt x="1" y="782"/>
                    </a:cubicBezTo>
                    <a:cubicBezTo>
                      <a:pt x="1" y="1214"/>
                      <a:pt x="350" y="1564"/>
                      <a:pt x="782" y="1564"/>
                    </a:cubicBezTo>
                    <a:cubicBezTo>
                      <a:pt x="1214" y="1564"/>
                      <a:pt x="1564" y="1214"/>
                      <a:pt x="1564" y="782"/>
                    </a:cubicBezTo>
                    <a:cubicBezTo>
                      <a:pt x="1564" y="350"/>
                      <a:pt x="1214" y="1"/>
                      <a:pt x="7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69"/>
          <p:cNvSpPr txBox="1"/>
          <p:nvPr>
            <p:ph type="title"/>
          </p:nvPr>
        </p:nvSpPr>
        <p:spPr>
          <a:xfrm>
            <a:off x="957275" y="1422150"/>
            <a:ext cx="2888100" cy="12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Online reports</a:t>
            </a:r>
            <a:endParaRPr/>
          </a:p>
        </p:txBody>
      </p:sp>
      <p:sp>
        <p:nvSpPr>
          <p:cNvPr id="1273" name="Google Shape;1273;p69"/>
          <p:cNvSpPr txBox="1"/>
          <p:nvPr>
            <p:ph idx="1" type="subTitle"/>
          </p:nvPr>
        </p:nvSpPr>
        <p:spPr>
          <a:xfrm>
            <a:off x="957275" y="2604450"/>
            <a:ext cx="2888100" cy="111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274" name="Google Shape;1274;p69"/>
          <p:cNvGrpSpPr/>
          <p:nvPr/>
        </p:nvGrpSpPr>
        <p:grpSpPr>
          <a:xfrm>
            <a:off x="4565580" y="1260432"/>
            <a:ext cx="3432984" cy="2496295"/>
            <a:chOff x="331763" y="414153"/>
            <a:chExt cx="6903246" cy="5019697"/>
          </a:xfrm>
        </p:grpSpPr>
        <p:sp>
          <p:nvSpPr>
            <p:cNvPr id="1275" name="Google Shape;1275;p69"/>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9"/>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9"/>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9"/>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79" name="Google Shape;1279;p69"/>
          <p:cNvPicPr preferRelativeResize="0"/>
          <p:nvPr/>
        </p:nvPicPr>
        <p:blipFill>
          <a:blip r:embed="rId3">
            <a:alphaModFix/>
          </a:blip>
          <a:stretch>
            <a:fillRect/>
          </a:stretch>
        </p:blipFill>
        <p:spPr>
          <a:xfrm>
            <a:off x="4657475" y="1429700"/>
            <a:ext cx="3249125" cy="1827635"/>
          </a:xfrm>
          <a:prstGeom prst="rect">
            <a:avLst/>
          </a:prstGeom>
          <a:noFill/>
          <a:ln>
            <a:noFill/>
          </a:ln>
        </p:spPr>
      </p:pic>
      <p:grpSp>
        <p:nvGrpSpPr>
          <p:cNvPr id="1280" name="Google Shape;1280;p69"/>
          <p:cNvGrpSpPr/>
          <p:nvPr/>
        </p:nvGrpSpPr>
        <p:grpSpPr>
          <a:xfrm>
            <a:off x="439589" y="243034"/>
            <a:ext cx="572760" cy="572698"/>
            <a:chOff x="346264" y="3963859"/>
            <a:chExt cx="572760" cy="572698"/>
          </a:xfrm>
        </p:grpSpPr>
        <p:sp>
          <p:nvSpPr>
            <p:cNvPr id="1281" name="Google Shape;1281;p69"/>
            <p:cNvSpPr/>
            <p:nvPr/>
          </p:nvSpPr>
          <p:spPr>
            <a:xfrm>
              <a:off x="346264" y="3963911"/>
              <a:ext cx="572760" cy="572607"/>
            </a:xfrm>
            <a:custGeom>
              <a:rect b="b" l="l" r="r" t="t"/>
              <a:pathLst>
                <a:path extrusionOk="0" h="6357" w="6358">
                  <a:moveTo>
                    <a:pt x="519" y="0"/>
                  </a:moveTo>
                  <a:cubicBezTo>
                    <a:pt x="234" y="0"/>
                    <a:pt x="1" y="233"/>
                    <a:pt x="1" y="518"/>
                  </a:cubicBezTo>
                  <a:lnTo>
                    <a:pt x="1" y="5839"/>
                  </a:lnTo>
                  <a:cubicBezTo>
                    <a:pt x="1" y="6124"/>
                    <a:pt x="234" y="6357"/>
                    <a:pt x="519" y="6357"/>
                  </a:cubicBezTo>
                  <a:lnTo>
                    <a:pt x="5840" y="6357"/>
                  </a:lnTo>
                  <a:cubicBezTo>
                    <a:pt x="6125" y="6357"/>
                    <a:pt x="6357" y="6124"/>
                    <a:pt x="6357" y="5839"/>
                  </a:cubicBezTo>
                  <a:lnTo>
                    <a:pt x="6357" y="518"/>
                  </a:lnTo>
                  <a:cubicBezTo>
                    <a:pt x="6357" y="233"/>
                    <a:pt x="6125" y="0"/>
                    <a:pt x="58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 name="Google Shape;1282;p69"/>
            <p:cNvGrpSpPr/>
            <p:nvPr/>
          </p:nvGrpSpPr>
          <p:grpSpPr>
            <a:xfrm>
              <a:off x="346310" y="3963859"/>
              <a:ext cx="572674" cy="572698"/>
              <a:chOff x="3815500" y="4034976"/>
              <a:chExt cx="459389" cy="459445"/>
            </a:xfrm>
          </p:grpSpPr>
          <p:sp>
            <p:nvSpPr>
              <p:cNvPr id="1283" name="Google Shape;1283;p69"/>
              <p:cNvSpPr/>
              <p:nvPr/>
            </p:nvSpPr>
            <p:spPr>
              <a:xfrm>
                <a:off x="3815500" y="4034976"/>
                <a:ext cx="459389" cy="459445"/>
              </a:xfrm>
              <a:custGeom>
                <a:rect b="b" l="l" r="r" t="t"/>
                <a:pathLst>
                  <a:path extrusionOk="0" h="6358" w="6357">
                    <a:moveTo>
                      <a:pt x="519" y="1"/>
                    </a:moveTo>
                    <a:cubicBezTo>
                      <a:pt x="234" y="1"/>
                      <a:pt x="0" y="234"/>
                      <a:pt x="0" y="519"/>
                    </a:cubicBezTo>
                    <a:lnTo>
                      <a:pt x="0" y="5840"/>
                    </a:lnTo>
                    <a:cubicBezTo>
                      <a:pt x="0" y="6125"/>
                      <a:pt x="234" y="6357"/>
                      <a:pt x="519" y="6357"/>
                    </a:cubicBezTo>
                    <a:lnTo>
                      <a:pt x="5840" y="6357"/>
                    </a:lnTo>
                    <a:cubicBezTo>
                      <a:pt x="6123" y="6357"/>
                      <a:pt x="6357" y="6125"/>
                      <a:pt x="6357" y="5840"/>
                    </a:cubicBezTo>
                    <a:lnTo>
                      <a:pt x="6357" y="519"/>
                    </a:lnTo>
                    <a:cubicBezTo>
                      <a:pt x="6357" y="234"/>
                      <a:pt x="6123" y="1"/>
                      <a:pt x="5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9"/>
              <p:cNvSpPr/>
              <p:nvPr/>
            </p:nvSpPr>
            <p:spPr>
              <a:xfrm>
                <a:off x="3878878" y="4098425"/>
                <a:ext cx="332708" cy="332697"/>
              </a:xfrm>
              <a:custGeom>
                <a:rect b="b" l="l" r="r" t="t"/>
                <a:pathLst>
                  <a:path extrusionOk="0" h="4604" w="4604">
                    <a:moveTo>
                      <a:pt x="2302" y="159"/>
                    </a:moveTo>
                    <a:cubicBezTo>
                      <a:pt x="2529" y="159"/>
                      <a:pt x="2776" y="707"/>
                      <a:pt x="2871" y="1556"/>
                    </a:cubicBezTo>
                    <a:cubicBezTo>
                      <a:pt x="2684" y="1541"/>
                      <a:pt x="2491" y="1533"/>
                      <a:pt x="2302" y="1533"/>
                    </a:cubicBezTo>
                    <a:cubicBezTo>
                      <a:pt x="2112" y="1533"/>
                      <a:pt x="1920" y="1541"/>
                      <a:pt x="1732" y="1556"/>
                    </a:cubicBezTo>
                    <a:cubicBezTo>
                      <a:pt x="1827" y="707"/>
                      <a:pt x="2075" y="159"/>
                      <a:pt x="2302" y="159"/>
                    </a:cubicBezTo>
                    <a:close/>
                    <a:moveTo>
                      <a:pt x="1963" y="214"/>
                    </a:moveTo>
                    <a:lnTo>
                      <a:pt x="1963" y="214"/>
                    </a:lnTo>
                    <a:cubicBezTo>
                      <a:pt x="1764" y="491"/>
                      <a:pt x="1633" y="1003"/>
                      <a:pt x="1572" y="1571"/>
                    </a:cubicBezTo>
                    <a:cubicBezTo>
                      <a:pt x="1320" y="1598"/>
                      <a:pt x="1079" y="1639"/>
                      <a:pt x="864" y="1694"/>
                    </a:cubicBezTo>
                    <a:cubicBezTo>
                      <a:pt x="1017" y="960"/>
                      <a:pt x="1437" y="389"/>
                      <a:pt x="1963" y="214"/>
                    </a:cubicBezTo>
                    <a:close/>
                    <a:moveTo>
                      <a:pt x="2640" y="214"/>
                    </a:moveTo>
                    <a:lnTo>
                      <a:pt x="2640" y="214"/>
                    </a:lnTo>
                    <a:cubicBezTo>
                      <a:pt x="3166" y="389"/>
                      <a:pt x="3587" y="960"/>
                      <a:pt x="3739" y="1694"/>
                    </a:cubicBezTo>
                    <a:cubicBezTo>
                      <a:pt x="3525" y="1639"/>
                      <a:pt x="3283" y="1598"/>
                      <a:pt x="3032" y="1571"/>
                    </a:cubicBezTo>
                    <a:cubicBezTo>
                      <a:pt x="2971" y="1003"/>
                      <a:pt x="2839" y="491"/>
                      <a:pt x="2640" y="214"/>
                    </a:cubicBezTo>
                    <a:close/>
                    <a:moveTo>
                      <a:pt x="1430" y="345"/>
                    </a:moveTo>
                    <a:lnTo>
                      <a:pt x="1430" y="345"/>
                    </a:lnTo>
                    <a:cubicBezTo>
                      <a:pt x="1069" y="655"/>
                      <a:pt x="800" y="1154"/>
                      <a:pt x="694" y="1742"/>
                    </a:cubicBezTo>
                    <a:cubicBezTo>
                      <a:pt x="482" y="1808"/>
                      <a:pt x="305" y="1890"/>
                      <a:pt x="183" y="1987"/>
                    </a:cubicBezTo>
                    <a:cubicBezTo>
                      <a:pt x="292" y="1252"/>
                      <a:pt x="774" y="638"/>
                      <a:pt x="1430" y="345"/>
                    </a:cubicBezTo>
                    <a:close/>
                    <a:moveTo>
                      <a:pt x="3173" y="345"/>
                    </a:moveTo>
                    <a:lnTo>
                      <a:pt x="3173" y="345"/>
                    </a:lnTo>
                    <a:cubicBezTo>
                      <a:pt x="3829" y="638"/>
                      <a:pt x="4313" y="1252"/>
                      <a:pt x="4421" y="1987"/>
                    </a:cubicBezTo>
                    <a:cubicBezTo>
                      <a:pt x="4299" y="1890"/>
                      <a:pt x="4122" y="1808"/>
                      <a:pt x="3910" y="1742"/>
                    </a:cubicBezTo>
                    <a:cubicBezTo>
                      <a:pt x="3804" y="1154"/>
                      <a:pt x="3534" y="655"/>
                      <a:pt x="3173" y="345"/>
                    </a:cubicBezTo>
                    <a:close/>
                    <a:moveTo>
                      <a:pt x="667" y="1918"/>
                    </a:moveTo>
                    <a:cubicBezTo>
                      <a:pt x="653" y="2042"/>
                      <a:pt x="644" y="2171"/>
                      <a:pt x="644" y="2302"/>
                    </a:cubicBezTo>
                    <a:cubicBezTo>
                      <a:pt x="644" y="2432"/>
                      <a:pt x="653" y="2560"/>
                      <a:pt x="667" y="2684"/>
                    </a:cubicBezTo>
                    <a:cubicBezTo>
                      <a:pt x="345" y="2573"/>
                      <a:pt x="159" y="2433"/>
                      <a:pt x="159" y="2302"/>
                    </a:cubicBezTo>
                    <a:cubicBezTo>
                      <a:pt x="159" y="2169"/>
                      <a:pt x="345" y="2030"/>
                      <a:pt x="667" y="1918"/>
                    </a:cubicBezTo>
                    <a:close/>
                    <a:moveTo>
                      <a:pt x="3936" y="1918"/>
                    </a:moveTo>
                    <a:lnTo>
                      <a:pt x="3936" y="1918"/>
                    </a:lnTo>
                    <a:cubicBezTo>
                      <a:pt x="4258" y="2030"/>
                      <a:pt x="4444" y="2169"/>
                      <a:pt x="4444" y="2302"/>
                    </a:cubicBezTo>
                    <a:cubicBezTo>
                      <a:pt x="4444" y="2433"/>
                      <a:pt x="4258" y="2573"/>
                      <a:pt x="3936" y="2684"/>
                    </a:cubicBezTo>
                    <a:cubicBezTo>
                      <a:pt x="3952" y="2560"/>
                      <a:pt x="3959" y="2432"/>
                      <a:pt x="3959" y="2302"/>
                    </a:cubicBezTo>
                    <a:cubicBezTo>
                      <a:pt x="3959" y="2171"/>
                      <a:pt x="3952" y="2043"/>
                      <a:pt x="3936" y="1918"/>
                    </a:cubicBezTo>
                    <a:close/>
                    <a:moveTo>
                      <a:pt x="1557" y="1732"/>
                    </a:moveTo>
                    <a:lnTo>
                      <a:pt x="1557" y="1732"/>
                    </a:lnTo>
                    <a:cubicBezTo>
                      <a:pt x="1541" y="1920"/>
                      <a:pt x="1533" y="2111"/>
                      <a:pt x="1533" y="2302"/>
                    </a:cubicBezTo>
                    <a:cubicBezTo>
                      <a:pt x="1533" y="2491"/>
                      <a:pt x="1541" y="2683"/>
                      <a:pt x="1557" y="2870"/>
                    </a:cubicBezTo>
                    <a:cubicBezTo>
                      <a:pt x="1281" y="2840"/>
                      <a:pt x="1038" y="2793"/>
                      <a:pt x="835" y="2737"/>
                    </a:cubicBezTo>
                    <a:cubicBezTo>
                      <a:pt x="814" y="2596"/>
                      <a:pt x="804" y="2451"/>
                      <a:pt x="804" y="2302"/>
                    </a:cubicBezTo>
                    <a:cubicBezTo>
                      <a:pt x="804" y="2152"/>
                      <a:pt x="814" y="2006"/>
                      <a:pt x="835" y="1866"/>
                    </a:cubicBezTo>
                    <a:cubicBezTo>
                      <a:pt x="1038" y="1809"/>
                      <a:pt x="1281" y="1763"/>
                      <a:pt x="1557" y="1732"/>
                    </a:cubicBezTo>
                    <a:close/>
                    <a:moveTo>
                      <a:pt x="3047" y="1732"/>
                    </a:moveTo>
                    <a:cubicBezTo>
                      <a:pt x="3322" y="1763"/>
                      <a:pt x="3566" y="1809"/>
                      <a:pt x="3769" y="1867"/>
                    </a:cubicBezTo>
                    <a:cubicBezTo>
                      <a:pt x="3789" y="2006"/>
                      <a:pt x="3801" y="2152"/>
                      <a:pt x="3801" y="2302"/>
                    </a:cubicBezTo>
                    <a:cubicBezTo>
                      <a:pt x="3801" y="2451"/>
                      <a:pt x="3789" y="2597"/>
                      <a:pt x="3769" y="2737"/>
                    </a:cubicBezTo>
                    <a:cubicBezTo>
                      <a:pt x="3566" y="2793"/>
                      <a:pt x="3322" y="2840"/>
                      <a:pt x="3047" y="2871"/>
                    </a:cubicBezTo>
                    <a:cubicBezTo>
                      <a:pt x="3062" y="2683"/>
                      <a:pt x="3070" y="2491"/>
                      <a:pt x="3070" y="2302"/>
                    </a:cubicBezTo>
                    <a:cubicBezTo>
                      <a:pt x="3070" y="2111"/>
                      <a:pt x="3062" y="1920"/>
                      <a:pt x="3047" y="1732"/>
                    </a:cubicBezTo>
                    <a:close/>
                    <a:moveTo>
                      <a:pt x="2302" y="1692"/>
                    </a:moveTo>
                    <a:cubicBezTo>
                      <a:pt x="2508" y="1692"/>
                      <a:pt x="2703" y="1701"/>
                      <a:pt x="2887" y="1716"/>
                    </a:cubicBezTo>
                    <a:cubicBezTo>
                      <a:pt x="2903" y="1899"/>
                      <a:pt x="2911" y="2096"/>
                      <a:pt x="2911" y="2302"/>
                    </a:cubicBezTo>
                    <a:cubicBezTo>
                      <a:pt x="2911" y="2507"/>
                      <a:pt x="2903" y="2703"/>
                      <a:pt x="2887" y="2887"/>
                    </a:cubicBezTo>
                    <a:cubicBezTo>
                      <a:pt x="2703" y="2902"/>
                      <a:pt x="2508" y="2910"/>
                      <a:pt x="2302" y="2910"/>
                    </a:cubicBezTo>
                    <a:cubicBezTo>
                      <a:pt x="2095" y="2910"/>
                      <a:pt x="1900" y="2902"/>
                      <a:pt x="1717" y="2887"/>
                    </a:cubicBezTo>
                    <a:cubicBezTo>
                      <a:pt x="1702" y="2703"/>
                      <a:pt x="1692" y="2507"/>
                      <a:pt x="1692" y="2302"/>
                    </a:cubicBezTo>
                    <a:cubicBezTo>
                      <a:pt x="1692" y="2095"/>
                      <a:pt x="1702" y="1899"/>
                      <a:pt x="1717" y="1716"/>
                    </a:cubicBezTo>
                    <a:cubicBezTo>
                      <a:pt x="1900" y="1701"/>
                      <a:pt x="2095" y="1692"/>
                      <a:pt x="2302" y="1692"/>
                    </a:cubicBezTo>
                    <a:close/>
                    <a:moveTo>
                      <a:pt x="183" y="2616"/>
                    </a:moveTo>
                    <a:lnTo>
                      <a:pt x="183" y="2616"/>
                    </a:lnTo>
                    <a:cubicBezTo>
                      <a:pt x="305" y="2713"/>
                      <a:pt x="481" y="2794"/>
                      <a:pt x="694" y="2861"/>
                    </a:cubicBezTo>
                    <a:cubicBezTo>
                      <a:pt x="800" y="3448"/>
                      <a:pt x="1069" y="3947"/>
                      <a:pt x="1430" y="4259"/>
                    </a:cubicBezTo>
                    <a:cubicBezTo>
                      <a:pt x="774" y="3965"/>
                      <a:pt x="292" y="3351"/>
                      <a:pt x="183" y="2616"/>
                    </a:cubicBezTo>
                    <a:close/>
                    <a:moveTo>
                      <a:pt x="4421" y="2616"/>
                    </a:moveTo>
                    <a:lnTo>
                      <a:pt x="4421" y="2616"/>
                    </a:lnTo>
                    <a:cubicBezTo>
                      <a:pt x="4313" y="3351"/>
                      <a:pt x="3829" y="3965"/>
                      <a:pt x="3173" y="4259"/>
                    </a:cubicBezTo>
                    <a:cubicBezTo>
                      <a:pt x="3534" y="3947"/>
                      <a:pt x="3804" y="3448"/>
                      <a:pt x="3910" y="2861"/>
                    </a:cubicBezTo>
                    <a:cubicBezTo>
                      <a:pt x="4122" y="2795"/>
                      <a:pt x="4299" y="2713"/>
                      <a:pt x="4421" y="2616"/>
                    </a:cubicBezTo>
                    <a:close/>
                    <a:moveTo>
                      <a:pt x="864" y="2909"/>
                    </a:moveTo>
                    <a:cubicBezTo>
                      <a:pt x="1079" y="2964"/>
                      <a:pt x="1320" y="3005"/>
                      <a:pt x="1572" y="3032"/>
                    </a:cubicBezTo>
                    <a:cubicBezTo>
                      <a:pt x="1633" y="3600"/>
                      <a:pt x="1764" y="4113"/>
                      <a:pt x="1963" y="4388"/>
                    </a:cubicBezTo>
                    <a:cubicBezTo>
                      <a:pt x="1437" y="4214"/>
                      <a:pt x="1017" y="3644"/>
                      <a:pt x="864" y="2909"/>
                    </a:cubicBezTo>
                    <a:close/>
                    <a:moveTo>
                      <a:pt x="3739" y="2909"/>
                    </a:moveTo>
                    <a:cubicBezTo>
                      <a:pt x="3587" y="3644"/>
                      <a:pt x="3166" y="4214"/>
                      <a:pt x="2640" y="4388"/>
                    </a:cubicBezTo>
                    <a:cubicBezTo>
                      <a:pt x="2839" y="4113"/>
                      <a:pt x="2971" y="3600"/>
                      <a:pt x="3031" y="3032"/>
                    </a:cubicBezTo>
                    <a:cubicBezTo>
                      <a:pt x="3283" y="3005"/>
                      <a:pt x="3525" y="2964"/>
                      <a:pt x="3739" y="2909"/>
                    </a:cubicBezTo>
                    <a:close/>
                    <a:moveTo>
                      <a:pt x="1732" y="3046"/>
                    </a:moveTo>
                    <a:cubicBezTo>
                      <a:pt x="1920" y="3062"/>
                      <a:pt x="2112" y="3070"/>
                      <a:pt x="2302" y="3070"/>
                    </a:cubicBezTo>
                    <a:cubicBezTo>
                      <a:pt x="2491" y="3070"/>
                      <a:pt x="2684" y="3062"/>
                      <a:pt x="2871" y="3046"/>
                    </a:cubicBezTo>
                    <a:lnTo>
                      <a:pt x="2871" y="3046"/>
                    </a:lnTo>
                    <a:cubicBezTo>
                      <a:pt x="2776" y="3897"/>
                      <a:pt x="2528" y="4444"/>
                      <a:pt x="2302" y="4444"/>
                    </a:cubicBezTo>
                    <a:cubicBezTo>
                      <a:pt x="2075" y="4444"/>
                      <a:pt x="1827" y="3897"/>
                      <a:pt x="1732" y="3046"/>
                    </a:cubicBezTo>
                    <a:close/>
                    <a:moveTo>
                      <a:pt x="2302" y="0"/>
                    </a:moveTo>
                    <a:cubicBezTo>
                      <a:pt x="1033" y="0"/>
                      <a:pt x="1" y="1033"/>
                      <a:pt x="1" y="2302"/>
                    </a:cubicBezTo>
                    <a:cubicBezTo>
                      <a:pt x="1" y="3571"/>
                      <a:pt x="1032" y="4603"/>
                      <a:pt x="2302" y="4603"/>
                    </a:cubicBezTo>
                    <a:cubicBezTo>
                      <a:pt x="3571" y="4603"/>
                      <a:pt x="4603" y="3571"/>
                      <a:pt x="4603" y="2302"/>
                    </a:cubicBezTo>
                    <a:cubicBezTo>
                      <a:pt x="4604" y="1033"/>
                      <a:pt x="3571" y="0"/>
                      <a:pt x="23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5" name="Google Shape;1285;p69"/>
          <p:cNvGrpSpPr/>
          <p:nvPr/>
        </p:nvGrpSpPr>
        <p:grpSpPr>
          <a:xfrm>
            <a:off x="2949715" y="4328256"/>
            <a:ext cx="599639" cy="571751"/>
            <a:chOff x="6498315" y="4129531"/>
            <a:chExt cx="599639" cy="571751"/>
          </a:xfrm>
        </p:grpSpPr>
        <p:sp>
          <p:nvSpPr>
            <p:cNvPr id="1286" name="Google Shape;1286;p69"/>
            <p:cNvSpPr/>
            <p:nvPr/>
          </p:nvSpPr>
          <p:spPr>
            <a:xfrm>
              <a:off x="6498315" y="4129536"/>
              <a:ext cx="599621" cy="571744"/>
            </a:xfrm>
            <a:custGeom>
              <a:rect b="b" l="l" r="r" t="t"/>
              <a:pathLst>
                <a:path extrusionOk="0" h="6768" w="7098">
                  <a:moveTo>
                    <a:pt x="3715" y="1"/>
                  </a:moveTo>
                  <a:cubicBezTo>
                    <a:pt x="2849" y="1"/>
                    <a:pt x="1983" y="331"/>
                    <a:pt x="1322" y="992"/>
                  </a:cubicBezTo>
                  <a:cubicBezTo>
                    <a:pt x="0" y="2313"/>
                    <a:pt x="0" y="4456"/>
                    <a:pt x="1322" y="5777"/>
                  </a:cubicBezTo>
                  <a:cubicBezTo>
                    <a:pt x="1957" y="6412"/>
                    <a:pt x="2817" y="6767"/>
                    <a:pt x="3714" y="6767"/>
                  </a:cubicBezTo>
                  <a:cubicBezTo>
                    <a:pt x="4612" y="6767"/>
                    <a:pt x="5473" y="6412"/>
                    <a:pt x="6107" y="5777"/>
                  </a:cubicBezTo>
                  <a:cubicBezTo>
                    <a:pt x="6742" y="5142"/>
                    <a:pt x="7098" y="4282"/>
                    <a:pt x="7098" y="3384"/>
                  </a:cubicBezTo>
                  <a:cubicBezTo>
                    <a:pt x="7098" y="2487"/>
                    <a:pt x="6742" y="1626"/>
                    <a:pt x="6107" y="992"/>
                  </a:cubicBezTo>
                  <a:cubicBezTo>
                    <a:pt x="5446" y="331"/>
                    <a:pt x="4580" y="1"/>
                    <a:pt x="371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 name="Google Shape;1287;p69"/>
            <p:cNvGrpSpPr/>
            <p:nvPr/>
          </p:nvGrpSpPr>
          <p:grpSpPr>
            <a:xfrm>
              <a:off x="6498325" y="4129531"/>
              <a:ext cx="599629" cy="571751"/>
              <a:chOff x="1548775" y="3917050"/>
              <a:chExt cx="622991" cy="594027"/>
            </a:xfrm>
          </p:grpSpPr>
          <p:sp>
            <p:nvSpPr>
              <p:cNvPr id="1288" name="Google Shape;1288;p69"/>
              <p:cNvSpPr/>
              <p:nvPr/>
            </p:nvSpPr>
            <p:spPr>
              <a:xfrm>
                <a:off x="1548775" y="3917050"/>
                <a:ext cx="622991" cy="594027"/>
              </a:xfrm>
              <a:custGeom>
                <a:rect b="b" l="l" r="r" t="t"/>
                <a:pathLst>
                  <a:path extrusionOk="0" h="6768" w="7098">
                    <a:moveTo>
                      <a:pt x="3713" y="1"/>
                    </a:moveTo>
                    <a:cubicBezTo>
                      <a:pt x="2847" y="1"/>
                      <a:pt x="1982" y="331"/>
                      <a:pt x="1322" y="992"/>
                    </a:cubicBezTo>
                    <a:cubicBezTo>
                      <a:pt x="0" y="2314"/>
                      <a:pt x="0" y="4456"/>
                      <a:pt x="1322" y="5777"/>
                    </a:cubicBezTo>
                    <a:cubicBezTo>
                      <a:pt x="1956" y="6412"/>
                      <a:pt x="2816" y="6768"/>
                      <a:pt x="3714" y="6768"/>
                    </a:cubicBezTo>
                    <a:cubicBezTo>
                      <a:pt x="4610" y="6768"/>
                      <a:pt x="5471" y="6412"/>
                      <a:pt x="6106" y="5777"/>
                    </a:cubicBezTo>
                    <a:cubicBezTo>
                      <a:pt x="6740" y="5143"/>
                      <a:pt x="7097" y="4282"/>
                      <a:pt x="7097" y="3384"/>
                    </a:cubicBezTo>
                    <a:cubicBezTo>
                      <a:pt x="7097" y="2487"/>
                      <a:pt x="6740" y="1627"/>
                      <a:pt x="6106" y="992"/>
                    </a:cubicBezTo>
                    <a:cubicBezTo>
                      <a:pt x="5445" y="331"/>
                      <a:pt x="4579" y="1"/>
                      <a:pt x="37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9"/>
              <p:cNvSpPr/>
              <p:nvPr/>
            </p:nvSpPr>
            <p:spPr>
              <a:xfrm>
                <a:off x="1687014" y="4008595"/>
                <a:ext cx="375480" cy="357136"/>
              </a:xfrm>
              <a:custGeom>
                <a:rect b="b" l="l" r="r" t="t"/>
                <a:pathLst>
                  <a:path extrusionOk="0" h="4069" w="4278">
                    <a:moveTo>
                      <a:pt x="2140" y="1"/>
                    </a:moveTo>
                    <a:lnTo>
                      <a:pt x="1478" y="1340"/>
                    </a:lnTo>
                    <a:lnTo>
                      <a:pt x="1" y="1554"/>
                    </a:lnTo>
                    <a:lnTo>
                      <a:pt x="1070" y="2597"/>
                    </a:lnTo>
                    <a:lnTo>
                      <a:pt x="817" y="4069"/>
                    </a:lnTo>
                    <a:lnTo>
                      <a:pt x="2140" y="3374"/>
                    </a:lnTo>
                    <a:lnTo>
                      <a:pt x="3461" y="4069"/>
                    </a:lnTo>
                    <a:lnTo>
                      <a:pt x="3461" y="4069"/>
                    </a:lnTo>
                    <a:lnTo>
                      <a:pt x="3208" y="2597"/>
                    </a:lnTo>
                    <a:lnTo>
                      <a:pt x="4278" y="1554"/>
                    </a:lnTo>
                    <a:lnTo>
                      <a:pt x="2800" y="1340"/>
                    </a:lnTo>
                    <a:lnTo>
                      <a:pt x="2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0" name="Google Shape;1290;p69"/>
          <p:cNvGrpSpPr/>
          <p:nvPr/>
        </p:nvGrpSpPr>
        <p:grpSpPr>
          <a:xfrm>
            <a:off x="8114724" y="262248"/>
            <a:ext cx="567618" cy="734532"/>
            <a:chOff x="8201370" y="710078"/>
            <a:chExt cx="528066" cy="683349"/>
          </a:xfrm>
        </p:grpSpPr>
        <p:sp>
          <p:nvSpPr>
            <p:cNvPr id="1291" name="Google Shape;1291;p69"/>
            <p:cNvSpPr/>
            <p:nvPr/>
          </p:nvSpPr>
          <p:spPr>
            <a:xfrm flipH="1">
              <a:off x="8201377" y="710078"/>
              <a:ext cx="528059" cy="683349"/>
            </a:xfrm>
            <a:custGeom>
              <a:rect b="b" l="l" r="r" t="t"/>
              <a:pathLst>
                <a:path extrusionOk="0" h="7648" w="5910">
                  <a:moveTo>
                    <a:pt x="1545" y="0"/>
                  </a:moveTo>
                  <a:cubicBezTo>
                    <a:pt x="696" y="0"/>
                    <a:pt x="1" y="695"/>
                    <a:pt x="1" y="1545"/>
                  </a:cubicBezTo>
                  <a:lnTo>
                    <a:pt x="1" y="4364"/>
                  </a:lnTo>
                  <a:cubicBezTo>
                    <a:pt x="1" y="5213"/>
                    <a:pt x="696" y="5909"/>
                    <a:pt x="1545" y="5909"/>
                  </a:cubicBezTo>
                  <a:lnTo>
                    <a:pt x="2261" y="5909"/>
                  </a:lnTo>
                  <a:cubicBezTo>
                    <a:pt x="3128" y="7298"/>
                    <a:pt x="5022" y="7648"/>
                    <a:pt x="5022" y="7648"/>
                  </a:cubicBezTo>
                  <a:cubicBezTo>
                    <a:pt x="3952" y="6764"/>
                    <a:pt x="4067" y="5909"/>
                    <a:pt x="4067" y="5909"/>
                  </a:cubicBezTo>
                  <a:lnTo>
                    <a:pt x="4364" y="5909"/>
                  </a:lnTo>
                  <a:cubicBezTo>
                    <a:pt x="5214" y="5909"/>
                    <a:pt x="5909" y="5213"/>
                    <a:pt x="5909" y="4364"/>
                  </a:cubicBezTo>
                  <a:lnTo>
                    <a:pt x="5909" y="1545"/>
                  </a:lnTo>
                  <a:cubicBezTo>
                    <a:pt x="5909" y="696"/>
                    <a:pt x="5214" y="0"/>
                    <a:pt x="4364"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 name="Google Shape;1292;p69"/>
            <p:cNvGrpSpPr/>
            <p:nvPr/>
          </p:nvGrpSpPr>
          <p:grpSpPr>
            <a:xfrm>
              <a:off x="8201370" y="713890"/>
              <a:ext cx="528057" cy="675713"/>
              <a:chOff x="605350" y="4448300"/>
              <a:chExt cx="442556" cy="566303"/>
            </a:xfrm>
          </p:grpSpPr>
          <p:sp>
            <p:nvSpPr>
              <p:cNvPr id="1293" name="Google Shape;1293;p69"/>
              <p:cNvSpPr/>
              <p:nvPr/>
            </p:nvSpPr>
            <p:spPr>
              <a:xfrm flipH="1">
                <a:off x="605350" y="4448300"/>
                <a:ext cx="442556" cy="442481"/>
              </a:xfrm>
              <a:custGeom>
                <a:rect b="b" l="l" r="r" t="t"/>
                <a:pathLst>
                  <a:path extrusionOk="0" h="5909" w="5910">
                    <a:moveTo>
                      <a:pt x="1545" y="0"/>
                    </a:moveTo>
                    <a:cubicBezTo>
                      <a:pt x="695" y="0"/>
                      <a:pt x="0" y="695"/>
                      <a:pt x="0" y="1545"/>
                    </a:cubicBezTo>
                    <a:lnTo>
                      <a:pt x="0" y="4364"/>
                    </a:lnTo>
                    <a:cubicBezTo>
                      <a:pt x="0" y="5213"/>
                      <a:pt x="695" y="5909"/>
                      <a:pt x="1545" y="5909"/>
                    </a:cubicBezTo>
                    <a:lnTo>
                      <a:pt x="4364" y="5909"/>
                    </a:lnTo>
                    <a:cubicBezTo>
                      <a:pt x="5214" y="5909"/>
                      <a:pt x="5909" y="5213"/>
                      <a:pt x="5909" y="4364"/>
                    </a:cubicBezTo>
                    <a:lnTo>
                      <a:pt x="5909" y="1545"/>
                    </a:lnTo>
                    <a:cubicBezTo>
                      <a:pt x="5909" y="696"/>
                      <a:pt x="5214" y="0"/>
                      <a:pt x="43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9"/>
              <p:cNvSpPr/>
              <p:nvPr/>
            </p:nvSpPr>
            <p:spPr>
              <a:xfrm flipH="1">
                <a:off x="671921" y="4884307"/>
                <a:ext cx="206751" cy="130296"/>
              </a:xfrm>
              <a:custGeom>
                <a:rect b="b" l="l" r="r" t="t"/>
                <a:pathLst>
                  <a:path extrusionOk="0" h="1740" w="2761">
                    <a:moveTo>
                      <a:pt x="1" y="1"/>
                    </a:moveTo>
                    <a:cubicBezTo>
                      <a:pt x="867" y="1390"/>
                      <a:pt x="2761" y="1740"/>
                      <a:pt x="2761" y="1740"/>
                    </a:cubicBezTo>
                    <a:cubicBezTo>
                      <a:pt x="1691" y="856"/>
                      <a:pt x="1807" y="1"/>
                      <a:pt x="1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9"/>
              <p:cNvSpPr/>
              <p:nvPr/>
            </p:nvSpPr>
            <p:spPr>
              <a:xfrm>
                <a:off x="727333" y="4545572"/>
                <a:ext cx="68667" cy="247412"/>
              </a:xfrm>
              <a:custGeom>
                <a:rect b="b" l="l" r="r" t="t"/>
                <a:pathLst>
                  <a:path extrusionOk="0" h="3304" w="917">
                    <a:moveTo>
                      <a:pt x="390" y="0"/>
                    </a:moveTo>
                    <a:lnTo>
                      <a:pt x="0" y="3303"/>
                    </a:lnTo>
                    <a:lnTo>
                      <a:pt x="527" y="3303"/>
                    </a:lnTo>
                    <a:lnTo>
                      <a:pt x="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9"/>
              <p:cNvSpPr/>
              <p:nvPr/>
            </p:nvSpPr>
            <p:spPr>
              <a:xfrm>
                <a:off x="856580" y="4545572"/>
                <a:ext cx="68817" cy="247412"/>
              </a:xfrm>
              <a:custGeom>
                <a:rect b="b" l="l" r="r" t="t"/>
                <a:pathLst>
                  <a:path extrusionOk="0" h="3304" w="919">
                    <a:moveTo>
                      <a:pt x="391" y="0"/>
                    </a:moveTo>
                    <a:lnTo>
                      <a:pt x="1" y="3303"/>
                    </a:lnTo>
                    <a:lnTo>
                      <a:pt x="528" y="3303"/>
                    </a:lnTo>
                    <a:lnTo>
                      <a:pt x="9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9"/>
              <p:cNvSpPr/>
              <p:nvPr/>
            </p:nvSpPr>
            <p:spPr>
              <a:xfrm>
                <a:off x="706965" y="4585110"/>
                <a:ext cx="253627" cy="39763"/>
              </a:xfrm>
              <a:custGeom>
                <a:rect b="b" l="l" r="r" t="t"/>
                <a:pathLst>
                  <a:path extrusionOk="0" h="531" w="3387">
                    <a:moveTo>
                      <a:pt x="3386" y="1"/>
                    </a:moveTo>
                    <a:lnTo>
                      <a:pt x="61" y="7"/>
                    </a:lnTo>
                    <a:lnTo>
                      <a:pt x="1" y="530"/>
                    </a:lnTo>
                    <a:lnTo>
                      <a:pt x="3325" y="524"/>
                    </a:lnTo>
                    <a:lnTo>
                      <a:pt x="33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9"/>
              <p:cNvSpPr/>
              <p:nvPr/>
            </p:nvSpPr>
            <p:spPr>
              <a:xfrm>
                <a:off x="692064" y="4713608"/>
                <a:ext cx="253627" cy="39763"/>
              </a:xfrm>
              <a:custGeom>
                <a:rect b="b" l="l" r="r" t="t"/>
                <a:pathLst>
                  <a:path extrusionOk="0" h="531" w="3387">
                    <a:moveTo>
                      <a:pt x="3387" y="0"/>
                    </a:moveTo>
                    <a:lnTo>
                      <a:pt x="61" y="7"/>
                    </a:lnTo>
                    <a:lnTo>
                      <a:pt x="0" y="531"/>
                    </a:lnTo>
                    <a:lnTo>
                      <a:pt x="3326" y="524"/>
                    </a:lnTo>
                    <a:lnTo>
                      <a:pt x="33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2" name="Shape 1302"/>
        <p:cNvGrpSpPr/>
        <p:nvPr/>
      </p:nvGrpSpPr>
      <p:grpSpPr>
        <a:xfrm>
          <a:off x="0" y="0"/>
          <a:ext cx="0" cy="0"/>
          <a:chOff x="0" y="0"/>
          <a:chExt cx="0" cy="0"/>
        </a:xfrm>
      </p:grpSpPr>
      <p:sp>
        <p:nvSpPr>
          <p:cNvPr id="1303" name="Google Shape;1303;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a:t>
            </a:r>
            <a:endParaRPr/>
          </a:p>
        </p:txBody>
      </p:sp>
      <p:sp>
        <p:nvSpPr>
          <p:cNvPr id="1304" name="Google Shape;1304;p70"/>
          <p:cNvSpPr/>
          <p:nvPr/>
        </p:nvSpPr>
        <p:spPr>
          <a:xfrm>
            <a:off x="726000" y="1765211"/>
            <a:ext cx="1400100" cy="981300"/>
          </a:xfrm>
          <a:prstGeom prst="rect">
            <a:avLst/>
          </a:prstGeom>
          <a:solidFill>
            <a:schemeClr val="accent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Goal 1</a:t>
            </a:r>
            <a:endParaRPr b="1" sz="2400">
              <a:solidFill>
                <a:schemeClr val="lt1"/>
              </a:solidFill>
              <a:latin typeface="Golos Text"/>
              <a:ea typeface="Golos Text"/>
              <a:cs typeface="Golos Text"/>
              <a:sym typeface="Golos Text"/>
            </a:endParaRPr>
          </a:p>
        </p:txBody>
      </p:sp>
      <p:sp>
        <p:nvSpPr>
          <p:cNvPr id="1305" name="Google Shape;1305;p70"/>
          <p:cNvSpPr txBox="1"/>
          <p:nvPr/>
        </p:nvSpPr>
        <p:spPr>
          <a:xfrm>
            <a:off x="726000" y="3692999"/>
            <a:ext cx="1400100" cy="75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Neptune is the farthest planet from the Sun</a:t>
            </a:r>
            <a:endParaRPr>
              <a:solidFill>
                <a:schemeClr val="lt2"/>
              </a:solidFill>
              <a:latin typeface="DM Sans"/>
              <a:ea typeface="DM Sans"/>
              <a:cs typeface="DM Sans"/>
              <a:sym typeface="DM Sans"/>
            </a:endParaRPr>
          </a:p>
        </p:txBody>
      </p:sp>
      <p:cxnSp>
        <p:nvCxnSpPr>
          <p:cNvPr id="1306" name="Google Shape;1306;p70"/>
          <p:cNvCxnSpPr>
            <a:stCxn id="1304" idx="2"/>
            <a:endCxn id="1307" idx="0"/>
          </p:cNvCxnSpPr>
          <p:nvPr/>
        </p:nvCxnSpPr>
        <p:spPr>
          <a:xfrm>
            <a:off x="1426050" y="2746511"/>
            <a:ext cx="0" cy="416400"/>
          </a:xfrm>
          <a:prstGeom prst="straightConnector1">
            <a:avLst/>
          </a:prstGeom>
          <a:noFill/>
          <a:ln cap="flat" cmpd="sng" w="9525">
            <a:solidFill>
              <a:schemeClr val="accent4"/>
            </a:solidFill>
            <a:prstDash val="solid"/>
            <a:round/>
            <a:headEnd len="med" w="med" type="none"/>
            <a:tailEnd len="med" w="med" type="oval"/>
          </a:ln>
        </p:spPr>
      </p:cxnSp>
      <p:sp>
        <p:nvSpPr>
          <p:cNvPr id="1307" name="Google Shape;1307;p70"/>
          <p:cNvSpPr txBox="1"/>
          <p:nvPr/>
        </p:nvSpPr>
        <p:spPr>
          <a:xfrm>
            <a:off x="726000" y="3162900"/>
            <a:ext cx="1400100" cy="276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DM Sans"/>
                <a:ea typeface="DM Sans"/>
                <a:cs typeface="DM Sans"/>
                <a:sym typeface="DM Sans"/>
              </a:rPr>
              <a:t>Neptune</a:t>
            </a:r>
            <a:endParaRPr>
              <a:solidFill>
                <a:schemeClr val="lt1"/>
              </a:solidFill>
              <a:latin typeface="DM Sans"/>
              <a:ea typeface="DM Sans"/>
              <a:cs typeface="DM Sans"/>
              <a:sym typeface="DM Sans"/>
            </a:endParaRPr>
          </a:p>
        </p:txBody>
      </p:sp>
      <p:cxnSp>
        <p:nvCxnSpPr>
          <p:cNvPr id="1308" name="Google Shape;1308;p70"/>
          <p:cNvCxnSpPr>
            <a:stCxn id="1307" idx="2"/>
            <a:endCxn id="1305" idx="0"/>
          </p:cNvCxnSpPr>
          <p:nvPr/>
        </p:nvCxnSpPr>
        <p:spPr>
          <a:xfrm>
            <a:off x="1426050" y="3438900"/>
            <a:ext cx="0" cy="254100"/>
          </a:xfrm>
          <a:prstGeom prst="straightConnector1">
            <a:avLst/>
          </a:prstGeom>
          <a:noFill/>
          <a:ln cap="flat" cmpd="sng" w="9525">
            <a:solidFill>
              <a:schemeClr val="accent4"/>
            </a:solidFill>
            <a:prstDash val="dot"/>
            <a:round/>
            <a:headEnd len="med" w="med" type="oval"/>
            <a:tailEnd len="med" w="med" type="oval"/>
          </a:ln>
        </p:spPr>
      </p:cxnSp>
      <p:sp>
        <p:nvSpPr>
          <p:cNvPr id="1309" name="Google Shape;1309;p70"/>
          <p:cNvSpPr/>
          <p:nvPr/>
        </p:nvSpPr>
        <p:spPr>
          <a:xfrm>
            <a:off x="3871950" y="1765211"/>
            <a:ext cx="1400100" cy="981300"/>
          </a:xfrm>
          <a:prstGeom prst="rect">
            <a:avLst/>
          </a:prstGeom>
          <a:solidFill>
            <a:schemeClr val="accent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Goal 3</a:t>
            </a:r>
            <a:endParaRPr b="1" sz="2400">
              <a:solidFill>
                <a:schemeClr val="lt1"/>
              </a:solidFill>
              <a:latin typeface="Golos Text"/>
              <a:ea typeface="Golos Text"/>
              <a:cs typeface="Golos Text"/>
              <a:sym typeface="Golos Text"/>
            </a:endParaRPr>
          </a:p>
        </p:txBody>
      </p:sp>
      <p:sp>
        <p:nvSpPr>
          <p:cNvPr id="1310" name="Google Shape;1310;p70"/>
          <p:cNvSpPr txBox="1"/>
          <p:nvPr/>
        </p:nvSpPr>
        <p:spPr>
          <a:xfrm>
            <a:off x="3871950" y="3692999"/>
            <a:ext cx="1400100" cy="75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Despite being red, Mars is a cold place</a:t>
            </a:r>
            <a:endParaRPr>
              <a:solidFill>
                <a:schemeClr val="lt2"/>
              </a:solidFill>
              <a:latin typeface="DM Sans"/>
              <a:ea typeface="DM Sans"/>
              <a:cs typeface="DM Sans"/>
              <a:sym typeface="DM Sans"/>
            </a:endParaRPr>
          </a:p>
        </p:txBody>
      </p:sp>
      <p:cxnSp>
        <p:nvCxnSpPr>
          <p:cNvPr id="1311" name="Google Shape;1311;p70"/>
          <p:cNvCxnSpPr>
            <a:stCxn id="1309" idx="2"/>
            <a:endCxn id="1312" idx="0"/>
          </p:cNvCxnSpPr>
          <p:nvPr/>
        </p:nvCxnSpPr>
        <p:spPr>
          <a:xfrm>
            <a:off x="4572000" y="2746511"/>
            <a:ext cx="0" cy="416400"/>
          </a:xfrm>
          <a:prstGeom prst="straightConnector1">
            <a:avLst/>
          </a:prstGeom>
          <a:noFill/>
          <a:ln cap="flat" cmpd="sng" w="9525">
            <a:solidFill>
              <a:schemeClr val="accent4"/>
            </a:solidFill>
            <a:prstDash val="solid"/>
            <a:round/>
            <a:headEnd len="med" w="med" type="none"/>
            <a:tailEnd len="med" w="med" type="oval"/>
          </a:ln>
        </p:spPr>
      </p:cxnSp>
      <p:sp>
        <p:nvSpPr>
          <p:cNvPr id="1312" name="Google Shape;1312;p70"/>
          <p:cNvSpPr txBox="1"/>
          <p:nvPr/>
        </p:nvSpPr>
        <p:spPr>
          <a:xfrm>
            <a:off x="3871950" y="3162900"/>
            <a:ext cx="1400100" cy="276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DM Sans"/>
                <a:ea typeface="DM Sans"/>
                <a:cs typeface="DM Sans"/>
                <a:sym typeface="DM Sans"/>
              </a:rPr>
              <a:t>Mars</a:t>
            </a:r>
            <a:endParaRPr>
              <a:solidFill>
                <a:schemeClr val="lt1"/>
              </a:solidFill>
              <a:latin typeface="DM Sans"/>
              <a:ea typeface="DM Sans"/>
              <a:cs typeface="DM Sans"/>
              <a:sym typeface="DM Sans"/>
            </a:endParaRPr>
          </a:p>
        </p:txBody>
      </p:sp>
      <p:cxnSp>
        <p:nvCxnSpPr>
          <p:cNvPr id="1313" name="Google Shape;1313;p70"/>
          <p:cNvCxnSpPr>
            <a:stCxn id="1312" idx="2"/>
            <a:endCxn id="1310" idx="0"/>
          </p:cNvCxnSpPr>
          <p:nvPr/>
        </p:nvCxnSpPr>
        <p:spPr>
          <a:xfrm>
            <a:off x="4572000" y="3438900"/>
            <a:ext cx="0" cy="254100"/>
          </a:xfrm>
          <a:prstGeom prst="straightConnector1">
            <a:avLst/>
          </a:prstGeom>
          <a:noFill/>
          <a:ln cap="flat" cmpd="sng" w="9525">
            <a:solidFill>
              <a:schemeClr val="accent4"/>
            </a:solidFill>
            <a:prstDash val="dot"/>
            <a:round/>
            <a:headEnd len="med" w="med" type="oval"/>
            <a:tailEnd len="med" w="med" type="oval"/>
          </a:ln>
        </p:spPr>
      </p:cxnSp>
      <p:sp>
        <p:nvSpPr>
          <p:cNvPr id="1314" name="Google Shape;1314;p70"/>
          <p:cNvSpPr/>
          <p:nvPr/>
        </p:nvSpPr>
        <p:spPr>
          <a:xfrm>
            <a:off x="2298975" y="1765211"/>
            <a:ext cx="1400100" cy="981300"/>
          </a:xfrm>
          <a:prstGeom prst="rect">
            <a:avLst/>
          </a:prstGeom>
          <a:solidFill>
            <a:schemeClr val="accent2"/>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Goal 2</a:t>
            </a:r>
            <a:endParaRPr b="1" sz="2400">
              <a:solidFill>
                <a:schemeClr val="lt1"/>
              </a:solidFill>
              <a:latin typeface="Golos Text"/>
              <a:ea typeface="Golos Text"/>
              <a:cs typeface="Golos Text"/>
              <a:sym typeface="Golos Text"/>
            </a:endParaRPr>
          </a:p>
        </p:txBody>
      </p:sp>
      <p:sp>
        <p:nvSpPr>
          <p:cNvPr id="1315" name="Google Shape;1315;p70"/>
          <p:cNvSpPr txBox="1"/>
          <p:nvPr/>
        </p:nvSpPr>
        <p:spPr>
          <a:xfrm>
            <a:off x="2298975" y="3165468"/>
            <a:ext cx="1400100" cy="75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Venus is the second planet from the Sun</a:t>
            </a:r>
            <a:endParaRPr>
              <a:solidFill>
                <a:schemeClr val="lt2"/>
              </a:solidFill>
              <a:latin typeface="DM Sans"/>
              <a:ea typeface="DM Sans"/>
              <a:cs typeface="DM Sans"/>
              <a:sym typeface="DM Sans"/>
            </a:endParaRPr>
          </a:p>
        </p:txBody>
      </p:sp>
      <p:cxnSp>
        <p:nvCxnSpPr>
          <p:cNvPr id="1316" name="Google Shape;1316;p70"/>
          <p:cNvCxnSpPr>
            <a:stCxn id="1314" idx="2"/>
            <a:endCxn id="1315" idx="0"/>
          </p:cNvCxnSpPr>
          <p:nvPr/>
        </p:nvCxnSpPr>
        <p:spPr>
          <a:xfrm>
            <a:off x="2999025" y="2746511"/>
            <a:ext cx="0" cy="419100"/>
          </a:xfrm>
          <a:prstGeom prst="straightConnector1">
            <a:avLst/>
          </a:prstGeom>
          <a:noFill/>
          <a:ln cap="flat" cmpd="sng" w="9525">
            <a:solidFill>
              <a:schemeClr val="accent4"/>
            </a:solidFill>
            <a:prstDash val="solid"/>
            <a:round/>
            <a:headEnd len="med" w="med" type="none"/>
            <a:tailEnd len="med" w="med" type="oval"/>
          </a:ln>
        </p:spPr>
      </p:cxnSp>
      <p:sp>
        <p:nvSpPr>
          <p:cNvPr id="1317" name="Google Shape;1317;p70"/>
          <p:cNvSpPr txBox="1"/>
          <p:nvPr/>
        </p:nvSpPr>
        <p:spPr>
          <a:xfrm>
            <a:off x="2298975" y="4175699"/>
            <a:ext cx="1400100" cy="276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DM Sans"/>
                <a:ea typeface="DM Sans"/>
                <a:cs typeface="DM Sans"/>
                <a:sym typeface="DM Sans"/>
              </a:rPr>
              <a:t>Venus</a:t>
            </a:r>
            <a:endParaRPr>
              <a:solidFill>
                <a:schemeClr val="lt1"/>
              </a:solidFill>
              <a:latin typeface="DM Sans"/>
              <a:ea typeface="DM Sans"/>
              <a:cs typeface="DM Sans"/>
              <a:sym typeface="DM Sans"/>
            </a:endParaRPr>
          </a:p>
        </p:txBody>
      </p:sp>
      <p:cxnSp>
        <p:nvCxnSpPr>
          <p:cNvPr id="1318" name="Google Shape;1318;p70"/>
          <p:cNvCxnSpPr>
            <a:stCxn id="1317" idx="0"/>
            <a:endCxn id="1315" idx="2"/>
          </p:cNvCxnSpPr>
          <p:nvPr/>
        </p:nvCxnSpPr>
        <p:spPr>
          <a:xfrm rot="10800000">
            <a:off x="2999025" y="3924299"/>
            <a:ext cx="0" cy="251400"/>
          </a:xfrm>
          <a:prstGeom prst="straightConnector1">
            <a:avLst/>
          </a:prstGeom>
          <a:noFill/>
          <a:ln cap="flat" cmpd="sng" w="9525">
            <a:solidFill>
              <a:schemeClr val="accent4"/>
            </a:solidFill>
            <a:prstDash val="dot"/>
            <a:round/>
            <a:headEnd len="med" w="med" type="oval"/>
            <a:tailEnd len="med" w="med" type="oval"/>
          </a:ln>
        </p:spPr>
      </p:cxnSp>
      <p:sp>
        <p:nvSpPr>
          <p:cNvPr id="1319" name="Google Shape;1319;p70"/>
          <p:cNvSpPr/>
          <p:nvPr/>
        </p:nvSpPr>
        <p:spPr>
          <a:xfrm>
            <a:off x="7017900" y="1765211"/>
            <a:ext cx="1400100" cy="981300"/>
          </a:xfrm>
          <a:prstGeom prst="rect">
            <a:avLst/>
          </a:prstGeom>
          <a:solidFill>
            <a:schemeClr val="accent1"/>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Goal 5</a:t>
            </a:r>
            <a:endParaRPr b="1" sz="2400">
              <a:solidFill>
                <a:schemeClr val="lt1"/>
              </a:solidFill>
              <a:latin typeface="Golos Text"/>
              <a:ea typeface="Golos Text"/>
              <a:cs typeface="Golos Text"/>
              <a:sym typeface="Golos Text"/>
            </a:endParaRPr>
          </a:p>
        </p:txBody>
      </p:sp>
      <p:sp>
        <p:nvSpPr>
          <p:cNvPr id="1320" name="Google Shape;1320;p70"/>
          <p:cNvSpPr txBox="1"/>
          <p:nvPr/>
        </p:nvSpPr>
        <p:spPr>
          <a:xfrm>
            <a:off x="7017900" y="3692999"/>
            <a:ext cx="1400100" cy="75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Mercury is the closest planet to the Sun </a:t>
            </a:r>
            <a:endParaRPr>
              <a:solidFill>
                <a:schemeClr val="lt2"/>
              </a:solidFill>
              <a:latin typeface="DM Sans"/>
              <a:ea typeface="DM Sans"/>
              <a:cs typeface="DM Sans"/>
              <a:sym typeface="DM Sans"/>
            </a:endParaRPr>
          </a:p>
        </p:txBody>
      </p:sp>
      <p:cxnSp>
        <p:nvCxnSpPr>
          <p:cNvPr id="1321" name="Google Shape;1321;p70"/>
          <p:cNvCxnSpPr>
            <a:stCxn id="1319" idx="2"/>
            <a:endCxn id="1322" idx="0"/>
          </p:cNvCxnSpPr>
          <p:nvPr/>
        </p:nvCxnSpPr>
        <p:spPr>
          <a:xfrm>
            <a:off x="7717950" y="2746511"/>
            <a:ext cx="0" cy="416400"/>
          </a:xfrm>
          <a:prstGeom prst="straightConnector1">
            <a:avLst/>
          </a:prstGeom>
          <a:noFill/>
          <a:ln cap="flat" cmpd="sng" w="9525">
            <a:solidFill>
              <a:schemeClr val="accent4"/>
            </a:solidFill>
            <a:prstDash val="solid"/>
            <a:round/>
            <a:headEnd len="med" w="med" type="none"/>
            <a:tailEnd len="med" w="med" type="oval"/>
          </a:ln>
        </p:spPr>
      </p:cxnSp>
      <p:sp>
        <p:nvSpPr>
          <p:cNvPr id="1322" name="Google Shape;1322;p70"/>
          <p:cNvSpPr txBox="1"/>
          <p:nvPr/>
        </p:nvSpPr>
        <p:spPr>
          <a:xfrm>
            <a:off x="7017900" y="3162900"/>
            <a:ext cx="1400100" cy="276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DM Sans"/>
                <a:ea typeface="DM Sans"/>
                <a:cs typeface="DM Sans"/>
                <a:sym typeface="DM Sans"/>
              </a:rPr>
              <a:t>Mercury</a:t>
            </a:r>
            <a:endParaRPr>
              <a:solidFill>
                <a:schemeClr val="lt1"/>
              </a:solidFill>
              <a:latin typeface="DM Sans"/>
              <a:ea typeface="DM Sans"/>
              <a:cs typeface="DM Sans"/>
              <a:sym typeface="DM Sans"/>
            </a:endParaRPr>
          </a:p>
        </p:txBody>
      </p:sp>
      <p:cxnSp>
        <p:nvCxnSpPr>
          <p:cNvPr id="1323" name="Google Shape;1323;p70"/>
          <p:cNvCxnSpPr>
            <a:stCxn id="1322" idx="2"/>
            <a:endCxn id="1320" idx="0"/>
          </p:cNvCxnSpPr>
          <p:nvPr/>
        </p:nvCxnSpPr>
        <p:spPr>
          <a:xfrm>
            <a:off x="7717950" y="3438900"/>
            <a:ext cx="0" cy="254100"/>
          </a:xfrm>
          <a:prstGeom prst="straightConnector1">
            <a:avLst/>
          </a:prstGeom>
          <a:noFill/>
          <a:ln cap="flat" cmpd="sng" w="9525">
            <a:solidFill>
              <a:schemeClr val="accent4"/>
            </a:solidFill>
            <a:prstDash val="dot"/>
            <a:round/>
            <a:headEnd len="med" w="med" type="oval"/>
            <a:tailEnd len="med" w="med" type="oval"/>
          </a:ln>
        </p:spPr>
      </p:cxnSp>
      <p:sp>
        <p:nvSpPr>
          <p:cNvPr id="1324" name="Google Shape;1324;p70"/>
          <p:cNvSpPr/>
          <p:nvPr/>
        </p:nvSpPr>
        <p:spPr>
          <a:xfrm>
            <a:off x="5444925" y="1765211"/>
            <a:ext cx="1400100" cy="981300"/>
          </a:xfrm>
          <a:prstGeom prst="rect">
            <a:avLst/>
          </a:prstGeom>
          <a:solidFill>
            <a:schemeClr val="accent2"/>
          </a:solid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Goal 4</a:t>
            </a:r>
            <a:endParaRPr b="1" sz="2400">
              <a:solidFill>
                <a:schemeClr val="lt1"/>
              </a:solidFill>
              <a:latin typeface="Golos Text"/>
              <a:ea typeface="Golos Text"/>
              <a:cs typeface="Golos Text"/>
              <a:sym typeface="Golos Text"/>
            </a:endParaRPr>
          </a:p>
        </p:txBody>
      </p:sp>
      <p:sp>
        <p:nvSpPr>
          <p:cNvPr id="1325" name="Google Shape;1325;p70"/>
          <p:cNvSpPr txBox="1"/>
          <p:nvPr/>
        </p:nvSpPr>
        <p:spPr>
          <a:xfrm>
            <a:off x="5444925" y="3165468"/>
            <a:ext cx="1400100" cy="75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Jupiter was named after a Roman god</a:t>
            </a:r>
            <a:endParaRPr>
              <a:solidFill>
                <a:schemeClr val="lt2"/>
              </a:solidFill>
              <a:latin typeface="DM Sans"/>
              <a:ea typeface="DM Sans"/>
              <a:cs typeface="DM Sans"/>
              <a:sym typeface="DM Sans"/>
            </a:endParaRPr>
          </a:p>
        </p:txBody>
      </p:sp>
      <p:sp>
        <p:nvSpPr>
          <p:cNvPr id="1326" name="Google Shape;1326;p70"/>
          <p:cNvSpPr txBox="1"/>
          <p:nvPr/>
        </p:nvSpPr>
        <p:spPr>
          <a:xfrm>
            <a:off x="5444925" y="4175699"/>
            <a:ext cx="1400100" cy="276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DM Sans"/>
                <a:ea typeface="DM Sans"/>
                <a:cs typeface="DM Sans"/>
                <a:sym typeface="DM Sans"/>
              </a:rPr>
              <a:t>Jupiter</a:t>
            </a:r>
            <a:endParaRPr>
              <a:solidFill>
                <a:schemeClr val="lt1"/>
              </a:solidFill>
              <a:latin typeface="DM Sans"/>
              <a:ea typeface="DM Sans"/>
              <a:cs typeface="DM Sans"/>
              <a:sym typeface="DM Sans"/>
            </a:endParaRPr>
          </a:p>
        </p:txBody>
      </p:sp>
      <p:cxnSp>
        <p:nvCxnSpPr>
          <p:cNvPr id="1327" name="Google Shape;1327;p70"/>
          <p:cNvCxnSpPr>
            <a:stCxn id="1324" idx="2"/>
            <a:endCxn id="1325" idx="0"/>
          </p:cNvCxnSpPr>
          <p:nvPr/>
        </p:nvCxnSpPr>
        <p:spPr>
          <a:xfrm>
            <a:off x="6144975" y="2746511"/>
            <a:ext cx="0" cy="419100"/>
          </a:xfrm>
          <a:prstGeom prst="straightConnector1">
            <a:avLst/>
          </a:prstGeom>
          <a:noFill/>
          <a:ln cap="flat" cmpd="sng" w="9525">
            <a:solidFill>
              <a:schemeClr val="accent4"/>
            </a:solidFill>
            <a:prstDash val="solid"/>
            <a:round/>
            <a:headEnd len="med" w="med" type="none"/>
            <a:tailEnd len="med" w="med" type="oval"/>
          </a:ln>
        </p:spPr>
      </p:cxnSp>
      <p:cxnSp>
        <p:nvCxnSpPr>
          <p:cNvPr id="1328" name="Google Shape;1328;p70"/>
          <p:cNvCxnSpPr>
            <a:stCxn id="1326" idx="0"/>
            <a:endCxn id="1325" idx="2"/>
          </p:cNvCxnSpPr>
          <p:nvPr/>
        </p:nvCxnSpPr>
        <p:spPr>
          <a:xfrm rot="10800000">
            <a:off x="6144975" y="3924299"/>
            <a:ext cx="0" cy="251400"/>
          </a:xfrm>
          <a:prstGeom prst="straightConnector1">
            <a:avLst/>
          </a:prstGeom>
          <a:noFill/>
          <a:ln cap="flat" cmpd="sng" w="9525">
            <a:solidFill>
              <a:schemeClr val="accent4"/>
            </a:solidFill>
            <a:prstDash val="dot"/>
            <a:round/>
            <a:headEnd len="med" w="med" type="oval"/>
            <a:tailEnd len="med" w="med" type="oval"/>
          </a:ln>
        </p:spPr>
      </p:cxnSp>
      <p:sp>
        <p:nvSpPr>
          <p:cNvPr id="1329" name="Google Shape;1329;p70"/>
          <p:cNvSpPr/>
          <p:nvPr/>
        </p:nvSpPr>
        <p:spPr>
          <a:xfrm>
            <a:off x="1027050" y="1374292"/>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0"/>
          <p:cNvSpPr/>
          <p:nvPr/>
        </p:nvSpPr>
        <p:spPr>
          <a:xfrm>
            <a:off x="2600025" y="1374292"/>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0"/>
          <p:cNvSpPr/>
          <p:nvPr/>
        </p:nvSpPr>
        <p:spPr>
          <a:xfrm>
            <a:off x="4173000" y="1374292"/>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0"/>
          <p:cNvSpPr/>
          <p:nvPr/>
        </p:nvSpPr>
        <p:spPr>
          <a:xfrm>
            <a:off x="5745975" y="1374292"/>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0"/>
          <p:cNvSpPr/>
          <p:nvPr/>
        </p:nvSpPr>
        <p:spPr>
          <a:xfrm>
            <a:off x="7318950" y="1374292"/>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70"/>
          <p:cNvGrpSpPr/>
          <p:nvPr/>
        </p:nvGrpSpPr>
        <p:grpSpPr>
          <a:xfrm flipH="1">
            <a:off x="7971338" y="321113"/>
            <a:ext cx="725378" cy="595373"/>
            <a:chOff x="4064963" y="3978750"/>
            <a:chExt cx="725378" cy="595373"/>
          </a:xfrm>
        </p:grpSpPr>
        <p:sp>
          <p:nvSpPr>
            <p:cNvPr id="1335" name="Google Shape;1335;p70"/>
            <p:cNvSpPr/>
            <p:nvPr/>
          </p:nvSpPr>
          <p:spPr>
            <a:xfrm>
              <a:off x="4065003" y="3978750"/>
              <a:ext cx="725301" cy="595373"/>
            </a:xfrm>
            <a:custGeom>
              <a:rect b="b" l="l" r="r" t="t"/>
              <a:pathLst>
                <a:path extrusionOk="0" h="7680" w="9356">
                  <a:moveTo>
                    <a:pt x="1293" y="0"/>
                  </a:moveTo>
                  <a:cubicBezTo>
                    <a:pt x="582" y="0"/>
                    <a:pt x="0" y="583"/>
                    <a:pt x="0" y="1293"/>
                  </a:cubicBezTo>
                  <a:lnTo>
                    <a:pt x="0" y="4126"/>
                  </a:lnTo>
                  <a:cubicBezTo>
                    <a:pt x="0" y="4837"/>
                    <a:pt x="582" y="5419"/>
                    <a:pt x="1293" y="5419"/>
                  </a:cubicBezTo>
                  <a:lnTo>
                    <a:pt x="4995" y="5419"/>
                  </a:lnTo>
                  <a:lnTo>
                    <a:pt x="7996" y="7680"/>
                  </a:lnTo>
                  <a:lnTo>
                    <a:pt x="7621" y="5419"/>
                  </a:lnTo>
                  <a:lnTo>
                    <a:pt x="8063" y="5419"/>
                  </a:lnTo>
                  <a:cubicBezTo>
                    <a:pt x="8774" y="5419"/>
                    <a:pt x="9356" y="4838"/>
                    <a:pt x="9356" y="4126"/>
                  </a:cubicBezTo>
                  <a:lnTo>
                    <a:pt x="9356" y="1293"/>
                  </a:lnTo>
                  <a:cubicBezTo>
                    <a:pt x="9355" y="583"/>
                    <a:pt x="8774" y="0"/>
                    <a:pt x="806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 name="Google Shape;1336;p70"/>
            <p:cNvGrpSpPr/>
            <p:nvPr/>
          </p:nvGrpSpPr>
          <p:grpSpPr>
            <a:xfrm>
              <a:off x="4064963" y="3981950"/>
              <a:ext cx="725378" cy="588978"/>
              <a:chOff x="2486400" y="3978750"/>
              <a:chExt cx="725378" cy="588978"/>
            </a:xfrm>
          </p:grpSpPr>
          <p:sp>
            <p:nvSpPr>
              <p:cNvPr id="1337" name="Google Shape;1337;p70"/>
              <p:cNvSpPr/>
              <p:nvPr/>
            </p:nvSpPr>
            <p:spPr>
              <a:xfrm>
                <a:off x="2486400" y="3978750"/>
                <a:ext cx="725378" cy="420172"/>
              </a:xfrm>
              <a:custGeom>
                <a:rect b="b" l="l" r="r" t="t"/>
                <a:pathLst>
                  <a:path extrusionOk="0" h="5420" w="9357">
                    <a:moveTo>
                      <a:pt x="1293" y="0"/>
                    </a:moveTo>
                    <a:cubicBezTo>
                      <a:pt x="583" y="0"/>
                      <a:pt x="1" y="583"/>
                      <a:pt x="1" y="1293"/>
                    </a:cubicBezTo>
                    <a:lnTo>
                      <a:pt x="1" y="4126"/>
                    </a:lnTo>
                    <a:cubicBezTo>
                      <a:pt x="1" y="4838"/>
                      <a:pt x="583" y="5419"/>
                      <a:pt x="1293" y="5419"/>
                    </a:cubicBezTo>
                    <a:lnTo>
                      <a:pt x="8062" y="5419"/>
                    </a:lnTo>
                    <a:cubicBezTo>
                      <a:pt x="8774" y="5419"/>
                      <a:pt x="9355" y="4837"/>
                      <a:pt x="9356" y="4126"/>
                    </a:cubicBezTo>
                    <a:lnTo>
                      <a:pt x="9356" y="1293"/>
                    </a:lnTo>
                    <a:cubicBezTo>
                      <a:pt x="9356" y="582"/>
                      <a:pt x="8774" y="0"/>
                      <a:pt x="8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0"/>
              <p:cNvSpPr/>
              <p:nvPr/>
            </p:nvSpPr>
            <p:spPr>
              <a:xfrm>
                <a:off x="2873628" y="4392450"/>
                <a:ext cx="232723" cy="175278"/>
              </a:xfrm>
              <a:custGeom>
                <a:rect b="b" l="l" r="r" t="t"/>
                <a:pathLst>
                  <a:path extrusionOk="0" h="2261" w="3002">
                    <a:moveTo>
                      <a:pt x="1" y="0"/>
                    </a:moveTo>
                    <a:lnTo>
                      <a:pt x="3002" y="2261"/>
                    </a:lnTo>
                    <a:lnTo>
                      <a:pt x="26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0"/>
              <p:cNvSpPr/>
              <p:nvPr/>
            </p:nvSpPr>
            <p:spPr>
              <a:xfrm>
                <a:off x="2809797" y="4065657"/>
                <a:ext cx="305284" cy="276290"/>
              </a:xfrm>
              <a:custGeom>
                <a:rect b="b" l="l" r="r" t="t"/>
                <a:pathLst>
                  <a:path extrusionOk="0" h="3564" w="3938">
                    <a:moveTo>
                      <a:pt x="1038" y="0"/>
                    </a:moveTo>
                    <a:cubicBezTo>
                      <a:pt x="1005" y="0"/>
                      <a:pt x="973" y="2"/>
                      <a:pt x="940" y="5"/>
                    </a:cubicBezTo>
                    <a:cubicBezTo>
                      <a:pt x="454" y="49"/>
                      <a:pt x="63" y="449"/>
                      <a:pt x="27" y="935"/>
                    </a:cubicBezTo>
                    <a:cubicBezTo>
                      <a:pt x="1" y="1266"/>
                      <a:pt x="137" y="1566"/>
                      <a:pt x="362" y="1768"/>
                    </a:cubicBezTo>
                    <a:lnTo>
                      <a:pt x="361" y="1768"/>
                    </a:lnTo>
                    <a:lnTo>
                      <a:pt x="1771" y="3470"/>
                    </a:lnTo>
                    <a:cubicBezTo>
                      <a:pt x="1822" y="3532"/>
                      <a:pt x="1896" y="3564"/>
                      <a:pt x="1970" y="3564"/>
                    </a:cubicBezTo>
                    <a:cubicBezTo>
                      <a:pt x="2044" y="3564"/>
                      <a:pt x="2117" y="3532"/>
                      <a:pt x="2169" y="3470"/>
                    </a:cubicBezTo>
                    <a:lnTo>
                      <a:pt x="3579" y="1768"/>
                    </a:lnTo>
                    <a:lnTo>
                      <a:pt x="3578" y="1768"/>
                    </a:lnTo>
                    <a:cubicBezTo>
                      <a:pt x="3803" y="1566"/>
                      <a:pt x="3938" y="1266"/>
                      <a:pt x="3913" y="935"/>
                    </a:cubicBezTo>
                    <a:cubicBezTo>
                      <a:pt x="3876" y="449"/>
                      <a:pt x="3485" y="49"/>
                      <a:pt x="3000" y="5"/>
                    </a:cubicBezTo>
                    <a:cubicBezTo>
                      <a:pt x="2967" y="2"/>
                      <a:pt x="2934" y="0"/>
                      <a:pt x="2902" y="0"/>
                    </a:cubicBezTo>
                    <a:cubicBezTo>
                      <a:pt x="2482" y="0"/>
                      <a:pt x="2123" y="255"/>
                      <a:pt x="1969" y="619"/>
                    </a:cubicBezTo>
                    <a:cubicBezTo>
                      <a:pt x="1816" y="255"/>
                      <a:pt x="1456" y="0"/>
                      <a:pt x="1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0"/>
              <p:cNvSpPr/>
              <p:nvPr/>
            </p:nvSpPr>
            <p:spPr>
              <a:xfrm flipH="1">
                <a:off x="2608934" y="4088759"/>
                <a:ext cx="122641" cy="196520"/>
              </a:xfrm>
              <a:custGeom>
                <a:rect b="b" l="l" r="r" t="t"/>
                <a:pathLst>
                  <a:path extrusionOk="0" h="2535" w="1582">
                    <a:moveTo>
                      <a:pt x="721" y="0"/>
                    </a:moveTo>
                    <a:cubicBezTo>
                      <a:pt x="623" y="0"/>
                      <a:pt x="516" y="13"/>
                      <a:pt x="397" y="41"/>
                    </a:cubicBezTo>
                    <a:cubicBezTo>
                      <a:pt x="280" y="69"/>
                      <a:pt x="153" y="110"/>
                      <a:pt x="18" y="165"/>
                    </a:cubicBezTo>
                    <a:lnTo>
                      <a:pt x="18" y="505"/>
                    </a:lnTo>
                    <a:cubicBezTo>
                      <a:pt x="151" y="431"/>
                      <a:pt x="276" y="375"/>
                      <a:pt x="392" y="338"/>
                    </a:cubicBezTo>
                    <a:cubicBezTo>
                      <a:pt x="510" y="301"/>
                      <a:pt x="622" y="283"/>
                      <a:pt x="727" y="283"/>
                    </a:cubicBezTo>
                    <a:cubicBezTo>
                      <a:pt x="877" y="283"/>
                      <a:pt x="997" y="325"/>
                      <a:pt x="1089" y="408"/>
                    </a:cubicBezTo>
                    <a:cubicBezTo>
                      <a:pt x="1183" y="492"/>
                      <a:pt x="1229" y="600"/>
                      <a:pt x="1229" y="731"/>
                    </a:cubicBezTo>
                    <a:cubicBezTo>
                      <a:pt x="1229" y="813"/>
                      <a:pt x="1208" y="896"/>
                      <a:pt x="1165" y="980"/>
                    </a:cubicBezTo>
                    <a:cubicBezTo>
                      <a:pt x="1122" y="1064"/>
                      <a:pt x="1047" y="1165"/>
                      <a:pt x="939" y="1287"/>
                    </a:cubicBezTo>
                    <a:cubicBezTo>
                      <a:pt x="883" y="1351"/>
                      <a:pt x="744" y="1495"/>
                      <a:pt x="523" y="1719"/>
                    </a:cubicBezTo>
                    <a:cubicBezTo>
                      <a:pt x="303" y="1941"/>
                      <a:pt x="129" y="2119"/>
                      <a:pt x="0" y="2250"/>
                    </a:cubicBezTo>
                    <a:lnTo>
                      <a:pt x="0" y="2534"/>
                    </a:lnTo>
                    <a:lnTo>
                      <a:pt x="1581" y="2534"/>
                    </a:lnTo>
                    <a:lnTo>
                      <a:pt x="1581" y="2250"/>
                    </a:lnTo>
                    <a:lnTo>
                      <a:pt x="406" y="2250"/>
                    </a:lnTo>
                    <a:cubicBezTo>
                      <a:pt x="677" y="1974"/>
                      <a:pt x="887" y="1759"/>
                      <a:pt x="1036" y="1605"/>
                    </a:cubicBezTo>
                    <a:cubicBezTo>
                      <a:pt x="1185" y="1451"/>
                      <a:pt x="1274" y="1358"/>
                      <a:pt x="1301" y="1326"/>
                    </a:cubicBezTo>
                    <a:cubicBezTo>
                      <a:pt x="1402" y="1201"/>
                      <a:pt x="1472" y="1093"/>
                      <a:pt x="1509" y="1002"/>
                    </a:cubicBezTo>
                    <a:cubicBezTo>
                      <a:pt x="1548" y="909"/>
                      <a:pt x="1568" y="813"/>
                      <a:pt x="1568" y="710"/>
                    </a:cubicBezTo>
                    <a:cubicBezTo>
                      <a:pt x="1568" y="495"/>
                      <a:pt x="1491" y="322"/>
                      <a:pt x="1337" y="193"/>
                    </a:cubicBezTo>
                    <a:cubicBezTo>
                      <a:pt x="1184" y="65"/>
                      <a:pt x="978" y="0"/>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1" name="Google Shape;1341;p70"/>
          <p:cNvGrpSpPr/>
          <p:nvPr/>
        </p:nvGrpSpPr>
        <p:grpSpPr>
          <a:xfrm>
            <a:off x="4389265" y="1590624"/>
            <a:ext cx="365461" cy="365350"/>
            <a:chOff x="2080150" y="2636950"/>
            <a:chExt cx="246600" cy="246525"/>
          </a:xfrm>
        </p:grpSpPr>
        <p:sp>
          <p:nvSpPr>
            <p:cNvPr id="1342" name="Google Shape;1342;p70"/>
            <p:cNvSpPr/>
            <p:nvPr/>
          </p:nvSpPr>
          <p:spPr>
            <a:xfrm>
              <a:off x="2080150" y="2636950"/>
              <a:ext cx="246600" cy="246525"/>
            </a:xfrm>
            <a:custGeom>
              <a:rect b="b" l="l" r="r" t="t"/>
              <a:pathLst>
                <a:path extrusionOk="0" h="9861" w="9864">
                  <a:moveTo>
                    <a:pt x="5079" y="294"/>
                  </a:moveTo>
                  <a:cubicBezTo>
                    <a:pt x="6264" y="330"/>
                    <a:pt x="7373" y="808"/>
                    <a:pt x="8215" y="1650"/>
                  </a:cubicBezTo>
                  <a:cubicBezTo>
                    <a:pt x="9057" y="2492"/>
                    <a:pt x="9535" y="3601"/>
                    <a:pt x="9571" y="4786"/>
                  </a:cubicBezTo>
                  <a:lnTo>
                    <a:pt x="8878" y="4786"/>
                  </a:lnTo>
                  <a:cubicBezTo>
                    <a:pt x="8804" y="2724"/>
                    <a:pt x="7140" y="1061"/>
                    <a:pt x="5079" y="986"/>
                  </a:cubicBezTo>
                  <a:lnTo>
                    <a:pt x="5079" y="294"/>
                  </a:lnTo>
                  <a:close/>
                  <a:moveTo>
                    <a:pt x="4790" y="305"/>
                  </a:moveTo>
                  <a:lnTo>
                    <a:pt x="4790" y="996"/>
                  </a:lnTo>
                  <a:cubicBezTo>
                    <a:pt x="3979" y="1025"/>
                    <a:pt x="3211" y="1298"/>
                    <a:pt x="2561" y="1789"/>
                  </a:cubicBezTo>
                  <a:cubicBezTo>
                    <a:pt x="1895" y="2293"/>
                    <a:pt x="1399" y="3009"/>
                    <a:pt x="1161" y="3804"/>
                  </a:cubicBezTo>
                  <a:cubicBezTo>
                    <a:pt x="1138" y="3881"/>
                    <a:pt x="1183" y="3961"/>
                    <a:pt x="1259" y="3984"/>
                  </a:cubicBezTo>
                  <a:cubicBezTo>
                    <a:pt x="1272" y="3988"/>
                    <a:pt x="1286" y="3990"/>
                    <a:pt x="1300" y="3990"/>
                  </a:cubicBezTo>
                  <a:cubicBezTo>
                    <a:pt x="1362" y="3990"/>
                    <a:pt x="1420" y="3949"/>
                    <a:pt x="1439" y="3886"/>
                  </a:cubicBezTo>
                  <a:cubicBezTo>
                    <a:pt x="1658" y="3150"/>
                    <a:pt x="2119" y="2486"/>
                    <a:pt x="2736" y="2020"/>
                  </a:cubicBezTo>
                  <a:cubicBezTo>
                    <a:pt x="3334" y="1566"/>
                    <a:pt x="4042" y="1314"/>
                    <a:pt x="4790" y="1285"/>
                  </a:cubicBezTo>
                  <a:lnTo>
                    <a:pt x="4790" y="1892"/>
                  </a:lnTo>
                  <a:cubicBezTo>
                    <a:pt x="4790" y="1966"/>
                    <a:pt x="4844" y="2032"/>
                    <a:pt x="4917" y="2041"/>
                  </a:cubicBezTo>
                  <a:cubicBezTo>
                    <a:pt x="4923" y="2042"/>
                    <a:pt x="4929" y="2042"/>
                    <a:pt x="4934" y="2042"/>
                  </a:cubicBezTo>
                  <a:cubicBezTo>
                    <a:pt x="5014" y="2042"/>
                    <a:pt x="5079" y="1978"/>
                    <a:pt x="5079" y="1897"/>
                  </a:cubicBezTo>
                  <a:lnTo>
                    <a:pt x="5079" y="1285"/>
                  </a:lnTo>
                  <a:cubicBezTo>
                    <a:pt x="6976" y="1359"/>
                    <a:pt x="8505" y="2889"/>
                    <a:pt x="8579" y="4786"/>
                  </a:cubicBezTo>
                  <a:lnTo>
                    <a:pt x="7968" y="4786"/>
                  </a:lnTo>
                  <a:cubicBezTo>
                    <a:pt x="7899" y="4786"/>
                    <a:pt x="7837" y="4831"/>
                    <a:pt x="7822" y="4899"/>
                  </a:cubicBezTo>
                  <a:cubicBezTo>
                    <a:pt x="7803" y="4993"/>
                    <a:pt x="7874" y="5075"/>
                    <a:pt x="7963" y="5075"/>
                  </a:cubicBezTo>
                  <a:lnTo>
                    <a:pt x="8579" y="5075"/>
                  </a:lnTo>
                  <a:cubicBezTo>
                    <a:pt x="8505" y="6971"/>
                    <a:pt x="6976" y="8501"/>
                    <a:pt x="5079" y="8575"/>
                  </a:cubicBezTo>
                  <a:lnTo>
                    <a:pt x="5079" y="7969"/>
                  </a:lnTo>
                  <a:cubicBezTo>
                    <a:pt x="5079" y="7895"/>
                    <a:pt x="5026" y="7829"/>
                    <a:pt x="4953" y="7820"/>
                  </a:cubicBezTo>
                  <a:cubicBezTo>
                    <a:pt x="4947" y="7819"/>
                    <a:pt x="4941" y="7819"/>
                    <a:pt x="4935" y="7819"/>
                  </a:cubicBezTo>
                  <a:cubicBezTo>
                    <a:pt x="4855" y="7819"/>
                    <a:pt x="4790" y="7884"/>
                    <a:pt x="4790" y="7964"/>
                  </a:cubicBezTo>
                  <a:lnTo>
                    <a:pt x="4790" y="8575"/>
                  </a:lnTo>
                  <a:cubicBezTo>
                    <a:pt x="2894" y="8501"/>
                    <a:pt x="1365" y="6971"/>
                    <a:pt x="1290" y="5075"/>
                  </a:cubicBezTo>
                  <a:lnTo>
                    <a:pt x="1891" y="5075"/>
                  </a:lnTo>
                  <a:cubicBezTo>
                    <a:pt x="1965" y="5075"/>
                    <a:pt x="2032" y="5022"/>
                    <a:pt x="2040" y="4948"/>
                  </a:cubicBezTo>
                  <a:cubicBezTo>
                    <a:pt x="2051" y="4861"/>
                    <a:pt x="1983" y="4786"/>
                    <a:pt x="1897" y="4786"/>
                  </a:cubicBezTo>
                  <a:lnTo>
                    <a:pt x="1290" y="4786"/>
                  </a:lnTo>
                  <a:cubicBezTo>
                    <a:pt x="1294" y="4689"/>
                    <a:pt x="1301" y="4593"/>
                    <a:pt x="1312" y="4497"/>
                  </a:cubicBezTo>
                  <a:cubicBezTo>
                    <a:pt x="1321" y="4429"/>
                    <a:pt x="1282" y="4362"/>
                    <a:pt x="1219" y="4340"/>
                  </a:cubicBezTo>
                  <a:cubicBezTo>
                    <a:pt x="1202" y="4334"/>
                    <a:pt x="1185" y="4331"/>
                    <a:pt x="1169" y="4331"/>
                  </a:cubicBezTo>
                  <a:cubicBezTo>
                    <a:pt x="1097" y="4331"/>
                    <a:pt x="1035" y="4385"/>
                    <a:pt x="1026" y="4459"/>
                  </a:cubicBezTo>
                  <a:cubicBezTo>
                    <a:pt x="1013" y="4567"/>
                    <a:pt x="1005" y="4676"/>
                    <a:pt x="1001" y="4786"/>
                  </a:cubicBezTo>
                  <a:lnTo>
                    <a:pt x="310" y="4786"/>
                  </a:lnTo>
                  <a:cubicBezTo>
                    <a:pt x="346" y="3604"/>
                    <a:pt x="823" y="2498"/>
                    <a:pt x="1663" y="1659"/>
                  </a:cubicBezTo>
                  <a:cubicBezTo>
                    <a:pt x="2503" y="818"/>
                    <a:pt x="3609" y="341"/>
                    <a:pt x="4790" y="305"/>
                  </a:cubicBezTo>
                  <a:close/>
                  <a:moveTo>
                    <a:pt x="991" y="5075"/>
                  </a:moveTo>
                  <a:cubicBezTo>
                    <a:pt x="1066" y="7136"/>
                    <a:pt x="2729" y="8799"/>
                    <a:pt x="4790" y="8874"/>
                  </a:cubicBezTo>
                  <a:lnTo>
                    <a:pt x="4790" y="9566"/>
                  </a:lnTo>
                  <a:cubicBezTo>
                    <a:pt x="3606" y="9530"/>
                    <a:pt x="2497" y="9052"/>
                    <a:pt x="1655" y="8211"/>
                  </a:cubicBezTo>
                  <a:cubicBezTo>
                    <a:pt x="812" y="7368"/>
                    <a:pt x="334" y="6260"/>
                    <a:pt x="298" y="5075"/>
                  </a:cubicBezTo>
                  <a:close/>
                  <a:moveTo>
                    <a:pt x="4932" y="1"/>
                  </a:moveTo>
                  <a:cubicBezTo>
                    <a:pt x="3616" y="1"/>
                    <a:pt x="2380" y="514"/>
                    <a:pt x="1449" y="1445"/>
                  </a:cubicBezTo>
                  <a:cubicBezTo>
                    <a:pt x="528" y="2366"/>
                    <a:pt x="15" y="3589"/>
                    <a:pt x="6" y="4891"/>
                  </a:cubicBezTo>
                  <a:cubicBezTo>
                    <a:pt x="2" y="4903"/>
                    <a:pt x="0" y="4917"/>
                    <a:pt x="0" y="4930"/>
                  </a:cubicBezTo>
                  <a:cubicBezTo>
                    <a:pt x="0" y="4944"/>
                    <a:pt x="2" y="4957"/>
                    <a:pt x="6" y="4970"/>
                  </a:cubicBezTo>
                  <a:cubicBezTo>
                    <a:pt x="15" y="6271"/>
                    <a:pt x="528" y="7494"/>
                    <a:pt x="1449" y="8415"/>
                  </a:cubicBezTo>
                  <a:cubicBezTo>
                    <a:pt x="2376" y="9342"/>
                    <a:pt x="3607" y="9854"/>
                    <a:pt x="4916" y="9859"/>
                  </a:cubicBezTo>
                  <a:cubicBezTo>
                    <a:pt x="4922" y="9859"/>
                    <a:pt x="4928" y="9860"/>
                    <a:pt x="4934" y="9860"/>
                  </a:cubicBezTo>
                  <a:cubicBezTo>
                    <a:pt x="4941" y="9860"/>
                    <a:pt x="4946" y="9859"/>
                    <a:pt x="4952" y="9859"/>
                  </a:cubicBezTo>
                  <a:cubicBezTo>
                    <a:pt x="5209" y="9858"/>
                    <a:pt x="5466" y="9838"/>
                    <a:pt x="5717" y="9797"/>
                  </a:cubicBezTo>
                  <a:cubicBezTo>
                    <a:pt x="5796" y="9784"/>
                    <a:pt x="5850" y="9710"/>
                    <a:pt x="5837" y="9631"/>
                  </a:cubicBezTo>
                  <a:cubicBezTo>
                    <a:pt x="5825" y="9560"/>
                    <a:pt x="5763" y="9509"/>
                    <a:pt x="5693" y="9509"/>
                  </a:cubicBezTo>
                  <a:cubicBezTo>
                    <a:pt x="5686" y="9509"/>
                    <a:pt x="5678" y="9509"/>
                    <a:pt x="5671" y="9511"/>
                  </a:cubicBezTo>
                  <a:cubicBezTo>
                    <a:pt x="5476" y="9542"/>
                    <a:pt x="5278" y="9561"/>
                    <a:pt x="5079" y="9567"/>
                  </a:cubicBezTo>
                  <a:lnTo>
                    <a:pt x="5079" y="8874"/>
                  </a:lnTo>
                  <a:cubicBezTo>
                    <a:pt x="7140" y="8799"/>
                    <a:pt x="8803" y="7137"/>
                    <a:pt x="8878" y="5075"/>
                  </a:cubicBezTo>
                  <a:lnTo>
                    <a:pt x="9570" y="5075"/>
                  </a:lnTo>
                  <a:cubicBezTo>
                    <a:pt x="9542" y="6033"/>
                    <a:pt x="9225" y="6942"/>
                    <a:pt x="8649" y="7710"/>
                  </a:cubicBezTo>
                  <a:cubicBezTo>
                    <a:pt x="8064" y="8490"/>
                    <a:pt x="7231" y="9078"/>
                    <a:pt x="6304" y="9363"/>
                  </a:cubicBezTo>
                  <a:cubicBezTo>
                    <a:pt x="6228" y="9387"/>
                    <a:pt x="6185" y="9468"/>
                    <a:pt x="6209" y="9544"/>
                  </a:cubicBezTo>
                  <a:cubicBezTo>
                    <a:pt x="6228" y="9607"/>
                    <a:pt x="6285" y="9647"/>
                    <a:pt x="6347" y="9647"/>
                  </a:cubicBezTo>
                  <a:cubicBezTo>
                    <a:pt x="6361" y="9647"/>
                    <a:pt x="6375" y="9645"/>
                    <a:pt x="6390" y="9640"/>
                  </a:cubicBezTo>
                  <a:cubicBezTo>
                    <a:pt x="7375" y="9337"/>
                    <a:pt x="8259" y="8712"/>
                    <a:pt x="8880" y="7884"/>
                  </a:cubicBezTo>
                  <a:cubicBezTo>
                    <a:pt x="9523" y="7026"/>
                    <a:pt x="9864" y="6005"/>
                    <a:pt x="9864" y="4930"/>
                  </a:cubicBezTo>
                  <a:cubicBezTo>
                    <a:pt x="9864" y="3614"/>
                    <a:pt x="9350" y="2375"/>
                    <a:pt x="8420" y="1445"/>
                  </a:cubicBezTo>
                  <a:cubicBezTo>
                    <a:pt x="7489" y="514"/>
                    <a:pt x="6252" y="1"/>
                    <a:pt x="4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0"/>
            <p:cNvSpPr/>
            <p:nvPr/>
          </p:nvSpPr>
          <p:spPr>
            <a:xfrm>
              <a:off x="2157850" y="2760575"/>
              <a:ext cx="91000" cy="41175"/>
            </a:xfrm>
            <a:custGeom>
              <a:rect b="b" l="l" r="r" t="t"/>
              <a:pathLst>
                <a:path extrusionOk="0" h="1647" w="3640">
                  <a:moveTo>
                    <a:pt x="1820" y="0"/>
                  </a:moveTo>
                  <a:cubicBezTo>
                    <a:pt x="1635" y="0"/>
                    <a:pt x="1456" y="64"/>
                    <a:pt x="1297" y="187"/>
                  </a:cubicBezTo>
                  <a:cubicBezTo>
                    <a:pt x="1200" y="160"/>
                    <a:pt x="1095" y="145"/>
                    <a:pt x="983" y="145"/>
                  </a:cubicBezTo>
                  <a:cubicBezTo>
                    <a:pt x="711" y="145"/>
                    <a:pt x="458" y="294"/>
                    <a:pt x="271" y="563"/>
                  </a:cubicBezTo>
                  <a:cubicBezTo>
                    <a:pt x="97" y="816"/>
                    <a:pt x="1" y="1149"/>
                    <a:pt x="1" y="1502"/>
                  </a:cubicBezTo>
                  <a:cubicBezTo>
                    <a:pt x="1" y="1582"/>
                    <a:pt x="66" y="1647"/>
                    <a:pt x="146" y="1647"/>
                  </a:cubicBezTo>
                  <a:cubicBezTo>
                    <a:pt x="225" y="1647"/>
                    <a:pt x="290" y="1582"/>
                    <a:pt x="290" y="1502"/>
                  </a:cubicBezTo>
                  <a:cubicBezTo>
                    <a:pt x="290" y="924"/>
                    <a:pt x="608" y="435"/>
                    <a:pt x="983" y="435"/>
                  </a:cubicBezTo>
                  <a:cubicBezTo>
                    <a:pt x="1009" y="435"/>
                    <a:pt x="1033" y="436"/>
                    <a:pt x="1058" y="439"/>
                  </a:cubicBezTo>
                  <a:cubicBezTo>
                    <a:pt x="863" y="712"/>
                    <a:pt x="751" y="1085"/>
                    <a:pt x="751" y="1482"/>
                  </a:cubicBezTo>
                  <a:cubicBezTo>
                    <a:pt x="751" y="1563"/>
                    <a:pt x="815" y="1627"/>
                    <a:pt x="896" y="1627"/>
                  </a:cubicBezTo>
                  <a:cubicBezTo>
                    <a:pt x="975" y="1627"/>
                    <a:pt x="1041" y="1563"/>
                    <a:pt x="1041" y="1482"/>
                  </a:cubicBezTo>
                  <a:cubicBezTo>
                    <a:pt x="1041" y="1066"/>
                    <a:pt x="1188" y="673"/>
                    <a:pt x="1426" y="456"/>
                  </a:cubicBezTo>
                  <a:cubicBezTo>
                    <a:pt x="1547" y="348"/>
                    <a:pt x="1682" y="290"/>
                    <a:pt x="1820" y="290"/>
                  </a:cubicBezTo>
                  <a:cubicBezTo>
                    <a:pt x="1958" y="290"/>
                    <a:pt x="2094" y="348"/>
                    <a:pt x="2213" y="456"/>
                  </a:cubicBezTo>
                  <a:cubicBezTo>
                    <a:pt x="2452" y="673"/>
                    <a:pt x="2600" y="1066"/>
                    <a:pt x="2600" y="1482"/>
                  </a:cubicBezTo>
                  <a:cubicBezTo>
                    <a:pt x="2600" y="1563"/>
                    <a:pt x="2665" y="1627"/>
                    <a:pt x="2745" y="1627"/>
                  </a:cubicBezTo>
                  <a:cubicBezTo>
                    <a:pt x="2824" y="1627"/>
                    <a:pt x="2890" y="1563"/>
                    <a:pt x="2890" y="1482"/>
                  </a:cubicBezTo>
                  <a:cubicBezTo>
                    <a:pt x="2890" y="1085"/>
                    <a:pt x="2777" y="712"/>
                    <a:pt x="2581" y="439"/>
                  </a:cubicBezTo>
                  <a:cubicBezTo>
                    <a:pt x="2606" y="436"/>
                    <a:pt x="2632" y="435"/>
                    <a:pt x="2657" y="435"/>
                  </a:cubicBezTo>
                  <a:cubicBezTo>
                    <a:pt x="3033" y="435"/>
                    <a:pt x="3349" y="924"/>
                    <a:pt x="3349" y="1502"/>
                  </a:cubicBezTo>
                  <a:cubicBezTo>
                    <a:pt x="3349" y="1582"/>
                    <a:pt x="3414" y="1647"/>
                    <a:pt x="3494" y="1647"/>
                  </a:cubicBezTo>
                  <a:cubicBezTo>
                    <a:pt x="3575" y="1647"/>
                    <a:pt x="3639" y="1582"/>
                    <a:pt x="3639" y="1502"/>
                  </a:cubicBezTo>
                  <a:cubicBezTo>
                    <a:pt x="3639" y="1149"/>
                    <a:pt x="3543" y="816"/>
                    <a:pt x="3368" y="563"/>
                  </a:cubicBezTo>
                  <a:cubicBezTo>
                    <a:pt x="3182" y="295"/>
                    <a:pt x="2929" y="145"/>
                    <a:pt x="2656" y="145"/>
                  </a:cubicBezTo>
                  <a:cubicBezTo>
                    <a:pt x="2544" y="145"/>
                    <a:pt x="2439" y="160"/>
                    <a:pt x="2343" y="187"/>
                  </a:cubicBezTo>
                  <a:cubicBezTo>
                    <a:pt x="2184" y="64"/>
                    <a:pt x="2004" y="0"/>
                    <a:pt x="1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0"/>
            <p:cNvSpPr/>
            <p:nvPr/>
          </p:nvSpPr>
          <p:spPr>
            <a:xfrm>
              <a:off x="2164200" y="2712675"/>
              <a:ext cx="78275" cy="44575"/>
            </a:xfrm>
            <a:custGeom>
              <a:rect b="b" l="l" r="r" t="t"/>
              <a:pathLst>
                <a:path extrusionOk="0" h="1783" w="3131">
                  <a:moveTo>
                    <a:pt x="1565" y="290"/>
                  </a:moveTo>
                  <a:cubicBezTo>
                    <a:pt x="1577" y="290"/>
                    <a:pt x="1590" y="290"/>
                    <a:pt x="1602" y="292"/>
                  </a:cubicBezTo>
                  <a:cubicBezTo>
                    <a:pt x="1784" y="305"/>
                    <a:pt x="1947" y="418"/>
                    <a:pt x="2022" y="587"/>
                  </a:cubicBezTo>
                  <a:cubicBezTo>
                    <a:pt x="2051" y="650"/>
                    <a:pt x="2065" y="718"/>
                    <a:pt x="2065" y="789"/>
                  </a:cubicBezTo>
                  <a:cubicBezTo>
                    <a:pt x="2065" y="966"/>
                    <a:pt x="1973" y="1127"/>
                    <a:pt x="1821" y="1218"/>
                  </a:cubicBezTo>
                  <a:cubicBezTo>
                    <a:pt x="1744" y="1263"/>
                    <a:pt x="1656" y="1288"/>
                    <a:pt x="1566" y="1288"/>
                  </a:cubicBezTo>
                  <a:cubicBezTo>
                    <a:pt x="1555" y="1288"/>
                    <a:pt x="1544" y="1288"/>
                    <a:pt x="1532" y="1287"/>
                  </a:cubicBezTo>
                  <a:cubicBezTo>
                    <a:pt x="1519" y="1286"/>
                    <a:pt x="1504" y="1284"/>
                    <a:pt x="1492" y="1282"/>
                  </a:cubicBezTo>
                  <a:cubicBezTo>
                    <a:pt x="1439" y="1275"/>
                    <a:pt x="1387" y="1258"/>
                    <a:pt x="1339" y="1234"/>
                  </a:cubicBezTo>
                  <a:cubicBezTo>
                    <a:pt x="1330" y="1228"/>
                    <a:pt x="1319" y="1223"/>
                    <a:pt x="1310" y="1217"/>
                  </a:cubicBezTo>
                  <a:cubicBezTo>
                    <a:pt x="1158" y="1127"/>
                    <a:pt x="1066" y="966"/>
                    <a:pt x="1066" y="789"/>
                  </a:cubicBezTo>
                  <a:cubicBezTo>
                    <a:pt x="1066" y="718"/>
                    <a:pt x="1081" y="650"/>
                    <a:pt x="1110" y="587"/>
                  </a:cubicBezTo>
                  <a:cubicBezTo>
                    <a:pt x="1190" y="407"/>
                    <a:pt x="1369" y="290"/>
                    <a:pt x="1565" y="290"/>
                  </a:cubicBezTo>
                  <a:close/>
                  <a:moveTo>
                    <a:pt x="729" y="618"/>
                  </a:moveTo>
                  <a:cubicBezTo>
                    <a:pt x="751" y="618"/>
                    <a:pt x="773" y="620"/>
                    <a:pt x="795" y="623"/>
                  </a:cubicBezTo>
                  <a:cubicBezTo>
                    <a:pt x="784" y="677"/>
                    <a:pt x="777" y="733"/>
                    <a:pt x="777" y="790"/>
                  </a:cubicBezTo>
                  <a:cubicBezTo>
                    <a:pt x="777" y="1011"/>
                    <a:pt x="872" y="1222"/>
                    <a:pt x="1032" y="1370"/>
                  </a:cubicBezTo>
                  <a:cubicBezTo>
                    <a:pt x="952" y="1448"/>
                    <a:pt x="843" y="1494"/>
                    <a:pt x="729" y="1494"/>
                  </a:cubicBezTo>
                  <a:cubicBezTo>
                    <a:pt x="487" y="1494"/>
                    <a:pt x="291" y="1297"/>
                    <a:pt x="291" y="1056"/>
                  </a:cubicBezTo>
                  <a:cubicBezTo>
                    <a:pt x="291" y="814"/>
                    <a:pt x="487" y="618"/>
                    <a:pt x="729" y="618"/>
                  </a:cubicBezTo>
                  <a:close/>
                  <a:moveTo>
                    <a:pt x="2402" y="618"/>
                  </a:moveTo>
                  <a:cubicBezTo>
                    <a:pt x="2644" y="618"/>
                    <a:pt x="2840" y="814"/>
                    <a:pt x="2840" y="1056"/>
                  </a:cubicBezTo>
                  <a:cubicBezTo>
                    <a:pt x="2840" y="1297"/>
                    <a:pt x="2644" y="1494"/>
                    <a:pt x="2402" y="1494"/>
                  </a:cubicBezTo>
                  <a:cubicBezTo>
                    <a:pt x="2288" y="1494"/>
                    <a:pt x="2179" y="1448"/>
                    <a:pt x="2099" y="1370"/>
                  </a:cubicBezTo>
                  <a:cubicBezTo>
                    <a:pt x="2259" y="1222"/>
                    <a:pt x="2354" y="1011"/>
                    <a:pt x="2354" y="790"/>
                  </a:cubicBezTo>
                  <a:cubicBezTo>
                    <a:pt x="2354" y="733"/>
                    <a:pt x="2349" y="677"/>
                    <a:pt x="2336" y="623"/>
                  </a:cubicBezTo>
                  <a:cubicBezTo>
                    <a:pt x="2358" y="620"/>
                    <a:pt x="2381" y="618"/>
                    <a:pt x="2402" y="618"/>
                  </a:cubicBezTo>
                  <a:close/>
                  <a:moveTo>
                    <a:pt x="1565" y="0"/>
                  </a:moveTo>
                  <a:cubicBezTo>
                    <a:pt x="1548" y="0"/>
                    <a:pt x="1529" y="2"/>
                    <a:pt x="1512" y="3"/>
                  </a:cubicBezTo>
                  <a:cubicBezTo>
                    <a:pt x="1506" y="3"/>
                    <a:pt x="1499" y="4"/>
                    <a:pt x="1494" y="4"/>
                  </a:cubicBezTo>
                  <a:cubicBezTo>
                    <a:pt x="1482" y="5"/>
                    <a:pt x="1470" y="7"/>
                    <a:pt x="1457" y="8"/>
                  </a:cubicBezTo>
                  <a:cubicBezTo>
                    <a:pt x="1451" y="9"/>
                    <a:pt x="1444" y="10"/>
                    <a:pt x="1438" y="11"/>
                  </a:cubicBezTo>
                  <a:cubicBezTo>
                    <a:pt x="1426" y="13"/>
                    <a:pt x="1415" y="15"/>
                    <a:pt x="1405" y="17"/>
                  </a:cubicBezTo>
                  <a:cubicBezTo>
                    <a:pt x="1398" y="19"/>
                    <a:pt x="1391" y="20"/>
                    <a:pt x="1384" y="22"/>
                  </a:cubicBezTo>
                  <a:cubicBezTo>
                    <a:pt x="1374" y="24"/>
                    <a:pt x="1363" y="27"/>
                    <a:pt x="1352" y="30"/>
                  </a:cubicBezTo>
                  <a:cubicBezTo>
                    <a:pt x="1346" y="32"/>
                    <a:pt x="1339" y="33"/>
                    <a:pt x="1333" y="35"/>
                  </a:cubicBezTo>
                  <a:cubicBezTo>
                    <a:pt x="1321" y="40"/>
                    <a:pt x="1310" y="44"/>
                    <a:pt x="1299" y="48"/>
                  </a:cubicBezTo>
                  <a:cubicBezTo>
                    <a:pt x="1294" y="49"/>
                    <a:pt x="1287" y="51"/>
                    <a:pt x="1282" y="53"/>
                  </a:cubicBezTo>
                  <a:cubicBezTo>
                    <a:pt x="1267" y="59"/>
                    <a:pt x="1250" y="66"/>
                    <a:pt x="1235" y="73"/>
                  </a:cubicBezTo>
                  <a:cubicBezTo>
                    <a:pt x="1232" y="75"/>
                    <a:pt x="1229" y="77"/>
                    <a:pt x="1226" y="78"/>
                  </a:cubicBezTo>
                  <a:cubicBezTo>
                    <a:pt x="1213" y="84"/>
                    <a:pt x="1200" y="90"/>
                    <a:pt x="1188" y="97"/>
                  </a:cubicBezTo>
                  <a:cubicBezTo>
                    <a:pt x="1183" y="100"/>
                    <a:pt x="1176" y="103"/>
                    <a:pt x="1171" y="106"/>
                  </a:cubicBezTo>
                  <a:cubicBezTo>
                    <a:pt x="1162" y="112"/>
                    <a:pt x="1153" y="118"/>
                    <a:pt x="1144" y="124"/>
                  </a:cubicBezTo>
                  <a:cubicBezTo>
                    <a:pt x="1137" y="127"/>
                    <a:pt x="1131" y="131"/>
                    <a:pt x="1125" y="135"/>
                  </a:cubicBezTo>
                  <a:cubicBezTo>
                    <a:pt x="1117" y="141"/>
                    <a:pt x="1108" y="147"/>
                    <a:pt x="1099" y="153"/>
                  </a:cubicBezTo>
                  <a:cubicBezTo>
                    <a:pt x="1094" y="158"/>
                    <a:pt x="1088" y="162"/>
                    <a:pt x="1082" y="166"/>
                  </a:cubicBezTo>
                  <a:cubicBezTo>
                    <a:pt x="1074" y="172"/>
                    <a:pt x="1065" y="179"/>
                    <a:pt x="1058" y="186"/>
                  </a:cubicBezTo>
                  <a:cubicBezTo>
                    <a:pt x="1052" y="191"/>
                    <a:pt x="1047" y="195"/>
                    <a:pt x="1042" y="200"/>
                  </a:cubicBezTo>
                  <a:cubicBezTo>
                    <a:pt x="1032" y="207"/>
                    <a:pt x="1024" y="215"/>
                    <a:pt x="1016" y="224"/>
                  </a:cubicBezTo>
                  <a:cubicBezTo>
                    <a:pt x="1012" y="228"/>
                    <a:pt x="1008" y="232"/>
                    <a:pt x="1004" y="236"/>
                  </a:cubicBezTo>
                  <a:cubicBezTo>
                    <a:pt x="991" y="248"/>
                    <a:pt x="980" y="261"/>
                    <a:pt x="969" y="274"/>
                  </a:cubicBezTo>
                  <a:cubicBezTo>
                    <a:pt x="965" y="278"/>
                    <a:pt x="961" y="282"/>
                    <a:pt x="957" y="287"/>
                  </a:cubicBezTo>
                  <a:cubicBezTo>
                    <a:pt x="950" y="297"/>
                    <a:pt x="943" y="305"/>
                    <a:pt x="936" y="315"/>
                  </a:cubicBezTo>
                  <a:cubicBezTo>
                    <a:pt x="931" y="320"/>
                    <a:pt x="927" y="326"/>
                    <a:pt x="922" y="333"/>
                  </a:cubicBezTo>
                  <a:cubicBezTo>
                    <a:pt x="918" y="339"/>
                    <a:pt x="914" y="344"/>
                    <a:pt x="910" y="350"/>
                  </a:cubicBezTo>
                  <a:cubicBezTo>
                    <a:pt x="907" y="349"/>
                    <a:pt x="904" y="348"/>
                    <a:pt x="901" y="348"/>
                  </a:cubicBezTo>
                  <a:cubicBezTo>
                    <a:pt x="893" y="346"/>
                    <a:pt x="884" y="344"/>
                    <a:pt x="876" y="342"/>
                  </a:cubicBezTo>
                  <a:cubicBezTo>
                    <a:pt x="870" y="341"/>
                    <a:pt x="864" y="340"/>
                    <a:pt x="859" y="339"/>
                  </a:cubicBezTo>
                  <a:cubicBezTo>
                    <a:pt x="849" y="337"/>
                    <a:pt x="841" y="336"/>
                    <a:pt x="832" y="335"/>
                  </a:cubicBezTo>
                  <a:cubicBezTo>
                    <a:pt x="827" y="334"/>
                    <a:pt x="822" y="333"/>
                    <a:pt x="815" y="333"/>
                  </a:cubicBezTo>
                  <a:cubicBezTo>
                    <a:pt x="806" y="331"/>
                    <a:pt x="796" y="331"/>
                    <a:pt x="787" y="330"/>
                  </a:cubicBezTo>
                  <a:cubicBezTo>
                    <a:pt x="782" y="330"/>
                    <a:pt x="777" y="329"/>
                    <a:pt x="772" y="329"/>
                  </a:cubicBezTo>
                  <a:cubicBezTo>
                    <a:pt x="758" y="328"/>
                    <a:pt x="743" y="326"/>
                    <a:pt x="728" y="326"/>
                  </a:cubicBezTo>
                  <a:cubicBezTo>
                    <a:pt x="327" y="326"/>
                    <a:pt x="1" y="654"/>
                    <a:pt x="1" y="1055"/>
                  </a:cubicBezTo>
                  <a:cubicBezTo>
                    <a:pt x="1" y="1457"/>
                    <a:pt x="327" y="1783"/>
                    <a:pt x="729" y="1783"/>
                  </a:cubicBezTo>
                  <a:cubicBezTo>
                    <a:pt x="743" y="1783"/>
                    <a:pt x="759" y="1782"/>
                    <a:pt x="773" y="1782"/>
                  </a:cubicBezTo>
                  <a:cubicBezTo>
                    <a:pt x="778" y="1781"/>
                    <a:pt x="784" y="1781"/>
                    <a:pt x="788" y="1780"/>
                  </a:cubicBezTo>
                  <a:cubicBezTo>
                    <a:pt x="798" y="1780"/>
                    <a:pt x="808" y="1779"/>
                    <a:pt x="819" y="1777"/>
                  </a:cubicBezTo>
                  <a:cubicBezTo>
                    <a:pt x="824" y="1777"/>
                    <a:pt x="830" y="1776"/>
                    <a:pt x="835" y="1774"/>
                  </a:cubicBezTo>
                  <a:cubicBezTo>
                    <a:pt x="844" y="1773"/>
                    <a:pt x="855" y="1771"/>
                    <a:pt x="864" y="1769"/>
                  </a:cubicBezTo>
                  <a:cubicBezTo>
                    <a:pt x="869" y="1769"/>
                    <a:pt x="874" y="1768"/>
                    <a:pt x="879" y="1766"/>
                  </a:cubicBezTo>
                  <a:cubicBezTo>
                    <a:pt x="889" y="1764"/>
                    <a:pt x="900" y="1762"/>
                    <a:pt x="910" y="1759"/>
                  </a:cubicBezTo>
                  <a:cubicBezTo>
                    <a:pt x="914" y="1758"/>
                    <a:pt x="918" y="1757"/>
                    <a:pt x="922" y="1756"/>
                  </a:cubicBezTo>
                  <a:cubicBezTo>
                    <a:pt x="937" y="1753"/>
                    <a:pt x="950" y="1748"/>
                    <a:pt x="965" y="1744"/>
                  </a:cubicBezTo>
                  <a:cubicBezTo>
                    <a:pt x="968" y="1743"/>
                    <a:pt x="970" y="1742"/>
                    <a:pt x="973" y="1741"/>
                  </a:cubicBezTo>
                  <a:cubicBezTo>
                    <a:pt x="984" y="1736"/>
                    <a:pt x="994" y="1732"/>
                    <a:pt x="1006" y="1727"/>
                  </a:cubicBezTo>
                  <a:cubicBezTo>
                    <a:pt x="1010" y="1726"/>
                    <a:pt x="1015" y="1723"/>
                    <a:pt x="1019" y="1721"/>
                  </a:cubicBezTo>
                  <a:cubicBezTo>
                    <a:pt x="1028" y="1718"/>
                    <a:pt x="1038" y="1714"/>
                    <a:pt x="1046" y="1710"/>
                  </a:cubicBezTo>
                  <a:cubicBezTo>
                    <a:pt x="1051" y="1707"/>
                    <a:pt x="1056" y="1705"/>
                    <a:pt x="1060" y="1703"/>
                  </a:cubicBezTo>
                  <a:cubicBezTo>
                    <a:pt x="1069" y="1697"/>
                    <a:pt x="1078" y="1693"/>
                    <a:pt x="1086" y="1688"/>
                  </a:cubicBezTo>
                  <a:cubicBezTo>
                    <a:pt x="1091" y="1686"/>
                    <a:pt x="1095" y="1683"/>
                    <a:pt x="1099" y="1681"/>
                  </a:cubicBezTo>
                  <a:cubicBezTo>
                    <a:pt x="1110" y="1675"/>
                    <a:pt x="1119" y="1669"/>
                    <a:pt x="1129" y="1662"/>
                  </a:cubicBezTo>
                  <a:cubicBezTo>
                    <a:pt x="1131" y="1660"/>
                    <a:pt x="1134" y="1659"/>
                    <a:pt x="1136" y="1657"/>
                  </a:cubicBezTo>
                  <a:cubicBezTo>
                    <a:pt x="1149" y="1649"/>
                    <a:pt x="1160" y="1641"/>
                    <a:pt x="1171" y="1632"/>
                  </a:cubicBezTo>
                  <a:cubicBezTo>
                    <a:pt x="1175" y="1629"/>
                    <a:pt x="1178" y="1626"/>
                    <a:pt x="1182" y="1624"/>
                  </a:cubicBezTo>
                  <a:cubicBezTo>
                    <a:pt x="1190" y="1617"/>
                    <a:pt x="1198" y="1611"/>
                    <a:pt x="1206" y="1604"/>
                  </a:cubicBezTo>
                  <a:cubicBezTo>
                    <a:pt x="1210" y="1601"/>
                    <a:pt x="1213" y="1597"/>
                    <a:pt x="1218" y="1593"/>
                  </a:cubicBezTo>
                  <a:cubicBezTo>
                    <a:pt x="1225" y="1586"/>
                    <a:pt x="1232" y="1580"/>
                    <a:pt x="1239" y="1573"/>
                  </a:cubicBezTo>
                  <a:cubicBezTo>
                    <a:pt x="1246" y="1567"/>
                    <a:pt x="1253" y="1560"/>
                    <a:pt x="1260" y="1552"/>
                  </a:cubicBezTo>
                  <a:cubicBezTo>
                    <a:pt x="1263" y="1548"/>
                    <a:pt x="1267" y="1544"/>
                    <a:pt x="1270" y="1540"/>
                  </a:cubicBezTo>
                  <a:cubicBezTo>
                    <a:pt x="1274" y="1537"/>
                    <a:pt x="1277" y="1533"/>
                    <a:pt x="1280" y="1529"/>
                  </a:cubicBezTo>
                  <a:cubicBezTo>
                    <a:pt x="1281" y="1528"/>
                    <a:pt x="1282" y="1527"/>
                    <a:pt x="1283" y="1526"/>
                  </a:cubicBezTo>
                  <a:cubicBezTo>
                    <a:pt x="1289" y="1528"/>
                    <a:pt x="1294" y="1529"/>
                    <a:pt x="1299" y="1531"/>
                  </a:cubicBezTo>
                  <a:cubicBezTo>
                    <a:pt x="1302" y="1532"/>
                    <a:pt x="1306" y="1534"/>
                    <a:pt x="1310" y="1535"/>
                  </a:cubicBezTo>
                  <a:cubicBezTo>
                    <a:pt x="1323" y="1540"/>
                    <a:pt x="1338" y="1544"/>
                    <a:pt x="1352" y="1548"/>
                  </a:cubicBezTo>
                  <a:cubicBezTo>
                    <a:pt x="1358" y="1550"/>
                    <a:pt x="1366" y="1551"/>
                    <a:pt x="1372" y="1553"/>
                  </a:cubicBezTo>
                  <a:cubicBezTo>
                    <a:pt x="1379" y="1554"/>
                    <a:pt x="1385" y="1556"/>
                    <a:pt x="1392" y="1557"/>
                  </a:cubicBezTo>
                  <a:cubicBezTo>
                    <a:pt x="1402" y="1561"/>
                    <a:pt x="1412" y="1563"/>
                    <a:pt x="1422" y="1564"/>
                  </a:cubicBezTo>
                  <a:cubicBezTo>
                    <a:pt x="1470" y="1573"/>
                    <a:pt x="1517" y="1578"/>
                    <a:pt x="1565" y="1578"/>
                  </a:cubicBezTo>
                  <a:cubicBezTo>
                    <a:pt x="1625" y="1578"/>
                    <a:pt x="1682" y="1571"/>
                    <a:pt x="1739" y="1557"/>
                  </a:cubicBezTo>
                  <a:cubicBezTo>
                    <a:pt x="1746" y="1556"/>
                    <a:pt x="1752" y="1554"/>
                    <a:pt x="1760" y="1553"/>
                  </a:cubicBezTo>
                  <a:cubicBezTo>
                    <a:pt x="1766" y="1551"/>
                    <a:pt x="1773" y="1550"/>
                    <a:pt x="1779" y="1548"/>
                  </a:cubicBezTo>
                  <a:cubicBezTo>
                    <a:pt x="1793" y="1544"/>
                    <a:pt x="1808" y="1540"/>
                    <a:pt x="1821" y="1535"/>
                  </a:cubicBezTo>
                  <a:cubicBezTo>
                    <a:pt x="1825" y="1534"/>
                    <a:pt x="1829" y="1532"/>
                    <a:pt x="1833" y="1531"/>
                  </a:cubicBezTo>
                  <a:cubicBezTo>
                    <a:pt x="1838" y="1529"/>
                    <a:pt x="1843" y="1528"/>
                    <a:pt x="1848" y="1526"/>
                  </a:cubicBezTo>
                  <a:cubicBezTo>
                    <a:pt x="1849" y="1527"/>
                    <a:pt x="1850" y="1528"/>
                    <a:pt x="1851" y="1529"/>
                  </a:cubicBezTo>
                  <a:cubicBezTo>
                    <a:pt x="1854" y="1533"/>
                    <a:pt x="1857" y="1536"/>
                    <a:pt x="1860" y="1539"/>
                  </a:cubicBezTo>
                  <a:cubicBezTo>
                    <a:pt x="1868" y="1547"/>
                    <a:pt x="1874" y="1554"/>
                    <a:pt x="1881" y="1562"/>
                  </a:cubicBezTo>
                  <a:cubicBezTo>
                    <a:pt x="1885" y="1566"/>
                    <a:pt x="1889" y="1569"/>
                    <a:pt x="1892" y="1573"/>
                  </a:cubicBezTo>
                  <a:cubicBezTo>
                    <a:pt x="1899" y="1580"/>
                    <a:pt x="1907" y="1586"/>
                    <a:pt x="1914" y="1592"/>
                  </a:cubicBezTo>
                  <a:cubicBezTo>
                    <a:pt x="1917" y="1597"/>
                    <a:pt x="1921" y="1600"/>
                    <a:pt x="1925" y="1604"/>
                  </a:cubicBezTo>
                  <a:cubicBezTo>
                    <a:pt x="1933" y="1611"/>
                    <a:pt x="1942" y="1617"/>
                    <a:pt x="1950" y="1623"/>
                  </a:cubicBezTo>
                  <a:cubicBezTo>
                    <a:pt x="1953" y="1626"/>
                    <a:pt x="1956" y="1629"/>
                    <a:pt x="1959" y="1632"/>
                  </a:cubicBezTo>
                  <a:cubicBezTo>
                    <a:pt x="1971" y="1641"/>
                    <a:pt x="1983" y="1649"/>
                    <a:pt x="1995" y="1657"/>
                  </a:cubicBezTo>
                  <a:cubicBezTo>
                    <a:pt x="1997" y="1658"/>
                    <a:pt x="2000" y="1660"/>
                    <a:pt x="2002" y="1661"/>
                  </a:cubicBezTo>
                  <a:cubicBezTo>
                    <a:pt x="2011" y="1669"/>
                    <a:pt x="2022" y="1675"/>
                    <a:pt x="2032" y="1681"/>
                  </a:cubicBezTo>
                  <a:cubicBezTo>
                    <a:pt x="2038" y="1684"/>
                    <a:pt x="2043" y="1687"/>
                    <a:pt x="2050" y="1690"/>
                  </a:cubicBezTo>
                  <a:cubicBezTo>
                    <a:pt x="2057" y="1695"/>
                    <a:pt x="2064" y="1698"/>
                    <a:pt x="2072" y="1703"/>
                  </a:cubicBezTo>
                  <a:cubicBezTo>
                    <a:pt x="2076" y="1705"/>
                    <a:pt x="2080" y="1707"/>
                    <a:pt x="2086" y="1710"/>
                  </a:cubicBezTo>
                  <a:cubicBezTo>
                    <a:pt x="2094" y="1714"/>
                    <a:pt x="2103" y="1718"/>
                    <a:pt x="2112" y="1721"/>
                  </a:cubicBezTo>
                  <a:cubicBezTo>
                    <a:pt x="2116" y="1723"/>
                    <a:pt x="2122" y="1725"/>
                    <a:pt x="2126" y="1727"/>
                  </a:cubicBezTo>
                  <a:cubicBezTo>
                    <a:pt x="2137" y="1732"/>
                    <a:pt x="2147" y="1736"/>
                    <a:pt x="2159" y="1740"/>
                  </a:cubicBezTo>
                  <a:cubicBezTo>
                    <a:pt x="2162" y="1741"/>
                    <a:pt x="2164" y="1742"/>
                    <a:pt x="2167" y="1743"/>
                  </a:cubicBezTo>
                  <a:cubicBezTo>
                    <a:pt x="2181" y="1748"/>
                    <a:pt x="2195" y="1752"/>
                    <a:pt x="2209" y="1756"/>
                  </a:cubicBezTo>
                  <a:cubicBezTo>
                    <a:pt x="2213" y="1757"/>
                    <a:pt x="2217" y="1758"/>
                    <a:pt x="2220" y="1759"/>
                  </a:cubicBezTo>
                  <a:cubicBezTo>
                    <a:pt x="2232" y="1762"/>
                    <a:pt x="2242" y="1764"/>
                    <a:pt x="2252" y="1766"/>
                  </a:cubicBezTo>
                  <a:cubicBezTo>
                    <a:pt x="2257" y="1767"/>
                    <a:pt x="2262" y="1768"/>
                    <a:pt x="2268" y="1769"/>
                  </a:cubicBezTo>
                  <a:cubicBezTo>
                    <a:pt x="2277" y="1771"/>
                    <a:pt x="2287" y="1772"/>
                    <a:pt x="2296" y="1774"/>
                  </a:cubicBezTo>
                  <a:cubicBezTo>
                    <a:pt x="2301" y="1776"/>
                    <a:pt x="2308" y="1776"/>
                    <a:pt x="2313" y="1777"/>
                  </a:cubicBezTo>
                  <a:cubicBezTo>
                    <a:pt x="2323" y="1778"/>
                    <a:pt x="2333" y="1779"/>
                    <a:pt x="2344" y="1780"/>
                  </a:cubicBezTo>
                  <a:cubicBezTo>
                    <a:pt x="2348" y="1781"/>
                    <a:pt x="2353" y="1781"/>
                    <a:pt x="2357" y="1781"/>
                  </a:cubicBezTo>
                  <a:cubicBezTo>
                    <a:pt x="2372" y="1782"/>
                    <a:pt x="2388" y="1783"/>
                    <a:pt x="2402" y="1783"/>
                  </a:cubicBezTo>
                  <a:cubicBezTo>
                    <a:pt x="2804" y="1783"/>
                    <a:pt x="3130" y="1456"/>
                    <a:pt x="3130" y="1055"/>
                  </a:cubicBezTo>
                  <a:cubicBezTo>
                    <a:pt x="3130" y="654"/>
                    <a:pt x="2804" y="326"/>
                    <a:pt x="2402" y="326"/>
                  </a:cubicBezTo>
                  <a:cubicBezTo>
                    <a:pt x="2388" y="326"/>
                    <a:pt x="2373" y="328"/>
                    <a:pt x="2359" y="329"/>
                  </a:cubicBezTo>
                  <a:cubicBezTo>
                    <a:pt x="2354" y="329"/>
                    <a:pt x="2349" y="330"/>
                    <a:pt x="2345" y="330"/>
                  </a:cubicBezTo>
                  <a:cubicBezTo>
                    <a:pt x="2334" y="331"/>
                    <a:pt x="2325" y="331"/>
                    <a:pt x="2316" y="333"/>
                  </a:cubicBezTo>
                  <a:cubicBezTo>
                    <a:pt x="2310" y="333"/>
                    <a:pt x="2305" y="334"/>
                    <a:pt x="2298" y="335"/>
                  </a:cubicBezTo>
                  <a:cubicBezTo>
                    <a:pt x="2290" y="336"/>
                    <a:pt x="2281" y="337"/>
                    <a:pt x="2273" y="339"/>
                  </a:cubicBezTo>
                  <a:cubicBezTo>
                    <a:pt x="2267" y="340"/>
                    <a:pt x="2261" y="341"/>
                    <a:pt x="2255" y="342"/>
                  </a:cubicBezTo>
                  <a:cubicBezTo>
                    <a:pt x="2247" y="344"/>
                    <a:pt x="2239" y="346"/>
                    <a:pt x="2231" y="348"/>
                  </a:cubicBezTo>
                  <a:cubicBezTo>
                    <a:pt x="2227" y="348"/>
                    <a:pt x="2223" y="349"/>
                    <a:pt x="2220" y="350"/>
                  </a:cubicBezTo>
                  <a:cubicBezTo>
                    <a:pt x="2216" y="343"/>
                    <a:pt x="2212" y="338"/>
                    <a:pt x="2207" y="332"/>
                  </a:cubicBezTo>
                  <a:cubicBezTo>
                    <a:pt x="2204" y="326"/>
                    <a:pt x="2200" y="320"/>
                    <a:pt x="2197" y="315"/>
                  </a:cubicBezTo>
                  <a:cubicBezTo>
                    <a:pt x="2188" y="305"/>
                    <a:pt x="2179" y="295"/>
                    <a:pt x="2171" y="283"/>
                  </a:cubicBezTo>
                  <a:cubicBezTo>
                    <a:pt x="2168" y="280"/>
                    <a:pt x="2166" y="277"/>
                    <a:pt x="2163" y="274"/>
                  </a:cubicBezTo>
                  <a:cubicBezTo>
                    <a:pt x="2151" y="261"/>
                    <a:pt x="2140" y="248"/>
                    <a:pt x="2128" y="236"/>
                  </a:cubicBezTo>
                  <a:cubicBezTo>
                    <a:pt x="2125" y="232"/>
                    <a:pt x="2120" y="229"/>
                    <a:pt x="2117" y="226"/>
                  </a:cubicBezTo>
                  <a:cubicBezTo>
                    <a:pt x="2108" y="217"/>
                    <a:pt x="2099" y="208"/>
                    <a:pt x="2090" y="199"/>
                  </a:cubicBezTo>
                  <a:cubicBezTo>
                    <a:pt x="2084" y="195"/>
                    <a:pt x="2079" y="191"/>
                    <a:pt x="2074" y="187"/>
                  </a:cubicBezTo>
                  <a:cubicBezTo>
                    <a:pt x="2066" y="179"/>
                    <a:pt x="2058" y="172"/>
                    <a:pt x="2049" y="166"/>
                  </a:cubicBezTo>
                  <a:cubicBezTo>
                    <a:pt x="2043" y="162"/>
                    <a:pt x="2037" y="158"/>
                    <a:pt x="2032" y="154"/>
                  </a:cubicBezTo>
                  <a:cubicBezTo>
                    <a:pt x="2023" y="147"/>
                    <a:pt x="2015" y="140"/>
                    <a:pt x="2005" y="134"/>
                  </a:cubicBezTo>
                  <a:cubicBezTo>
                    <a:pt x="1999" y="131"/>
                    <a:pt x="1994" y="127"/>
                    <a:pt x="1989" y="124"/>
                  </a:cubicBezTo>
                  <a:cubicBezTo>
                    <a:pt x="1979" y="118"/>
                    <a:pt x="1968" y="112"/>
                    <a:pt x="1959" y="105"/>
                  </a:cubicBezTo>
                  <a:cubicBezTo>
                    <a:pt x="1954" y="102"/>
                    <a:pt x="1949" y="99"/>
                    <a:pt x="1944" y="97"/>
                  </a:cubicBezTo>
                  <a:cubicBezTo>
                    <a:pt x="1930" y="90"/>
                    <a:pt x="1917" y="83"/>
                    <a:pt x="1903" y="77"/>
                  </a:cubicBezTo>
                  <a:cubicBezTo>
                    <a:pt x="1901" y="76"/>
                    <a:pt x="1898" y="75"/>
                    <a:pt x="1896" y="73"/>
                  </a:cubicBezTo>
                  <a:cubicBezTo>
                    <a:pt x="1881" y="65"/>
                    <a:pt x="1864" y="59"/>
                    <a:pt x="1848" y="53"/>
                  </a:cubicBezTo>
                  <a:cubicBezTo>
                    <a:pt x="1843" y="51"/>
                    <a:pt x="1838" y="49"/>
                    <a:pt x="1834" y="48"/>
                  </a:cubicBezTo>
                  <a:cubicBezTo>
                    <a:pt x="1821" y="44"/>
                    <a:pt x="1810" y="40"/>
                    <a:pt x="1798" y="35"/>
                  </a:cubicBezTo>
                  <a:cubicBezTo>
                    <a:pt x="1791" y="33"/>
                    <a:pt x="1785" y="32"/>
                    <a:pt x="1779" y="30"/>
                  </a:cubicBezTo>
                  <a:cubicBezTo>
                    <a:pt x="1768" y="27"/>
                    <a:pt x="1757" y="24"/>
                    <a:pt x="1746" y="22"/>
                  </a:cubicBezTo>
                  <a:cubicBezTo>
                    <a:pt x="1740" y="20"/>
                    <a:pt x="1733" y="19"/>
                    <a:pt x="1727" y="17"/>
                  </a:cubicBezTo>
                  <a:cubicBezTo>
                    <a:pt x="1715" y="15"/>
                    <a:pt x="1704" y="13"/>
                    <a:pt x="1694" y="11"/>
                  </a:cubicBezTo>
                  <a:cubicBezTo>
                    <a:pt x="1687" y="10"/>
                    <a:pt x="1680" y="9"/>
                    <a:pt x="1673" y="8"/>
                  </a:cubicBezTo>
                  <a:cubicBezTo>
                    <a:pt x="1661" y="7"/>
                    <a:pt x="1649" y="5"/>
                    <a:pt x="1637" y="4"/>
                  </a:cubicBezTo>
                  <a:cubicBezTo>
                    <a:pt x="1631" y="4"/>
                    <a:pt x="1626" y="3"/>
                    <a:pt x="1620" y="3"/>
                  </a:cubicBezTo>
                  <a:cubicBezTo>
                    <a:pt x="1601" y="2"/>
                    <a:pt x="1584" y="0"/>
                    <a:pt x="15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70"/>
          <p:cNvGrpSpPr/>
          <p:nvPr/>
        </p:nvGrpSpPr>
        <p:grpSpPr>
          <a:xfrm>
            <a:off x="5962239" y="1592811"/>
            <a:ext cx="365461" cy="360978"/>
            <a:chOff x="3086500" y="2043275"/>
            <a:chExt cx="246600" cy="243575"/>
          </a:xfrm>
        </p:grpSpPr>
        <p:sp>
          <p:nvSpPr>
            <p:cNvPr id="1346" name="Google Shape;1346;p70"/>
            <p:cNvSpPr/>
            <p:nvPr/>
          </p:nvSpPr>
          <p:spPr>
            <a:xfrm>
              <a:off x="3149125" y="2255625"/>
              <a:ext cx="23750" cy="23775"/>
            </a:xfrm>
            <a:custGeom>
              <a:rect b="b" l="l" r="r" t="t"/>
              <a:pathLst>
                <a:path extrusionOk="0" h="951" w="950">
                  <a:moveTo>
                    <a:pt x="474" y="290"/>
                  </a:moveTo>
                  <a:cubicBezTo>
                    <a:pt x="577" y="290"/>
                    <a:pt x="659" y="374"/>
                    <a:pt x="659" y="476"/>
                  </a:cubicBezTo>
                  <a:cubicBezTo>
                    <a:pt x="659" y="577"/>
                    <a:pt x="577" y="661"/>
                    <a:pt x="474" y="661"/>
                  </a:cubicBezTo>
                  <a:cubicBezTo>
                    <a:pt x="373" y="661"/>
                    <a:pt x="289" y="577"/>
                    <a:pt x="289" y="476"/>
                  </a:cubicBezTo>
                  <a:cubicBezTo>
                    <a:pt x="289" y="374"/>
                    <a:pt x="373" y="290"/>
                    <a:pt x="474" y="290"/>
                  </a:cubicBezTo>
                  <a:close/>
                  <a:moveTo>
                    <a:pt x="474" y="0"/>
                  </a:moveTo>
                  <a:cubicBezTo>
                    <a:pt x="213" y="0"/>
                    <a:pt x="0" y="213"/>
                    <a:pt x="0" y="476"/>
                  </a:cubicBezTo>
                  <a:cubicBezTo>
                    <a:pt x="0" y="738"/>
                    <a:pt x="213" y="951"/>
                    <a:pt x="474" y="951"/>
                  </a:cubicBezTo>
                  <a:cubicBezTo>
                    <a:pt x="737" y="951"/>
                    <a:pt x="949" y="738"/>
                    <a:pt x="949" y="476"/>
                  </a:cubicBezTo>
                  <a:cubicBezTo>
                    <a:pt x="949" y="213"/>
                    <a:pt x="737"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0"/>
            <p:cNvSpPr/>
            <p:nvPr/>
          </p:nvSpPr>
          <p:spPr>
            <a:xfrm>
              <a:off x="3246750" y="2255625"/>
              <a:ext cx="23750" cy="23775"/>
            </a:xfrm>
            <a:custGeom>
              <a:rect b="b" l="l" r="r" t="t"/>
              <a:pathLst>
                <a:path extrusionOk="0" h="951" w="950">
                  <a:moveTo>
                    <a:pt x="475" y="290"/>
                  </a:moveTo>
                  <a:cubicBezTo>
                    <a:pt x="577" y="290"/>
                    <a:pt x="660" y="374"/>
                    <a:pt x="660" y="476"/>
                  </a:cubicBezTo>
                  <a:cubicBezTo>
                    <a:pt x="660" y="577"/>
                    <a:pt x="577" y="661"/>
                    <a:pt x="475" y="661"/>
                  </a:cubicBezTo>
                  <a:cubicBezTo>
                    <a:pt x="372" y="661"/>
                    <a:pt x="290" y="577"/>
                    <a:pt x="290" y="476"/>
                  </a:cubicBezTo>
                  <a:cubicBezTo>
                    <a:pt x="290" y="374"/>
                    <a:pt x="373" y="290"/>
                    <a:pt x="475" y="290"/>
                  </a:cubicBezTo>
                  <a:close/>
                  <a:moveTo>
                    <a:pt x="475" y="0"/>
                  </a:moveTo>
                  <a:cubicBezTo>
                    <a:pt x="213" y="0"/>
                    <a:pt x="0" y="213"/>
                    <a:pt x="0" y="476"/>
                  </a:cubicBezTo>
                  <a:cubicBezTo>
                    <a:pt x="0" y="738"/>
                    <a:pt x="213" y="951"/>
                    <a:pt x="475" y="951"/>
                  </a:cubicBezTo>
                  <a:cubicBezTo>
                    <a:pt x="736" y="951"/>
                    <a:pt x="949" y="738"/>
                    <a:pt x="949" y="476"/>
                  </a:cubicBezTo>
                  <a:cubicBezTo>
                    <a:pt x="949" y="213"/>
                    <a:pt x="736" y="0"/>
                    <a:pt x="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0"/>
            <p:cNvSpPr/>
            <p:nvPr/>
          </p:nvSpPr>
          <p:spPr>
            <a:xfrm>
              <a:off x="3280950" y="2255625"/>
              <a:ext cx="23775" cy="23775"/>
            </a:xfrm>
            <a:custGeom>
              <a:rect b="b" l="l" r="r" t="t"/>
              <a:pathLst>
                <a:path extrusionOk="0" h="951" w="951">
                  <a:moveTo>
                    <a:pt x="475" y="290"/>
                  </a:moveTo>
                  <a:cubicBezTo>
                    <a:pt x="578" y="290"/>
                    <a:pt x="660" y="374"/>
                    <a:pt x="660" y="476"/>
                  </a:cubicBezTo>
                  <a:cubicBezTo>
                    <a:pt x="660" y="577"/>
                    <a:pt x="578" y="661"/>
                    <a:pt x="475" y="661"/>
                  </a:cubicBezTo>
                  <a:cubicBezTo>
                    <a:pt x="373" y="661"/>
                    <a:pt x="290" y="577"/>
                    <a:pt x="290" y="476"/>
                  </a:cubicBezTo>
                  <a:cubicBezTo>
                    <a:pt x="290" y="374"/>
                    <a:pt x="373" y="290"/>
                    <a:pt x="475" y="290"/>
                  </a:cubicBezTo>
                  <a:close/>
                  <a:moveTo>
                    <a:pt x="475" y="0"/>
                  </a:moveTo>
                  <a:cubicBezTo>
                    <a:pt x="214" y="0"/>
                    <a:pt x="1" y="213"/>
                    <a:pt x="1" y="476"/>
                  </a:cubicBezTo>
                  <a:cubicBezTo>
                    <a:pt x="1" y="738"/>
                    <a:pt x="214" y="951"/>
                    <a:pt x="475" y="951"/>
                  </a:cubicBezTo>
                  <a:cubicBezTo>
                    <a:pt x="737" y="951"/>
                    <a:pt x="950" y="738"/>
                    <a:pt x="950" y="476"/>
                  </a:cubicBezTo>
                  <a:cubicBezTo>
                    <a:pt x="950" y="213"/>
                    <a:pt x="737" y="0"/>
                    <a:pt x="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0"/>
            <p:cNvSpPr/>
            <p:nvPr/>
          </p:nvSpPr>
          <p:spPr>
            <a:xfrm>
              <a:off x="3116100" y="2255625"/>
              <a:ext cx="23750" cy="23775"/>
            </a:xfrm>
            <a:custGeom>
              <a:rect b="b" l="l" r="r" t="t"/>
              <a:pathLst>
                <a:path extrusionOk="0" h="951" w="950">
                  <a:moveTo>
                    <a:pt x="476" y="290"/>
                  </a:moveTo>
                  <a:cubicBezTo>
                    <a:pt x="578" y="290"/>
                    <a:pt x="661" y="374"/>
                    <a:pt x="661" y="476"/>
                  </a:cubicBezTo>
                  <a:cubicBezTo>
                    <a:pt x="661" y="577"/>
                    <a:pt x="578" y="661"/>
                    <a:pt x="476" y="661"/>
                  </a:cubicBezTo>
                  <a:cubicBezTo>
                    <a:pt x="373" y="661"/>
                    <a:pt x="291" y="577"/>
                    <a:pt x="291" y="476"/>
                  </a:cubicBezTo>
                  <a:cubicBezTo>
                    <a:pt x="291" y="374"/>
                    <a:pt x="373" y="290"/>
                    <a:pt x="476" y="290"/>
                  </a:cubicBezTo>
                  <a:close/>
                  <a:moveTo>
                    <a:pt x="476" y="0"/>
                  </a:moveTo>
                  <a:cubicBezTo>
                    <a:pt x="214" y="0"/>
                    <a:pt x="1" y="213"/>
                    <a:pt x="1" y="476"/>
                  </a:cubicBezTo>
                  <a:cubicBezTo>
                    <a:pt x="1" y="738"/>
                    <a:pt x="214" y="951"/>
                    <a:pt x="476" y="951"/>
                  </a:cubicBezTo>
                  <a:cubicBezTo>
                    <a:pt x="737" y="951"/>
                    <a:pt x="950" y="738"/>
                    <a:pt x="950" y="476"/>
                  </a:cubicBezTo>
                  <a:cubicBezTo>
                    <a:pt x="950" y="213"/>
                    <a:pt x="737" y="0"/>
                    <a:pt x="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0"/>
            <p:cNvSpPr/>
            <p:nvPr/>
          </p:nvSpPr>
          <p:spPr>
            <a:xfrm>
              <a:off x="3181850" y="2123925"/>
              <a:ext cx="55925" cy="55950"/>
            </a:xfrm>
            <a:custGeom>
              <a:rect b="b" l="l" r="r" t="t"/>
              <a:pathLst>
                <a:path extrusionOk="0" h="2238" w="2237">
                  <a:moveTo>
                    <a:pt x="1118" y="291"/>
                  </a:moveTo>
                  <a:cubicBezTo>
                    <a:pt x="1575" y="291"/>
                    <a:pt x="1946" y="662"/>
                    <a:pt x="1946" y="1119"/>
                  </a:cubicBezTo>
                  <a:cubicBezTo>
                    <a:pt x="1946" y="1575"/>
                    <a:pt x="1575" y="1948"/>
                    <a:pt x="1118" y="1948"/>
                  </a:cubicBezTo>
                  <a:cubicBezTo>
                    <a:pt x="662" y="1948"/>
                    <a:pt x="290" y="1576"/>
                    <a:pt x="290" y="1119"/>
                  </a:cubicBezTo>
                  <a:cubicBezTo>
                    <a:pt x="290" y="662"/>
                    <a:pt x="662" y="291"/>
                    <a:pt x="1118" y="291"/>
                  </a:cubicBezTo>
                  <a:close/>
                  <a:moveTo>
                    <a:pt x="1118" y="1"/>
                  </a:moveTo>
                  <a:cubicBezTo>
                    <a:pt x="502" y="1"/>
                    <a:pt x="0" y="503"/>
                    <a:pt x="0" y="1119"/>
                  </a:cubicBezTo>
                  <a:cubicBezTo>
                    <a:pt x="0" y="1736"/>
                    <a:pt x="502" y="2238"/>
                    <a:pt x="1118" y="2238"/>
                  </a:cubicBezTo>
                  <a:cubicBezTo>
                    <a:pt x="1734" y="2238"/>
                    <a:pt x="2236" y="1736"/>
                    <a:pt x="2236" y="1119"/>
                  </a:cubicBezTo>
                  <a:cubicBezTo>
                    <a:pt x="2236" y="503"/>
                    <a:pt x="1734" y="1"/>
                    <a:pt x="1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0"/>
            <p:cNvSpPr/>
            <p:nvPr/>
          </p:nvSpPr>
          <p:spPr>
            <a:xfrm>
              <a:off x="3086500" y="2043275"/>
              <a:ext cx="246600" cy="194200"/>
            </a:xfrm>
            <a:custGeom>
              <a:rect b="b" l="l" r="r" t="t"/>
              <a:pathLst>
                <a:path extrusionOk="0" h="7768" w="9864">
                  <a:moveTo>
                    <a:pt x="3154" y="1141"/>
                  </a:moveTo>
                  <a:cubicBezTo>
                    <a:pt x="3189" y="1141"/>
                    <a:pt x="3218" y="1169"/>
                    <a:pt x="3218" y="1205"/>
                  </a:cubicBezTo>
                  <a:lnTo>
                    <a:pt x="3218" y="1795"/>
                  </a:lnTo>
                  <a:cubicBezTo>
                    <a:pt x="3218" y="1796"/>
                    <a:pt x="3218" y="1797"/>
                    <a:pt x="3218" y="1797"/>
                  </a:cubicBezTo>
                  <a:lnTo>
                    <a:pt x="3218" y="2291"/>
                  </a:lnTo>
                  <a:cubicBezTo>
                    <a:pt x="3218" y="2326"/>
                    <a:pt x="3189" y="2355"/>
                    <a:pt x="3154" y="2355"/>
                  </a:cubicBezTo>
                  <a:lnTo>
                    <a:pt x="2312" y="2355"/>
                  </a:lnTo>
                  <a:lnTo>
                    <a:pt x="2312" y="1141"/>
                  </a:lnTo>
                  <a:close/>
                  <a:moveTo>
                    <a:pt x="7553" y="1141"/>
                  </a:moveTo>
                  <a:lnTo>
                    <a:pt x="7553" y="2355"/>
                  </a:lnTo>
                  <a:lnTo>
                    <a:pt x="6710" y="2355"/>
                  </a:lnTo>
                  <a:cubicBezTo>
                    <a:pt x="6675" y="2355"/>
                    <a:pt x="6647" y="2326"/>
                    <a:pt x="6647" y="2291"/>
                  </a:cubicBezTo>
                  <a:lnTo>
                    <a:pt x="6647" y="1797"/>
                  </a:lnTo>
                  <a:lnTo>
                    <a:pt x="6647" y="1795"/>
                  </a:lnTo>
                  <a:lnTo>
                    <a:pt x="6647" y="1205"/>
                  </a:lnTo>
                  <a:cubicBezTo>
                    <a:pt x="6647" y="1169"/>
                    <a:pt x="6675" y="1141"/>
                    <a:pt x="6710" y="1141"/>
                  </a:cubicBezTo>
                  <a:close/>
                  <a:moveTo>
                    <a:pt x="290" y="523"/>
                  </a:moveTo>
                  <a:cubicBezTo>
                    <a:pt x="565" y="679"/>
                    <a:pt x="852" y="813"/>
                    <a:pt x="1145" y="926"/>
                  </a:cubicBezTo>
                  <a:cubicBezTo>
                    <a:pt x="1430" y="1036"/>
                    <a:pt x="1725" y="1127"/>
                    <a:pt x="2023" y="1196"/>
                  </a:cubicBezTo>
                  <a:lnTo>
                    <a:pt x="2023" y="2313"/>
                  </a:lnTo>
                  <a:cubicBezTo>
                    <a:pt x="1727" y="2382"/>
                    <a:pt x="1434" y="2472"/>
                    <a:pt x="1150" y="2581"/>
                  </a:cubicBezTo>
                  <a:cubicBezTo>
                    <a:pt x="855" y="2694"/>
                    <a:pt x="567" y="2830"/>
                    <a:pt x="290" y="2985"/>
                  </a:cubicBezTo>
                  <a:lnTo>
                    <a:pt x="290" y="523"/>
                  </a:lnTo>
                  <a:close/>
                  <a:moveTo>
                    <a:pt x="9575" y="524"/>
                  </a:moveTo>
                  <a:lnTo>
                    <a:pt x="9575" y="2985"/>
                  </a:lnTo>
                  <a:cubicBezTo>
                    <a:pt x="9298" y="2830"/>
                    <a:pt x="9010" y="2694"/>
                    <a:pt x="8715" y="2581"/>
                  </a:cubicBezTo>
                  <a:cubicBezTo>
                    <a:pt x="8431" y="2472"/>
                    <a:pt x="8138" y="2382"/>
                    <a:pt x="7841" y="2313"/>
                  </a:cubicBezTo>
                  <a:lnTo>
                    <a:pt x="7841" y="1196"/>
                  </a:lnTo>
                  <a:cubicBezTo>
                    <a:pt x="8140" y="1127"/>
                    <a:pt x="8434" y="1036"/>
                    <a:pt x="8719" y="926"/>
                  </a:cubicBezTo>
                  <a:cubicBezTo>
                    <a:pt x="9013" y="813"/>
                    <a:pt x="9300" y="679"/>
                    <a:pt x="9575" y="524"/>
                  </a:cubicBezTo>
                  <a:close/>
                  <a:moveTo>
                    <a:pt x="9720" y="1"/>
                  </a:moveTo>
                  <a:cubicBezTo>
                    <a:pt x="9640" y="1"/>
                    <a:pt x="9575" y="66"/>
                    <a:pt x="9575" y="146"/>
                  </a:cubicBezTo>
                  <a:lnTo>
                    <a:pt x="9575" y="190"/>
                  </a:lnTo>
                  <a:cubicBezTo>
                    <a:pt x="9271" y="372"/>
                    <a:pt x="8951" y="528"/>
                    <a:pt x="8621" y="656"/>
                  </a:cubicBezTo>
                  <a:cubicBezTo>
                    <a:pt x="8357" y="759"/>
                    <a:pt x="8082" y="843"/>
                    <a:pt x="7806" y="908"/>
                  </a:cubicBezTo>
                  <a:cubicBezTo>
                    <a:pt x="7773" y="874"/>
                    <a:pt x="7728" y="852"/>
                    <a:pt x="7676" y="852"/>
                  </a:cubicBezTo>
                  <a:lnTo>
                    <a:pt x="6653" y="852"/>
                  </a:lnTo>
                  <a:cubicBezTo>
                    <a:pt x="6490" y="852"/>
                    <a:pt x="6358" y="984"/>
                    <a:pt x="6358" y="1147"/>
                  </a:cubicBezTo>
                  <a:lnTo>
                    <a:pt x="6358" y="1571"/>
                  </a:lnTo>
                  <a:cubicBezTo>
                    <a:pt x="5908" y="1374"/>
                    <a:pt x="5417" y="1271"/>
                    <a:pt x="4923" y="1271"/>
                  </a:cubicBezTo>
                  <a:cubicBezTo>
                    <a:pt x="4428" y="1271"/>
                    <a:pt x="3937" y="1374"/>
                    <a:pt x="3487" y="1571"/>
                  </a:cubicBezTo>
                  <a:lnTo>
                    <a:pt x="3487" y="1147"/>
                  </a:lnTo>
                  <a:cubicBezTo>
                    <a:pt x="3487" y="984"/>
                    <a:pt x="3356" y="852"/>
                    <a:pt x="3192" y="852"/>
                  </a:cubicBezTo>
                  <a:lnTo>
                    <a:pt x="2187" y="852"/>
                  </a:lnTo>
                  <a:cubicBezTo>
                    <a:pt x="2137" y="852"/>
                    <a:pt x="2091" y="874"/>
                    <a:pt x="2059" y="908"/>
                  </a:cubicBezTo>
                  <a:cubicBezTo>
                    <a:pt x="1781" y="843"/>
                    <a:pt x="1508" y="759"/>
                    <a:pt x="1242" y="657"/>
                  </a:cubicBezTo>
                  <a:cubicBezTo>
                    <a:pt x="913" y="529"/>
                    <a:pt x="593" y="373"/>
                    <a:pt x="289" y="192"/>
                  </a:cubicBezTo>
                  <a:lnTo>
                    <a:pt x="289" y="127"/>
                  </a:lnTo>
                  <a:cubicBezTo>
                    <a:pt x="289" y="91"/>
                    <a:pt x="273" y="57"/>
                    <a:pt x="243" y="37"/>
                  </a:cubicBezTo>
                  <a:cubicBezTo>
                    <a:pt x="210" y="13"/>
                    <a:pt x="176" y="3"/>
                    <a:pt x="145" y="3"/>
                  </a:cubicBezTo>
                  <a:cubicBezTo>
                    <a:pt x="65" y="3"/>
                    <a:pt x="0" y="68"/>
                    <a:pt x="0" y="148"/>
                  </a:cubicBezTo>
                  <a:lnTo>
                    <a:pt x="0" y="3368"/>
                  </a:lnTo>
                  <a:cubicBezTo>
                    <a:pt x="0" y="3404"/>
                    <a:pt x="18" y="3439"/>
                    <a:pt x="47" y="3459"/>
                  </a:cubicBezTo>
                  <a:cubicBezTo>
                    <a:pt x="80" y="3482"/>
                    <a:pt x="113" y="3492"/>
                    <a:pt x="145" y="3492"/>
                  </a:cubicBezTo>
                  <a:cubicBezTo>
                    <a:pt x="224" y="3492"/>
                    <a:pt x="289" y="3427"/>
                    <a:pt x="289" y="3347"/>
                  </a:cubicBezTo>
                  <a:lnTo>
                    <a:pt x="289" y="3303"/>
                  </a:lnTo>
                  <a:cubicBezTo>
                    <a:pt x="594" y="3122"/>
                    <a:pt x="916" y="2965"/>
                    <a:pt x="1248" y="2838"/>
                  </a:cubicBezTo>
                  <a:cubicBezTo>
                    <a:pt x="1511" y="2736"/>
                    <a:pt x="1783" y="2652"/>
                    <a:pt x="2059" y="2587"/>
                  </a:cubicBezTo>
                  <a:cubicBezTo>
                    <a:pt x="2091" y="2622"/>
                    <a:pt x="2137" y="2644"/>
                    <a:pt x="2187" y="2644"/>
                  </a:cubicBezTo>
                  <a:lnTo>
                    <a:pt x="2620" y="2644"/>
                  </a:lnTo>
                  <a:lnTo>
                    <a:pt x="2620" y="4073"/>
                  </a:lnTo>
                  <a:cubicBezTo>
                    <a:pt x="2620" y="4147"/>
                    <a:pt x="2674" y="4214"/>
                    <a:pt x="2747" y="4222"/>
                  </a:cubicBezTo>
                  <a:cubicBezTo>
                    <a:pt x="2753" y="4223"/>
                    <a:pt x="2759" y="4223"/>
                    <a:pt x="2764" y="4223"/>
                  </a:cubicBezTo>
                  <a:cubicBezTo>
                    <a:pt x="2844" y="4223"/>
                    <a:pt x="2909" y="4159"/>
                    <a:pt x="2909" y="4078"/>
                  </a:cubicBezTo>
                  <a:lnTo>
                    <a:pt x="2909" y="2644"/>
                  </a:lnTo>
                  <a:lnTo>
                    <a:pt x="3153" y="2644"/>
                  </a:lnTo>
                  <a:cubicBezTo>
                    <a:pt x="3348" y="2644"/>
                    <a:pt x="3506" y="2485"/>
                    <a:pt x="3506" y="2290"/>
                  </a:cubicBezTo>
                  <a:lnTo>
                    <a:pt x="3506" y="1885"/>
                  </a:lnTo>
                  <a:cubicBezTo>
                    <a:pt x="3950" y="1669"/>
                    <a:pt x="4444" y="1555"/>
                    <a:pt x="4942" y="1555"/>
                  </a:cubicBezTo>
                  <a:cubicBezTo>
                    <a:pt x="5438" y="1555"/>
                    <a:pt x="5933" y="1669"/>
                    <a:pt x="6376" y="1885"/>
                  </a:cubicBezTo>
                  <a:lnTo>
                    <a:pt x="6376" y="2290"/>
                  </a:lnTo>
                  <a:cubicBezTo>
                    <a:pt x="6376" y="2485"/>
                    <a:pt x="6535" y="2644"/>
                    <a:pt x="6730" y="2644"/>
                  </a:cubicBezTo>
                  <a:lnTo>
                    <a:pt x="6954" y="2644"/>
                  </a:lnTo>
                  <a:lnTo>
                    <a:pt x="6954" y="4073"/>
                  </a:lnTo>
                  <a:cubicBezTo>
                    <a:pt x="6954" y="4147"/>
                    <a:pt x="7008" y="4214"/>
                    <a:pt x="7082" y="4222"/>
                  </a:cubicBezTo>
                  <a:cubicBezTo>
                    <a:pt x="7088" y="4223"/>
                    <a:pt x="7093" y="4223"/>
                    <a:pt x="7099" y="4223"/>
                  </a:cubicBezTo>
                  <a:cubicBezTo>
                    <a:pt x="7179" y="4223"/>
                    <a:pt x="7243" y="4159"/>
                    <a:pt x="7243" y="4078"/>
                  </a:cubicBezTo>
                  <a:lnTo>
                    <a:pt x="7243" y="2644"/>
                  </a:lnTo>
                  <a:lnTo>
                    <a:pt x="7376" y="2644"/>
                  </a:lnTo>
                  <a:cubicBezTo>
                    <a:pt x="7914" y="3244"/>
                    <a:pt x="8210" y="4018"/>
                    <a:pt x="8210" y="4828"/>
                  </a:cubicBezTo>
                  <a:cubicBezTo>
                    <a:pt x="8210" y="5890"/>
                    <a:pt x="7693" y="6891"/>
                    <a:pt x="6827" y="7504"/>
                  </a:cubicBezTo>
                  <a:cubicBezTo>
                    <a:pt x="6762" y="7550"/>
                    <a:pt x="6746" y="7641"/>
                    <a:pt x="6793" y="7707"/>
                  </a:cubicBezTo>
                  <a:cubicBezTo>
                    <a:pt x="6820" y="7746"/>
                    <a:pt x="6865" y="7767"/>
                    <a:pt x="6911" y="7767"/>
                  </a:cubicBezTo>
                  <a:cubicBezTo>
                    <a:pt x="6940" y="7767"/>
                    <a:pt x="6969" y="7759"/>
                    <a:pt x="6994" y="7741"/>
                  </a:cubicBezTo>
                  <a:cubicBezTo>
                    <a:pt x="7936" y="7073"/>
                    <a:pt x="8499" y="5984"/>
                    <a:pt x="8499" y="4828"/>
                  </a:cubicBezTo>
                  <a:cubicBezTo>
                    <a:pt x="8499" y="4025"/>
                    <a:pt x="8232" y="3256"/>
                    <a:pt x="7742" y="2630"/>
                  </a:cubicBezTo>
                  <a:cubicBezTo>
                    <a:pt x="7767" y="2620"/>
                    <a:pt x="7787" y="2606"/>
                    <a:pt x="7805" y="2587"/>
                  </a:cubicBezTo>
                  <a:cubicBezTo>
                    <a:pt x="8080" y="2652"/>
                    <a:pt x="8353" y="2736"/>
                    <a:pt x="8616" y="2838"/>
                  </a:cubicBezTo>
                  <a:cubicBezTo>
                    <a:pt x="8947" y="2966"/>
                    <a:pt x="9269" y="3123"/>
                    <a:pt x="9575" y="3305"/>
                  </a:cubicBezTo>
                  <a:lnTo>
                    <a:pt x="9575" y="3344"/>
                  </a:lnTo>
                  <a:cubicBezTo>
                    <a:pt x="9575" y="3418"/>
                    <a:pt x="9628" y="3484"/>
                    <a:pt x="9701" y="3493"/>
                  </a:cubicBezTo>
                  <a:cubicBezTo>
                    <a:pt x="9707" y="3494"/>
                    <a:pt x="9713" y="3494"/>
                    <a:pt x="9719" y="3494"/>
                  </a:cubicBezTo>
                  <a:cubicBezTo>
                    <a:pt x="9799" y="3494"/>
                    <a:pt x="9864" y="3430"/>
                    <a:pt x="9864" y="3349"/>
                  </a:cubicBezTo>
                  <a:lnTo>
                    <a:pt x="9864" y="151"/>
                  </a:lnTo>
                  <a:cubicBezTo>
                    <a:pt x="9864" y="77"/>
                    <a:pt x="9811" y="11"/>
                    <a:pt x="9737" y="2"/>
                  </a:cubicBezTo>
                  <a:cubicBezTo>
                    <a:pt x="9731" y="1"/>
                    <a:pt x="9725" y="1"/>
                    <a:pt x="9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0"/>
            <p:cNvSpPr/>
            <p:nvPr/>
          </p:nvSpPr>
          <p:spPr>
            <a:xfrm>
              <a:off x="3120900" y="2114725"/>
              <a:ext cx="147175" cy="172125"/>
            </a:xfrm>
            <a:custGeom>
              <a:rect b="b" l="l" r="r" t="t"/>
              <a:pathLst>
                <a:path extrusionOk="0" h="6885" w="5887">
                  <a:moveTo>
                    <a:pt x="3556" y="3237"/>
                  </a:moveTo>
                  <a:cubicBezTo>
                    <a:pt x="3929" y="3237"/>
                    <a:pt x="4263" y="3481"/>
                    <a:pt x="4492" y="3868"/>
                  </a:cubicBezTo>
                  <a:cubicBezTo>
                    <a:pt x="4497" y="3879"/>
                    <a:pt x="4503" y="3891"/>
                    <a:pt x="4512" y="3901"/>
                  </a:cubicBezTo>
                  <a:cubicBezTo>
                    <a:pt x="4512" y="3903"/>
                    <a:pt x="4513" y="3903"/>
                    <a:pt x="4513" y="3904"/>
                  </a:cubicBezTo>
                  <a:cubicBezTo>
                    <a:pt x="4665" y="4172"/>
                    <a:pt x="4767" y="4505"/>
                    <a:pt x="4799" y="4871"/>
                  </a:cubicBezTo>
                  <a:lnTo>
                    <a:pt x="4122" y="4773"/>
                  </a:lnTo>
                  <a:lnTo>
                    <a:pt x="3801" y="4123"/>
                  </a:lnTo>
                  <a:cubicBezTo>
                    <a:pt x="3755" y="4029"/>
                    <a:pt x="3661" y="3970"/>
                    <a:pt x="3556" y="3970"/>
                  </a:cubicBezTo>
                  <a:cubicBezTo>
                    <a:pt x="3451" y="3970"/>
                    <a:pt x="3358" y="4029"/>
                    <a:pt x="3312" y="4123"/>
                  </a:cubicBezTo>
                  <a:lnTo>
                    <a:pt x="2991" y="4773"/>
                  </a:lnTo>
                  <a:lnTo>
                    <a:pt x="2314" y="4871"/>
                  </a:lnTo>
                  <a:cubicBezTo>
                    <a:pt x="2346" y="4505"/>
                    <a:pt x="2449" y="4172"/>
                    <a:pt x="2600" y="3904"/>
                  </a:cubicBezTo>
                  <a:lnTo>
                    <a:pt x="2601" y="3901"/>
                  </a:lnTo>
                  <a:cubicBezTo>
                    <a:pt x="2609" y="3891"/>
                    <a:pt x="2615" y="3880"/>
                    <a:pt x="2620" y="3868"/>
                  </a:cubicBezTo>
                  <a:cubicBezTo>
                    <a:pt x="2850" y="3481"/>
                    <a:pt x="3185" y="3237"/>
                    <a:pt x="3556" y="3237"/>
                  </a:cubicBezTo>
                  <a:close/>
                  <a:moveTo>
                    <a:pt x="3556" y="4281"/>
                  </a:moveTo>
                  <a:lnTo>
                    <a:pt x="3866" y="4908"/>
                  </a:lnTo>
                  <a:cubicBezTo>
                    <a:pt x="3906" y="4990"/>
                    <a:pt x="3982" y="5045"/>
                    <a:pt x="4072" y="5058"/>
                  </a:cubicBezTo>
                  <a:lnTo>
                    <a:pt x="4764" y="5158"/>
                  </a:lnTo>
                  <a:lnTo>
                    <a:pt x="4263" y="5647"/>
                  </a:lnTo>
                  <a:cubicBezTo>
                    <a:pt x="4198" y="5709"/>
                    <a:pt x="4169" y="5800"/>
                    <a:pt x="4185" y="5888"/>
                  </a:cubicBezTo>
                  <a:lnTo>
                    <a:pt x="4303" y="6578"/>
                  </a:lnTo>
                  <a:lnTo>
                    <a:pt x="3683" y="6252"/>
                  </a:lnTo>
                  <a:cubicBezTo>
                    <a:pt x="3643" y="6232"/>
                    <a:pt x="3600" y="6222"/>
                    <a:pt x="3556" y="6222"/>
                  </a:cubicBezTo>
                  <a:cubicBezTo>
                    <a:pt x="3513" y="6222"/>
                    <a:pt x="3469" y="6232"/>
                    <a:pt x="3429" y="6252"/>
                  </a:cubicBezTo>
                  <a:lnTo>
                    <a:pt x="2810" y="6578"/>
                  </a:lnTo>
                  <a:lnTo>
                    <a:pt x="2928" y="5888"/>
                  </a:lnTo>
                  <a:cubicBezTo>
                    <a:pt x="2943" y="5800"/>
                    <a:pt x="2914" y="5709"/>
                    <a:pt x="2850" y="5647"/>
                  </a:cubicBezTo>
                  <a:lnTo>
                    <a:pt x="2349" y="5158"/>
                  </a:lnTo>
                  <a:lnTo>
                    <a:pt x="3041" y="5058"/>
                  </a:lnTo>
                  <a:cubicBezTo>
                    <a:pt x="3130" y="5045"/>
                    <a:pt x="3207" y="4990"/>
                    <a:pt x="3247" y="4908"/>
                  </a:cubicBezTo>
                  <a:lnTo>
                    <a:pt x="3556" y="4281"/>
                  </a:lnTo>
                  <a:close/>
                  <a:moveTo>
                    <a:pt x="678" y="0"/>
                  </a:moveTo>
                  <a:cubicBezTo>
                    <a:pt x="630" y="0"/>
                    <a:pt x="583" y="24"/>
                    <a:pt x="555" y="68"/>
                  </a:cubicBezTo>
                  <a:cubicBezTo>
                    <a:pt x="192" y="638"/>
                    <a:pt x="0" y="1300"/>
                    <a:pt x="0" y="1978"/>
                  </a:cubicBezTo>
                  <a:cubicBezTo>
                    <a:pt x="0" y="3362"/>
                    <a:pt x="804" y="4623"/>
                    <a:pt x="2056" y="5210"/>
                  </a:cubicBezTo>
                  <a:cubicBezTo>
                    <a:pt x="2067" y="5260"/>
                    <a:pt x="2093" y="5306"/>
                    <a:pt x="2131" y="5343"/>
                  </a:cubicBezTo>
                  <a:lnTo>
                    <a:pt x="2650" y="5850"/>
                  </a:lnTo>
                  <a:lnTo>
                    <a:pt x="2528" y="6565"/>
                  </a:lnTo>
                  <a:cubicBezTo>
                    <a:pt x="2510" y="6669"/>
                    <a:pt x="2552" y="6771"/>
                    <a:pt x="2637" y="6832"/>
                  </a:cubicBezTo>
                  <a:cubicBezTo>
                    <a:pt x="2684" y="6867"/>
                    <a:pt x="2741" y="6885"/>
                    <a:pt x="2796" y="6885"/>
                  </a:cubicBezTo>
                  <a:cubicBezTo>
                    <a:pt x="2841" y="6885"/>
                    <a:pt x="2884" y="6875"/>
                    <a:pt x="2924" y="6853"/>
                  </a:cubicBezTo>
                  <a:lnTo>
                    <a:pt x="3567" y="6516"/>
                  </a:lnTo>
                  <a:lnTo>
                    <a:pt x="4208" y="6853"/>
                  </a:lnTo>
                  <a:cubicBezTo>
                    <a:pt x="4249" y="6874"/>
                    <a:pt x="4292" y="6885"/>
                    <a:pt x="4336" y="6885"/>
                  </a:cubicBezTo>
                  <a:cubicBezTo>
                    <a:pt x="4404" y="6885"/>
                    <a:pt x="4473" y="6858"/>
                    <a:pt x="4526" y="6807"/>
                  </a:cubicBezTo>
                  <a:cubicBezTo>
                    <a:pt x="4592" y="6743"/>
                    <a:pt x="4619" y="6649"/>
                    <a:pt x="4603" y="6559"/>
                  </a:cubicBezTo>
                  <a:lnTo>
                    <a:pt x="4482" y="5850"/>
                  </a:lnTo>
                  <a:lnTo>
                    <a:pt x="5001" y="5343"/>
                  </a:lnTo>
                  <a:cubicBezTo>
                    <a:pt x="5041" y="5305"/>
                    <a:pt x="5067" y="5257"/>
                    <a:pt x="5077" y="5204"/>
                  </a:cubicBezTo>
                  <a:cubicBezTo>
                    <a:pt x="5098" y="5180"/>
                    <a:pt x="5109" y="5149"/>
                    <a:pt x="5109" y="5115"/>
                  </a:cubicBezTo>
                  <a:cubicBezTo>
                    <a:pt x="5109" y="4656"/>
                    <a:pt x="5009" y="4219"/>
                    <a:pt x="4823" y="3854"/>
                  </a:cubicBezTo>
                  <a:lnTo>
                    <a:pt x="5620" y="3246"/>
                  </a:lnTo>
                  <a:cubicBezTo>
                    <a:pt x="5788" y="3120"/>
                    <a:pt x="5887" y="2918"/>
                    <a:pt x="5887" y="2709"/>
                  </a:cubicBezTo>
                  <a:lnTo>
                    <a:pt x="5887" y="1755"/>
                  </a:lnTo>
                  <a:cubicBezTo>
                    <a:pt x="5887" y="1695"/>
                    <a:pt x="5852" y="1639"/>
                    <a:pt x="5796" y="1616"/>
                  </a:cubicBezTo>
                  <a:cubicBezTo>
                    <a:pt x="5775" y="1608"/>
                    <a:pt x="5754" y="1604"/>
                    <a:pt x="5733" y="1604"/>
                  </a:cubicBezTo>
                  <a:cubicBezTo>
                    <a:pt x="5648" y="1604"/>
                    <a:pt x="5579" y="1673"/>
                    <a:pt x="5579" y="1758"/>
                  </a:cubicBezTo>
                  <a:lnTo>
                    <a:pt x="5579" y="2709"/>
                  </a:lnTo>
                  <a:cubicBezTo>
                    <a:pt x="5579" y="2829"/>
                    <a:pt x="5522" y="2943"/>
                    <a:pt x="5427" y="3016"/>
                  </a:cubicBezTo>
                  <a:lnTo>
                    <a:pt x="4656" y="3603"/>
                  </a:lnTo>
                  <a:cubicBezTo>
                    <a:pt x="4656" y="3603"/>
                    <a:pt x="4656" y="3602"/>
                    <a:pt x="4656" y="3602"/>
                  </a:cubicBezTo>
                  <a:cubicBezTo>
                    <a:pt x="4363" y="3180"/>
                    <a:pt x="3970" y="2947"/>
                    <a:pt x="3547" y="2947"/>
                  </a:cubicBezTo>
                  <a:cubicBezTo>
                    <a:pt x="3123" y="2947"/>
                    <a:pt x="2730" y="3180"/>
                    <a:pt x="2438" y="3602"/>
                  </a:cubicBezTo>
                  <a:cubicBezTo>
                    <a:pt x="2437" y="3602"/>
                    <a:pt x="2437" y="3603"/>
                    <a:pt x="2437" y="3603"/>
                  </a:cubicBezTo>
                  <a:lnTo>
                    <a:pt x="1667" y="3016"/>
                  </a:lnTo>
                  <a:cubicBezTo>
                    <a:pt x="1571" y="2943"/>
                    <a:pt x="1515" y="2829"/>
                    <a:pt x="1515" y="2709"/>
                  </a:cubicBezTo>
                  <a:lnTo>
                    <a:pt x="1515" y="1754"/>
                  </a:lnTo>
                  <a:cubicBezTo>
                    <a:pt x="1515" y="1680"/>
                    <a:pt x="1457" y="1615"/>
                    <a:pt x="1383" y="1613"/>
                  </a:cubicBezTo>
                  <a:cubicBezTo>
                    <a:pt x="1382" y="1613"/>
                    <a:pt x="1381" y="1613"/>
                    <a:pt x="1380" y="1613"/>
                  </a:cubicBezTo>
                  <a:cubicBezTo>
                    <a:pt x="1305" y="1613"/>
                    <a:pt x="1244" y="1674"/>
                    <a:pt x="1244" y="1748"/>
                  </a:cubicBezTo>
                  <a:lnTo>
                    <a:pt x="1244" y="2709"/>
                  </a:lnTo>
                  <a:cubicBezTo>
                    <a:pt x="1244" y="2918"/>
                    <a:pt x="1344" y="3120"/>
                    <a:pt x="1511" y="3246"/>
                  </a:cubicBezTo>
                  <a:lnTo>
                    <a:pt x="2309" y="3854"/>
                  </a:lnTo>
                  <a:cubicBezTo>
                    <a:pt x="2156" y="4154"/>
                    <a:pt x="2061" y="4504"/>
                    <a:pt x="2032" y="4874"/>
                  </a:cubicBezTo>
                  <a:cubicBezTo>
                    <a:pt x="967" y="4310"/>
                    <a:pt x="290" y="3195"/>
                    <a:pt x="290" y="1978"/>
                  </a:cubicBezTo>
                  <a:cubicBezTo>
                    <a:pt x="290" y="1354"/>
                    <a:pt x="467" y="747"/>
                    <a:pt x="800" y="223"/>
                  </a:cubicBezTo>
                  <a:cubicBezTo>
                    <a:pt x="843" y="156"/>
                    <a:pt x="823" y="66"/>
                    <a:pt x="756" y="23"/>
                  </a:cubicBezTo>
                  <a:cubicBezTo>
                    <a:pt x="732" y="8"/>
                    <a:pt x="704" y="0"/>
                    <a:pt x="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70"/>
          <p:cNvGrpSpPr/>
          <p:nvPr/>
        </p:nvGrpSpPr>
        <p:grpSpPr>
          <a:xfrm>
            <a:off x="7535234" y="1602558"/>
            <a:ext cx="368166" cy="341490"/>
            <a:chOff x="5876000" y="1380850"/>
            <a:chExt cx="248425" cy="230425"/>
          </a:xfrm>
        </p:grpSpPr>
        <p:sp>
          <p:nvSpPr>
            <p:cNvPr id="1354" name="Google Shape;1354;p70"/>
            <p:cNvSpPr/>
            <p:nvPr/>
          </p:nvSpPr>
          <p:spPr>
            <a:xfrm>
              <a:off x="5876000" y="1380850"/>
              <a:ext cx="248425" cy="230425"/>
            </a:xfrm>
            <a:custGeom>
              <a:rect b="b" l="l" r="r" t="t"/>
              <a:pathLst>
                <a:path extrusionOk="0" h="9217" w="9937">
                  <a:moveTo>
                    <a:pt x="3241" y="1"/>
                  </a:moveTo>
                  <a:cubicBezTo>
                    <a:pt x="2390" y="7"/>
                    <a:pt x="1594" y="342"/>
                    <a:pt x="1002" y="945"/>
                  </a:cubicBezTo>
                  <a:cubicBezTo>
                    <a:pt x="323" y="1635"/>
                    <a:pt x="0" y="2582"/>
                    <a:pt x="115" y="3545"/>
                  </a:cubicBezTo>
                  <a:cubicBezTo>
                    <a:pt x="123" y="3618"/>
                    <a:pt x="185" y="3671"/>
                    <a:pt x="256" y="3671"/>
                  </a:cubicBezTo>
                  <a:cubicBezTo>
                    <a:pt x="263" y="3671"/>
                    <a:pt x="269" y="3671"/>
                    <a:pt x="275" y="3670"/>
                  </a:cubicBezTo>
                  <a:cubicBezTo>
                    <a:pt x="354" y="3661"/>
                    <a:pt x="410" y="3589"/>
                    <a:pt x="401" y="3511"/>
                  </a:cubicBezTo>
                  <a:cubicBezTo>
                    <a:pt x="297" y="2636"/>
                    <a:pt x="591" y="1775"/>
                    <a:pt x="1208" y="1147"/>
                  </a:cubicBezTo>
                  <a:cubicBezTo>
                    <a:pt x="1746" y="599"/>
                    <a:pt x="2470" y="295"/>
                    <a:pt x="3243" y="290"/>
                  </a:cubicBezTo>
                  <a:cubicBezTo>
                    <a:pt x="3250" y="290"/>
                    <a:pt x="3256" y="290"/>
                    <a:pt x="3263" y="290"/>
                  </a:cubicBezTo>
                  <a:cubicBezTo>
                    <a:pt x="4030" y="290"/>
                    <a:pt x="4749" y="583"/>
                    <a:pt x="5290" y="1119"/>
                  </a:cubicBezTo>
                  <a:cubicBezTo>
                    <a:pt x="5745" y="1569"/>
                    <a:pt x="6032" y="2143"/>
                    <a:pt x="6118" y="2775"/>
                  </a:cubicBezTo>
                  <a:cubicBezTo>
                    <a:pt x="6202" y="3388"/>
                    <a:pt x="6085" y="4023"/>
                    <a:pt x="5787" y="4561"/>
                  </a:cubicBezTo>
                  <a:cubicBezTo>
                    <a:pt x="5753" y="4621"/>
                    <a:pt x="5741" y="4689"/>
                    <a:pt x="5749" y="4756"/>
                  </a:cubicBezTo>
                  <a:lnTo>
                    <a:pt x="5778" y="4976"/>
                  </a:lnTo>
                  <a:cubicBezTo>
                    <a:pt x="5778" y="4979"/>
                    <a:pt x="5778" y="4983"/>
                    <a:pt x="5779" y="4987"/>
                  </a:cubicBezTo>
                  <a:lnTo>
                    <a:pt x="5882" y="5780"/>
                  </a:lnTo>
                  <a:cubicBezTo>
                    <a:pt x="5882" y="5788"/>
                    <a:pt x="5883" y="5794"/>
                    <a:pt x="5884" y="5800"/>
                  </a:cubicBezTo>
                  <a:lnTo>
                    <a:pt x="5889" y="5838"/>
                  </a:lnTo>
                  <a:lnTo>
                    <a:pt x="4769" y="5698"/>
                  </a:lnTo>
                  <a:cubicBezTo>
                    <a:pt x="4756" y="5696"/>
                    <a:pt x="4742" y="5696"/>
                    <a:pt x="4729" y="5696"/>
                  </a:cubicBezTo>
                  <a:cubicBezTo>
                    <a:pt x="4679" y="5696"/>
                    <a:pt x="4629" y="5708"/>
                    <a:pt x="4583" y="5731"/>
                  </a:cubicBezTo>
                  <a:cubicBezTo>
                    <a:pt x="4387" y="5833"/>
                    <a:pt x="4181" y="5910"/>
                    <a:pt x="3970" y="5963"/>
                  </a:cubicBezTo>
                  <a:cubicBezTo>
                    <a:pt x="3962" y="5966"/>
                    <a:pt x="3954" y="5967"/>
                    <a:pt x="3946" y="5970"/>
                  </a:cubicBezTo>
                  <a:cubicBezTo>
                    <a:pt x="3725" y="6024"/>
                    <a:pt x="3498" y="6051"/>
                    <a:pt x="3268" y="6051"/>
                  </a:cubicBezTo>
                  <a:cubicBezTo>
                    <a:pt x="3125" y="6051"/>
                    <a:pt x="2981" y="6040"/>
                    <a:pt x="2838" y="6019"/>
                  </a:cubicBezTo>
                  <a:cubicBezTo>
                    <a:pt x="2223" y="5929"/>
                    <a:pt x="1665" y="5648"/>
                    <a:pt x="1225" y="5207"/>
                  </a:cubicBezTo>
                  <a:cubicBezTo>
                    <a:pt x="935" y="4917"/>
                    <a:pt x="715" y="4578"/>
                    <a:pt x="570" y="4199"/>
                  </a:cubicBezTo>
                  <a:cubicBezTo>
                    <a:pt x="548" y="4141"/>
                    <a:pt x="493" y="4102"/>
                    <a:pt x="433" y="4102"/>
                  </a:cubicBezTo>
                  <a:cubicBezTo>
                    <a:pt x="422" y="4102"/>
                    <a:pt x="411" y="4104"/>
                    <a:pt x="401" y="4106"/>
                  </a:cubicBezTo>
                  <a:cubicBezTo>
                    <a:pt x="314" y="4127"/>
                    <a:pt x="269" y="4217"/>
                    <a:pt x="300" y="4297"/>
                  </a:cubicBezTo>
                  <a:cubicBezTo>
                    <a:pt x="459" y="4717"/>
                    <a:pt x="702" y="5091"/>
                    <a:pt x="1021" y="5410"/>
                  </a:cubicBezTo>
                  <a:cubicBezTo>
                    <a:pt x="1506" y="5896"/>
                    <a:pt x="2120" y="6204"/>
                    <a:pt x="2796" y="6305"/>
                  </a:cubicBezTo>
                  <a:cubicBezTo>
                    <a:pt x="2954" y="6328"/>
                    <a:pt x="3111" y="6340"/>
                    <a:pt x="3268" y="6340"/>
                  </a:cubicBezTo>
                  <a:cubicBezTo>
                    <a:pt x="3464" y="6340"/>
                    <a:pt x="3659" y="6321"/>
                    <a:pt x="3850" y="6285"/>
                  </a:cubicBezTo>
                  <a:cubicBezTo>
                    <a:pt x="3867" y="6762"/>
                    <a:pt x="3996" y="7227"/>
                    <a:pt x="4226" y="7643"/>
                  </a:cubicBezTo>
                  <a:cubicBezTo>
                    <a:pt x="4228" y="7647"/>
                    <a:pt x="4230" y="7652"/>
                    <a:pt x="4229" y="7657"/>
                  </a:cubicBezTo>
                  <a:lnTo>
                    <a:pt x="4096" y="8695"/>
                  </a:lnTo>
                  <a:cubicBezTo>
                    <a:pt x="4084" y="8782"/>
                    <a:pt x="4113" y="8868"/>
                    <a:pt x="4176" y="8929"/>
                  </a:cubicBezTo>
                  <a:cubicBezTo>
                    <a:pt x="4229" y="8984"/>
                    <a:pt x="4301" y="9013"/>
                    <a:pt x="4376" y="9013"/>
                  </a:cubicBezTo>
                  <a:cubicBezTo>
                    <a:pt x="4387" y="9013"/>
                    <a:pt x="4399" y="9012"/>
                    <a:pt x="4410" y="9011"/>
                  </a:cubicBezTo>
                  <a:lnTo>
                    <a:pt x="5483" y="8876"/>
                  </a:lnTo>
                  <a:cubicBezTo>
                    <a:pt x="5484" y="8876"/>
                    <a:pt x="5485" y="8876"/>
                    <a:pt x="5486" y="8876"/>
                  </a:cubicBezTo>
                  <a:cubicBezTo>
                    <a:pt x="5491" y="8876"/>
                    <a:pt x="5495" y="8877"/>
                    <a:pt x="5497" y="8879"/>
                  </a:cubicBezTo>
                  <a:cubicBezTo>
                    <a:pt x="5930" y="9102"/>
                    <a:pt x="6403" y="9216"/>
                    <a:pt x="6886" y="9216"/>
                  </a:cubicBezTo>
                  <a:cubicBezTo>
                    <a:pt x="7037" y="9216"/>
                    <a:pt x="7188" y="9205"/>
                    <a:pt x="7339" y="9182"/>
                  </a:cubicBezTo>
                  <a:cubicBezTo>
                    <a:pt x="7988" y="9087"/>
                    <a:pt x="8577" y="8790"/>
                    <a:pt x="9042" y="8325"/>
                  </a:cubicBezTo>
                  <a:cubicBezTo>
                    <a:pt x="9614" y="7753"/>
                    <a:pt x="9931" y="6993"/>
                    <a:pt x="9934" y="6185"/>
                  </a:cubicBezTo>
                  <a:cubicBezTo>
                    <a:pt x="9937" y="5376"/>
                    <a:pt x="9626" y="4614"/>
                    <a:pt x="9061" y="4038"/>
                  </a:cubicBezTo>
                  <a:cubicBezTo>
                    <a:pt x="8508" y="3478"/>
                    <a:pt x="7769" y="3156"/>
                    <a:pt x="6977" y="3134"/>
                  </a:cubicBezTo>
                  <a:cubicBezTo>
                    <a:pt x="6975" y="3134"/>
                    <a:pt x="6973" y="3134"/>
                    <a:pt x="6972" y="3134"/>
                  </a:cubicBezTo>
                  <a:cubicBezTo>
                    <a:pt x="6894" y="3134"/>
                    <a:pt x="6831" y="3196"/>
                    <a:pt x="6829" y="3274"/>
                  </a:cubicBezTo>
                  <a:cubicBezTo>
                    <a:pt x="6827" y="3353"/>
                    <a:pt x="6890" y="3420"/>
                    <a:pt x="6969" y="3422"/>
                  </a:cubicBezTo>
                  <a:cubicBezTo>
                    <a:pt x="7686" y="3442"/>
                    <a:pt x="8355" y="3733"/>
                    <a:pt x="8855" y="4241"/>
                  </a:cubicBezTo>
                  <a:cubicBezTo>
                    <a:pt x="9367" y="4762"/>
                    <a:pt x="9648" y="5452"/>
                    <a:pt x="9645" y="6184"/>
                  </a:cubicBezTo>
                  <a:cubicBezTo>
                    <a:pt x="9643" y="6915"/>
                    <a:pt x="9356" y="7603"/>
                    <a:pt x="8839" y="8120"/>
                  </a:cubicBezTo>
                  <a:cubicBezTo>
                    <a:pt x="8417" y="8542"/>
                    <a:pt x="7884" y="8810"/>
                    <a:pt x="7297" y="8898"/>
                  </a:cubicBezTo>
                  <a:cubicBezTo>
                    <a:pt x="7160" y="8918"/>
                    <a:pt x="7023" y="8928"/>
                    <a:pt x="6887" y="8928"/>
                  </a:cubicBezTo>
                  <a:cubicBezTo>
                    <a:pt x="6450" y="8928"/>
                    <a:pt x="6022" y="8824"/>
                    <a:pt x="5628" y="8622"/>
                  </a:cubicBezTo>
                  <a:cubicBezTo>
                    <a:pt x="5582" y="8599"/>
                    <a:pt x="5533" y="8587"/>
                    <a:pt x="5483" y="8587"/>
                  </a:cubicBezTo>
                  <a:cubicBezTo>
                    <a:pt x="5471" y="8587"/>
                    <a:pt x="5459" y="8588"/>
                    <a:pt x="5447" y="8589"/>
                  </a:cubicBezTo>
                  <a:lnTo>
                    <a:pt x="4383" y="8723"/>
                  </a:lnTo>
                  <a:lnTo>
                    <a:pt x="4515" y="7694"/>
                  </a:lnTo>
                  <a:cubicBezTo>
                    <a:pt x="4523" y="7628"/>
                    <a:pt x="4511" y="7563"/>
                    <a:pt x="4478" y="7504"/>
                  </a:cubicBezTo>
                  <a:cubicBezTo>
                    <a:pt x="4261" y="7110"/>
                    <a:pt x="4144" y="6668"/>
                    <a:pt x="4137" y="6218"/>
                  </a:cubicBezTo>
                  <a:cubicBezTo>
                    <a:pt x="4335" y="6160"/>
                    <a:pt x="4529" y="6084"/>
                    <a:pt x="4715" y="5987"/>
                  </a:cubicBezTo>
                  <a:cubicBezTo>
                    <a:pt x="4718" y="5985"/>
                    <a:pt x="4723" y="5984"/>
                    <a:pt x="4729" y="5984"/>
                  </a:cubicBezTo>
                  <a:cubicBezTo>
                    <a:pt x="4731" y="5984"/>
                    <a:pt x="4732" y="5984"/>
                    <a:pt x="4733" y="5984"/>
                  </a:cubicBezTo>
                  <a:lnTo>
                    <a:pt x="5853" y="6124"/>
                  </a:lnTo>
                  <a:cubicBezTo>
                    <a:pt x="5866" y="6126"/>
                    <a:pt x="5878" y="6126"/>
                    <a:pt x="5890" y="6126"/>
                  </a:cubicBezTo>
                  <a:cubicBezTo>
                    <a:pt x="5966" y="6126"/>
                    <a:pt x="6039" y="6097"/>
                    <a:pt x="6093" y="6042"/>
                  </a:cubicBezTo>
                  <a:cubicBezTo>
                    <a:pt x="6129" y="6006"/>
                    <a:pt x="6153" y="5962"/>
                    <a:pt x="6167" y="5915"/>
                  </a:cubicBezTo>
                  <a:lnTo>
                    <a:pt x="8390" y="5915"/>
                  </a:lnTo>
                  <a:cubicBezTo>
                    <a:pt x="8458" y="5915"/>
                    <a:pt x="8522" y="5869"/>
                    <a:pt x="8535" y="5802"/>
                  </a:cubicBezTo>
                  <a:cubicBezTo>
                    <a:pt x="8555" y="5708"/>
                    <a:pt x="8485" y="5626"/>
                    <a:pt x="8394" y="5626"/>
                  </a:cubicBezTo>
                  <a:lnTo>
                    <a:pt x="6152" y="5626"/>
                  </a:lnTo>
                  <a:lnTo>
                    <a:pt x="6086" y="5106"/>
                  </a:lnTo>
                  <a:lnTo>
                    <a:pt x="8390" y="5106"/>
                  </a:lnTo>
                  <a:cubicBezTo>
                    <a:pt x="8458" y="5106"/>
                    <a:pt x="8522" y="5061"/>
                    <a:pt x="8535" y="4993"/>
                  </a:cubicBezTo>
                  <a:cubicBezTo>
                    <a:pt x="8556" y="4899"/>
                    <a:pt x="8485" y="4817"/>
                    <a:pt x="8394" y="4817"/>
                  </a:cubicBezTo>
                  <a:lnTo>
                    <a:pt x="6048" y="4817"/>
                  </a:lnTo>
                  <a:lnTo>
                    <a:pt x="6034" y="4717"/>
                  </a:lnTo>
                  <a:cubicBezTo>
                    <a:pt x="6034" y="4711"/>
                    <a:pt x="6035" y="4704"/>
                    <a:pt x="6038" y="4698"/>
                  </a:cubicBezTo>
                  <a:cubicBezTo>
                    <a:pt x="6365" y="4106"/>
                    <a:pt x="6495" y="3409"/>
                    <a:pt x="6403" y="2735"/>
                  </a:cubicBezTo>
                  <a:cubicBezTo>
                    <a:pt x="6309" y="2039"/>
                    <a:pt x="5993" y="1409"/>
                    <a:pt x="5492" y="913"/>
                  </a:cubicBezTo>
                  <a:cubicBezTo>
                    <a:pt x="4898" y="324"/>
                    <a:pt x="4107" y="1"/>
                    <a:pt x="32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0"/>
            <p:cNvSpPr/>
            <p:nvPr/>
          </p:nvSpPr>
          <p:spPr>
            <a:xfrm>
              <a:off x="6006575" y="1541725"/>
              <a:ext cx="83375" cy="7250"/>
            </a:xfrm>
            <a:custGeom>
              <a:rect b="b" l="l" r="r" t="t"/>
              <a:pathLst>
                <a:path extrusionOk="0" h="290" w="3335">
                  <a:moveTo>
                    <a:pt x="165" y="1"/>
                  </a:moveTo>
                  <a:cubicBezTo>
                    <a:pt x="97" y="1"/>
                    <a:pt x="35" y="46"/>
                    <a:pt x="20" y="113"/>
                  </a:cubicBezTo>
                  <a:cubicBezTo>
                    <a:pt x="1" y="206"/>
                    <a:pt x="71" y="290"/>
                    <a:pt x="161" y="290"/>
                  </a:cubicBezTo>
                  <a:lnTo>
                    <a:pt x="3169" y="290"/>
                  </a:lnTo>
                  <a:cubicBezTo>
                    <a:pt x="3238" y="290"/>
                    <a:pt x="3301" y="243"/>
                    <a:pt x="3315" y="176"/>
                  </a:cubicBezTo>
                  <a:cubicBezTo>
                    <a:pt x="3335" y="83"/>
                    <a:pt x="3265" y="1"/>
                    <a:pt x="3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0"/>
            <p:cNvSpPr/>
            <p:nvPr/>
          </p:nvSpPr>
          <p:spPr>
            <a:xfrm>
              <a:off x="6046150" y="1561925"/>
              <a:ext cx="43775" cy="7250"/>
            </a:xfrm>
            <a:custGeom>
              <a:rect b="b" l="l" r="r" t="t"/>
              <a:pathLst>
                <a:path extrusionOk="0" h="290" w="1751">
                  <a:moveTo>
                    <a:pt x="166" y="1"/>
                  </a:moveTo>
                  <a:cubicBezTo>
                    <a:pt x="97" y="1"/>
                    <a:pt x="34" y="47"/>
                    <a:pt x="20" y="114"/>
                  </a:cubicBezTo>
                  <a:cubicBezTo>
                    <a:pt x="0" y="208"/>
                    <a:pt x="70" y="290"/>
                    <a:pt x="161" y="290"/>
                  </a:cubicBezTo>
                  <a:lnTo>
                    <a:pt x="1585" y="290"/>
                  </a:lnTo>
                  <a:cubicBezTo>
                    <a:pt x="1653" y="290"/>
                    <a:pt x="1717" y="245"/>
                    <a:pt x="1731" y="177"/>
                  </a:cubicBezTo>
                  <a:cubicBezTo>
                    <a:pt x="1751" y="84"/>
                    <a:pt x="1680" y="1"/>
                    <a:pt x="15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0"/>
            <p:cNvSpPr/>
            <p:nvPr/>
          </p:nvSpPr>
          <p:spPr>
            <a:xfrm>
              <a:off x="5915850" y="1426125"/>
              <a:ext cx="83400" cy="7250"/>
            </a:xfrm>
            <a:custGeom>
              <a:rect b="b" l="l" r="r" t="t"/>
              <a:pathLst>
                <a:path extrusionOk="0" h="290" w="3336">
                  <a:moveTo>
                    <a:pt x="166" y="1"/>
                  </a:moveTo>
                  <a:cubicBezTo>
                    <a:pt x="97" y="1"/>
                    <a:pt x="34" y="46"/>
                    <a:pt x="20" y="114"/>
                  </a:cubicBezTo>
                  <a:cubicBezTo>
                    <a:pt x="0" y="208"/>
                    <a:pt x="71" y="290"/>
                    <a:pt x="162" y="290"/>
                  </a:cubicBezTo>
                  <a:lnTo>
                    <a:pt x="3171" y="290"/>
                  </a:lnTo>
                  <a:cubicBezTo>
                    <a:pt x="3239" y="290"/>
                    <a:pt x="3302" y="245"/>
                    <a:pt x="3316" y="178"/>
                  </a:cubicBezTo>
                  <a:cubicBezTo>
                    <a:pt x="3336" y="84"/>
                    <a:pt x="3265" y="1"/>
                    <a:pt x="3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0"/>
            <p:cNvSpPr/>
            <p:nvPr/>
          </p:nvSpPr>
          <p:spPr>
            <a:xfrm>
              <a:off x="5915850" y="1446375"/>
              <a:ext cx="83400" cy="7250"/>
            </a:xfrm>
            <a:custGeom>
              <a:rect b="b" l="l" r="r" t="t"/>
              <a:pathLst>
                <a:path extrusionOk="0" h="290" w="3336">
                  <a:moveTo>
                    <a:pt x="166" y="0"/>
                  </a:moveTo>
                  <a:cubicBezTo>
                    <a:pt x="98" y="0"/>
                    <a:pt x="34" y="45"/>
                    <a:pt x="21" y="112"/>
                  </a:cubicBezTo>
                  <a:cubicBezTo>
                    <a:pt x="0" y="206"/>
                    <a:pt x="71" y="289"/>
                    <a:pt x="162" y="289"/>
                  </a:cubicBezTo>
                  <a:lnTo>
                    <a:pt x="3170" y="289"/>
                  </a:lnTo>
                  <a:cubicBezTo>
                    <a:pt x="3239" y="289"/>
                    <a:pt x="3302" y="243"/>
                    <a:pt x="3316" y="176"/>
                  </a:cubicBezTo>
                  <a:cubicBezTo>
                    <a:pt x="3336" y="82"/>
                    <a:pt x="3265" y="0"/>
                    <a:pt x="3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0"/>
            <p:cNvSpPr/>
            <p:nvPr/>
          </p:nvSpPr>
          <p:spPr>
            <a:xfrm>
              <a:off x="5915850" y="1466575"/>
              <a:ext cx="83400" cy="7250"/>
            </a:xfrm>
            <a:custGeom>
              <a:rect b="b" l="l" r="r" t="t"/>
              <a:pathLst>
                <a:path extrusionOk="0" h="290" w="3336">
                  <a:moveTo>
                    <a:pt x="166" y="0"/>
                  </a:moveTo>
                  <a:cubicBezTo>
                    <a:pt x="97" y="0"/>
                    <a:pt x="34" y="47"/>
                    <a:pt x="20" y="114"/>
                  </a:cubicBezTo>
                  <a:cubicBezTo>
                    <a:pt x="0" y="207"/>
                    <a:pt x="71" y="289"/>
                    <a:pt x="162" y="289"/>
                  </a:cubicBezTo>
                  <a:lnTo>
                    <a:pt x="3171" y="289"/>
                  </a:lnTo>
                  <a:cubicBezTo>
                    <a:pt x="3239" y="289"/>
                    <a:pt x="3302" y="244"/>
                    <a:pt x="3316" y="177"/>
                  </a:cubicBezTo>
                  <a:cubicBezTo>
                    <a:pt x="3336" y="84"/>
                    <a:pt x="3265" y="0"/>
                    <a:pt x="3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0"/>
            <p:cNvSpPr/>
            <p:nvPr/>
          </p:nvSpPr>
          <p:spPr>
            <a:xfrm>
              <a:off x="5915900" y="1486800"/>
              <a:ext cx="43775" cy="7250"/>
            </a:xfrm>
            <a:custGeom>
              <a:rect b="b" l="l" r="r" t="t"/>
              <a:pathLst>
                <a:path extrusionOk="0" h="290" w="1751">
                  <a:moveTo>
                    <a:pt x="166" y="1"/>
                  </a:moveTo>
                  <a:cubicBezTo>
                    <a:pt x="97" y="1"/>
                    <a:pt x="34" y="46"/>
                    <a:pt x="20" y="114"/>
                  </a:cubicBezTo>
                  <a:cubicBezTo>
                    <a:pt x="1" y="208"/>
                    <a:pt x="72" y="290"/>
                    <a:pt x="161" y="290"/>
                  </a:cubicBezTo>
                  <a:lnTo>
                    <a:pt x="1585" y="290"/>
                  </a:lnTo>
                  <a:cubicBezTo>
                    <a:pt x="1654" y="290"/>
                    <a:pt x="1717" y="245"/>
                    <a:pt x="1731" y="177"/>
                  </a:cubicBezTo>
                  <a:cubicBezTo>
                    <a:pt x="1751" y="83"/>
                    <a:pt x="1680" y="1"/>
                    <a:pt x="15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 name="Google Shape;1361;p70"/>
          <p:cNvGrpSpPr/>
          <p:nvPr/>
        </p:nvGrpSpPr>
        <p:grpSpPr>
          <a:xfrm>
            <a:off x="1268559" y="1590345"/>
            <a:ext cx="314999" cy="365906"/>
            <a:chOff x="2602825" y="1372600"/>
            <a:chExt cx="212550" cy="246900"/>
          </a:xfrm>
        </p:grpSpPr>
        <p:sp>
          <p:nvSpPr>
            <p:cNvPr id="1362" name="Google Shape;1362;p70"/>
            <p:cNvSpPr/>
            <p:nvPr/>
          </p:nvSpPr>
          <p:spPr>
            <a:xfrm>
              <a:off x="2757350" y="1585525"/>
              <a:ext cx="8100" cy="7400"/>
            </a:xfrm>
            <a:custGeom>
              <a:rect b="b" l="l" r="r" t="t"/>
              <a:pathLst>
                <a:path extrusionOk="0" h="296" w="324">
                  <a:moveTo>
                    <a:pt x="161" y="1"/>
                  </a:moveTo>
                  <a:cubicBezTo>
                    <a:pt x="124" y="1"/>
                    <a:pt x="86" y="15"/>
                    <a:pt x="58" y="44"/>
                  </a:cubicBezTo>
                  <a:cubicBezTo>
                    <a:pt x="0" y="102"/>
                    <a:pt x="0" y="195"/>
                    <a:pt x="58" y="252"/>
                  </a:cubicBezTo>
                  <a:cubicBezTo>
                    <a:pt x="86" y="281"/>
                    <a:pt x="124" y="295"/>
                    <a:pt x="161" y="295"/>
                  </a:cubicBezTo>
                  <a:cubicBezTo>
                    <a:pt x="199" y="295"/>
                    <a:pt x="237" y="281"/>
                    <a:pt x="266" y="252"/>
                  </a:cubicBezTo>
                  <a:cubicBezTo>
                    <a:pt x="323" y="194"/>
                    <a:pt x="323" y="102"/>
                    <a:pt x="266" y="44"/>
                  </a:cubicBezTo>
                  <a:cubicBezTo>
                    <a:pt x="237" y="15"/>
                    <a:pt x="199" y="1"/>
                    <a:pt x="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0"/>
            <p:cNvSpPr/>
            <p:nvPr/>
          </p:nvSpPr>
          <p:spPr>
            <a:xfrm>
              <a:off x="2640325" y="1569475"/>
              <a:ext cx="7375" cy="7375"/>
            </a:xfrm>
            <a:custGeom>
              <a:rect b="b" l="l" r="r" t="t"/>
              <a:pathLst>
                <a:path extrusionOk="0" h="295" w="295">
                  <a:moveTo>
                    <a:pt x="147" y="0"/>
                  </a:moveTo>
                  <a:cubicBezTo>
                    <a:pt x="66" y="0"/>
                    <a:pt x="0" y="66"/>
                    <a:pt x="0" y="147"/>
                  </a:cubicBezTo>
                  <a:cubicBezTo>
                    <a:pt x="0" y="229"/>
                    <a:pt x="66" y="294"/>
                    <a:pt x="147" y="294"/>
                  </a:cubicBezTo>
                  <a:cubicBezTo>
                    <a:pt x="228" y="294"/>
                    <a:pt x="294" y="229"/>
                    <a:pt x="294" y="147"/>
                  </a:cubicBezTo>
                  <a:cubicBezTo>
                    <a:pt x="294" y="66"/>
                    <a:pt x="228" y="0"/>
                    <a:pt x="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0"/>
            <p:cNvSpPr/>
            <p:nvPr/>
          </p:nvSpPr>
          <p:spPr>
            <a:xfrm>
              <a:off x="2624150" y="1372600"/>
              <a:ext cx="171000" cy="176675"/>
            </a:xfrm>
            <a:custGeom>
              <a:rect b="b" l="l" r="r" t="t"/>
              <a:pathLst>
                <a:path extrusionOk="0" h="7067" w="6840">
                  <a:moveTo>
                    <a:pt x="5213" y="3898"/>
                  </a:moveTo>
                  <a:cubicBezTo>
                    <a:pt x="5581" y="4156"/>
                    <a:pt x="5893" y="4492"/>
                    <a:pt x="6121" y="4880"/>
                  </a:cubicBezTo>
                  <a:cubicBezTo>
                    <a:pt x="6402" y="5358"/>
                    <a:pt x="6550" y="5905"/>
                    <a:pt x="6550" y="6461"/>
                  </a:cubicBezTo>
                  <a:lnTo>
                    <a:pt x="6550" y="6478"/>
                  </a:lnTo>
                  <a:cubicBezTo>
                    <a:pt x="6549" y="6608"/>
                    <a:pt x="6476" y="6712"/>
                    <a:pt x="6355" y="6757"/>
                  </a:cubicBezTo>
                  <a:cubicBezTo>
                    <a:pt x="6322" y="6769"/>
                    <a:pt x="6284" y="6776"/>
                    <a:pt x="6245" y="6776"/>
                  </a:cubicBezTo>
                  <a:cubicBezTo>
                    <a:pt x="6167" y="6776"/>
                    <a:pt x="6083" y="6748"/>
                    <a:pt x="6014" y="6668"/>
                  </a:cubicBezTo>
                  <a:cubicBezTo>
                    <a:pt x="5716" y="6321"/>
                    <a:pt x="5346" y="6034"/>
                    <a:pt x="4937" y="5832"/>
                  </a:cubicBezTo>
                  <a:cubicBezTo>
                    <a:pt x="5108" y="5281"/>
                    <a:pt x="5201" y="4708"/>
                    <a:pt x="5212" y="4124"/>
                  </a:cubicBezTo>
                  <a:cubicBezTo>
                    <a:pt x="5213" y="4083"/>
                    <a:pt x="5213" y="4043"/>
                    <a:pt x="5213" y="4003"/>
                  </a:cubicBezTo>
                  <a:cubicBezTo>
                    <a:pt x="5213" y="3968"/>
                    <a:pt x="5213" y="3933"/>
                    <a:pt x="5213" y="3898"/>
                  </a:cubicBezTo>
                  <a:close/>
                  <a:moveTo>
                    <a:pt x="3427" y="1"/>
                  </a:moveTo>
                  <a:cubicBezTo>
                    <a:pt x="3217" y="1"/>
                    <a:pt x="3023" y="96"/>
                    <a:pt x="2896" y="263"/>
                  </a:cubicBezTo>
                  <a:cubicBezTo>
                    <a:pt x="2163" y="1222"/>
                    <a:pt x="1736" y="2349"/>
                    <a:pt x="1649" y="3543"/>
                  </a:cubicBezTo>
                  <a:cubicBezTo>
                    <a:pt x="1164" y="3838"/>
                    <a:pt x="758" y="4249"/>
                    <a:pt x="471" y="4739"/>
                  </a:cubicBezTo>
                  <a:cubicBezTo>
                    <a:pt x="163" y="5262"/>
                    <a:pt x="0" y="5862"/>
                    <a:pt x="0" y="6471"/>
                  </a:cubicBezTo>
                  <a:lnTo>
                    <a:pt x="0" y="6479"/>
                  </a:lnTo>
                  <a:cubicBezTo>
                    <a:pt x="1" y="6727"/>
                    <a:pt x="153" y="6943"/>
                    <a:pt x="386" y="7029"/>
                  </a:cubicBezTo>
                  <a:cubicBezTo>
                    <a:pt x="455" y="7055"/>
                    <a:pt x="525" y="7067"/>
                    <a:pt x="595" y="7067"/>
                  </a:cubicBezTo>
                  <a:cubicBezTo>
                    <a:pt x="764" y="7067"/>
                    <a:pt x="929" y="6993"/>
                    <a:pt x="1046" y="6857"/>
                  </a:cubicBezTo>
                  <a:cubicBezTo>
                    <a:pt x="1311" y="6550"/>
                    <a:pt x="1638" y="6292"/>
                    <a:pt x="1999" y="6108"/>
                  </a:cubicBezTo>
                  <a:cubicBezTo>
                    <a:pt x="2017" y="6158"/>
                    <a:pt x="2036" y="6208"/>
                    <a:pt x="2056" y="6258"/>
                  </a:cubicBezTo>
                  <a:cubicBezTo>
                    <a:pt x="2099" y="6369"/>
                    <a:pt x="2205" y="6436"/>
                    <a:pt x="2318" y="6436"/>
                  </a:cubicBezTo>
                  <a:cubicBezTo>
                    <a:pt x="2348" y="6436"/>
                    <a:pt x="2380" y="6431"/>
                    <a:pt x="2410" y="6421"/>
                  </a:cubicBezTo>
                  <a:cubicBezTo>
                    <a:pt x="2734" y="6310"/>
                    <a:pt x="3074" y="6254"/>
                    <a:pt x="3420" y="6254"/>
                  </a:cubicBezTo>
                  <a:cubicBezTo>
                    <a:pt x="3765" y="6254"/>
                    <a:pt x="4106" y="6310"/>
                    <a:pt x="4428" y="6421"/>
                  </a:cubicBezTo>
                  <a:cubicBezTo>
                    <a:pt x="4459" y="6431"/>
                    <a:pt x="4490" y="6436"/>
                    <a:pt x="4521" y="6436"/>
                  </a:cubicBezTo>
                  <a:cubicBezTo>
                    <a:pt x="4634" y="6436"/>
                    <a:pt x="4740" y="6369"/>
                    <a:pt x="4783" y="6258"/>
                  </a:cubicBezTo>
                  <a:cubicBezTo>
                    <a:pt x="4803" y="6208"/>
                    <a:pt x="4822" y="6158"/>
                    <a:pt x="4840" y="6107"/>
                  </a:cubicBezTo>
                  <a:cubicBezTo>
                    <a:pt x="5201" y="6292"/>
                    <a:pt x="5528" y="6549"/>
                    <a:pt x="5793" y="6857"/>
                  </a:cubicBezTo>
                  <a:cubicBezTo>
                    <a:pt x="5910" y="6993"/>
                    <a:pt x="6075" y="7067"/>
                    <a:pt x="6245" y="7067"/>
                  </a:cubicBezTo>
                  <a:cubicBezTo>
                    <a:pt x="6315" y="7067"/>
                    <a:pt x="6385" y="7055"/>
                    <a:pt x="6453" y="7029"/>
                  </a:cubicBezTo>
                  <a:cubicBezTo>
                    <a:pt x="6686" y="6943"/>
                    <a:pt x="6838" y="6727"/>
                    <a:pt x="6839" y="6478"/>
                  </a:cubicBezTo>
                  <a:lnTo>
                    <a:pt x="6839" y="6444"/>
                  </a:lnTo>
                  <a:cubicBezTo>
                    <a:pt x="6839" y="5840"/>
                    <a:pt x="6678" y="5247"/>
                    <a:pt x="6373" y="4728"/>
                  </a:cubicBezTo>
                  <a:cubicBezTo>
                    <a:pt x="6089" y="4244"/>
                    <a:pt x="5686" y="3836"/>
                    <a:pt x="5207" y="3545"/>
                  </a:cubicBezTo>
                  <a:cubicBezTo>
                    <a:pt x="5151" y="2788"/>
                    <a:pt x="4958" y="2057"/>
                    <a:pt x="4630" y="1370"/>
                  </a:cubicBezTo>
                  <a:cubicBezTo>
                    <a:pt x="4605" y="1319"/>
                    <a:pt x="4553" y="1289"/>
                    <a:pt x="4500" y="1289"/>
                  </a:cubicBezTo>
                  <a:cubicBezTo>
                    <a:pt x="4479" y="1289"/>
                    <a:pt x="4458" y="1293"/>
                    <a:pt x="4438" y="1303"/>
                  </a:cubicBezTo>
                  <a:cubicBezTo>
                    <a:pt x="4366" y="1337"/>
                    <a:pt x="4336" y="1423"/>
                    <a:pt x="4370" y="1494"/>
                  </a:cubicBezTo>
                  <a:cubicBezTo>
                    <a:pt x="4712" y="2210"/>
                    <a:pt x="4901" y="2974"/>
                    <a:pt x="4931" y="3767"/>
                  </a:cubicBezTo>
                  <a:lnTo>
                    <a:pt x="4931" y="3766"/>
                  </a:lnTo>
                  <a:cubicBezTo>
                    <a:pt x="4934" y="3845"/>
                    <a:pt x="4937" y="3923"/>
                    <a:pt x="4937" y="4002"/>
                  </a:cubicBezTo>
                  <a:cubicBezTo>
                    <a:pt x="4937" y="4040"/>
                    <a:pt x="4935" y="4078"/>
                    <a:pt x="4935" y="4116"/>
                  </a:cubicBezTo>
                  <a:cubicBezTo>
                    <a:pt x="4922" y="4816"/>
                    <a:pt x="4786" y="5499"/>
                    <a:pt x="4532" y="6145"/>
                  </a:cubicBezTo>
                  <a:cubicBezTo>
                    <a:pt x="4181" y="6026"/>
                    <a:pt x="3811" y="5965"/>
                    <a:pt x="3436" y="5965"/>
                  </a:cubicBezTo>
                  <a:cubicBezTo>
                    <a:pt x="3061" y="5965"/>
                    <a:pt x="2692" y="6026"/>
                    <a:pt x="2340" y="6145"/>
                  </a:cubicBezTo>
                  <a:cubicBezTo>
                    <a:pt x="2220" y="5842"/>
                    <a:pt x="2126" y="5527"/>
                    <a:pt x="2059" y="5209"/>
                  </a:cubicBezTo>
                  <a:cubicBezTo>
                    <a:pt x="2045" y="5140"/>
                    <a:pt x="1985" y="5093"/>
                    <a:pt x="1918" y="5093"/>
                  </a:cubicBezTo>
                  <a:cubicBezTo>
                    <a:pt x="1909" y="5093"/>
                    <a:pt x="1898" y="5094"/>
                    <a:pt x="1888" y="5096"/>
                  </a:cubicBezTo>
                  <a:cubicBezTo>
                    <a:pt x="1810" y="5113"/>
                    <a:pt x="1760" y="5189"/>
                    <a:pt x="1776" y="5267"/>
                  </a:cubicBezTo>
                  <a:cubicBezTo>
                    <a:pt x="1815" y="5457"/>
                    <a:pt x="1865" y="5646"/>
                    <a:pt x="1923" y="5832"/>
                  </a:cubicBezTo>
                  <a:cubicBezTo>
                    <a:pt x="1514" y="6034"/>
                    <a:pt x="1143" y="6321"/>
                    <a:pt x="844" y="6669"/>
                  </a:cubicBezTo>
                  <a:cubicBezTo>
                    <a:pt x="776" y="6748"/>
                    <a:pt x="691" y="6777"/>
                    <a:pt x="614" y="6777"/>
                  </a:cubicBezTo>
                  <a:cubicBezTo>
                    <a:pt x="574" y="6777"/>
                    <a:pt x="537" y="6769"/>
                    <a:pt x="504" y="6757"/>
                  </a:cubicBezTo>
                  <a:cubicBezTo>
                    <a:pt x="383" y="6713"/>
                    <a:pt x="310" y="6608"/>
                    <a:pt x="309" y="6479"/>
                  </a:cubicBezTo>
                  <a:lnTo>
                    <a:pt x="309" y="6451"/>
                  </a:lnTo>
                  <a:cubicBezTo>
                    <a:pt x="309" y="5898"/>
                    <a:pt x="456" y="5356"/>
                    <a:pt x="734" y="4881"/>
                  </a:cubicBezTo>
                  <a:cubicBezTo>
                    <a:pt x="961" y="4496"/>
                    <a:pt x="1270" y="4163"/>
                    <a:pt x="1636" y="3907"/>
                  </a:cubicBezTo>
                  <a:lnTo>
                    <a:pt x="1636" y="3907"/>
                  </a:lnTo>
                  <a:cubicBezTo>
                    <a:pt x="1635" y="3942"/>
                    <a:pt x="1635" y="3975"/>
                    <a:pt x="1635" y="4010"/>
                  </a:cubicBezTo>
                  <a:cubicBezTo>
                    <a:pt x="1635" y="4051"/>
                    <a:pt x="1635" y="4091"/>
                    <a:pt x="1636" y="4130"/>
                  </a:cubicBezTo>
                  <a:cubicBezTo>
                    <a:pt x="1639" y="4282"/>
                    <a:pt x="1648" y="4435"/>
                    <a:pt x="1662" y="4585"/>
                  </a:cubicBezTo>
                  <a:cubicBezTo>
                    <a:pt x="1668" y="4659"/>
                    <a:pt x="1731" y="4716"/>
                    <a:pt x="1805" y="4716"/>
                  </a:cubicBezTo>
                  <a:cubicBezTo>
                    <a:pt x="1809" y="4716"/>
                    <a:pt x="1813" y="4715"/>
                    <a:pt x="1818" y="4715"/>
                  </a:cubicBezTo>
                  <a:cubicBezTo>
                    <a:pt x="1897" y="4708"/>
                    <a:pt x="1955" y="4638"/>
                    <a:pt x="1948" y="4559"/>
                  </a:cubicBezTo>
                  <a:cubicBezTo>
                    <a:pt x="1935" y="4415"/>
                    <a:pt x="1926" y="4269"/>
                    <a:pt x="1923" y="4125"/>
                  </a:cubicBezTo>
                  <a:cubicBezTo>
                    <a:pt x="1922" y="4087"/>
                    <a:pt x="1922" y="4048"/>
                    <a:pt x="1922" y="4010"/>
                  </a:cubicBezTo>
                  <a:cubicBezTo>
                    <a:pt x="1922" y="3932"/>
                    <a:pt x="1924" y="3854"/>
                    <a:pt x="1926" y="3777"/>
                  </a:cubicBezTo>
                  <a:lnTo>
                    <a:pt x="1926" y="3769"/>
                  </a:lnTo>
                  <a:cubicBezTo>
                    <a:pt x="1975" y="2554"/>
                    <a:pt x="2386" y="1408"/>
                    <a:pt x="3127" y="439"/>
                  </a:cubicBezTo>
                  <a:cubicBezTo>
                    <a:pt x="3199" y="345"/>
                    <a:pt x="3308" y="291"/>
                    <a:pt x="3427" y="291"/>
                  </a:cubicBezTo>
                  <a:cubicBezTo>
                    <a:pt x="3546" y="291"/>
                    <a:pt x="3656" y="345"/>
                    <a:pt x="3728" y="439"/>
                  </a:cubicBezTo>
                  <a:cubicBezTo>
                    <a:pt x="3844" y="592"/>
                    <a:pt x="3955" y="752"/>
                    <a:pt x="4056" y="916"/>
                  </a:cubicBezTo>
                  <a:cubicBezTo>
                    <a:pt x="4084" y="960"/>
                    <a:pt x="4131" y="985"/>
                    <a:pt x="4180" y="985"/>
                  </a:cubicBezTo>
                  <a:cubicBezTo>
                    <a:pt x="4206" y="985"/>
                    <a:pt x="4233" y="978"/>
                    <a:pt x="4257" y="963"/>
                  </a:cubicBezTo>
                  <a:cubicBezTo>
                    <a:pt x="4325" y="921"/>
                    <a:pt x="4345" y="832"/>
                    <a:pt x="4303" y="763"/>
                  </a:cubicBezTo>
                  <a:cubicBezTo>
                    <a:pt x="4197" y="592"/>
                    <a:pt x="4081" y="423"/>
                    <a:pt x="3959" y="263"/>
                  </a:cubicBezTo>
                  <a:cubicBezTo>
                    <a:pt x="3832" y="96"/>
                    <a:pt x="3638" y="1"/>
                    <a:pt x="3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0"/>
            <p:cNvSpPr/>
            <p:nvPr/>
          </p:nvSpPr>
          <p:spPr>
            <a:xfrm>
              <a:off x="2694450" y="1423450"/>
              <a:ext cx="30375" cy="57825"/>
            </a:xfrm>
            <a:custGeom>
              <a:rect b="b" l="l" r="r" t="t"/>
              <a:pathLst>
                <a:path extrusionOk="0" h="2313" w="1215">
                  <a:moveTo>
                    <a:pt x="540" y="1"/>
                  </a:moveTo>
                  <a:cubicBezTo>
                    <a:pt x="508" y="1"/>
                    <a:pt x="482" y="28"/>
                    <a:pt x="482" y="59"/>
                  </a:cubicBezTo>
                  <a:lnTo>
                    <a:pt x="482" y="271"/>
                  </a:lnTo>
                  <a:lnTo>
                    <a:pt x="456" y="271"/>
                  </a:lnTo>
                  <a:cubicBezTo>
                    <a:pt x="312" y="271"/>
                    <a:pt x="200" y="310"/>
                    <a:pt x="120" y="388"/>
                  </a:cubicBezTo>
                  <a:cubicBezTo>
                    <a:pt x="41" y="466"/>
                    <a:pt x="1" y="578"/>
                    <a:pt x="1" y="722"/>
                  </a:cubicBezTo>
                  <a:lnTo>
                    <a:pt x="1" y="824"/>
                  </a:lnTo>
                  <a:cubicBezTo>
                    <a:pt x="1" y="1017"/>
                    <a:pt x="53" y="1145"/>
                    <a:pt x="158" y="1212"/>
                  </a:cubicBezTo>
                  <a:cubicBezTo>
                    <a:pt x="209" y="1245"/>
                    <a:pt x="259" y="1268"/>
                    <a:pt x="307" y="1282"/>
                  </a:cubicBezTo>
                  <a:cubicBezTo>
                    <a:pt x="357" y="1296"/>
                    <a:pt x="430" y="1307"/>
                    <a:pt x="528" y="1316"/>
                  </a:cubicBezTo>
                  <a:cubicBezTo>
                    <a:pt x="627" y="1325"/>
                    <a:pt x="693" y="1334"/>
                    <a:pt x="727" y="1341"/>
                  </a:cubicBezTo>
                  <a:cubicBezTo>
                    <a:pt x="764" y="1350"/>
                    <a:pt x="797" y="1368"/>
                    <a:pt x="826" y="1393"/>
                  </a:cubicBezTo>
                  <a:cubicBezTo>
                    <a:pt x="853" y="1419"/>
                    <a:pt x="868" y="1455"/>
                    <a:pt x="868" y="1501"/>
                  </a:cubicBezTo>
                  <a:lnTo>
                    <a:pt x="868" y="1539"/>
                  </a:lnTo>
                  <a:cubicBezTo>
                    <a:pt x="868" y="1614"/>
                    <a:pt x="853" y="1666"/>
                    <a:pt x="825" y="1694"/>
                  </a:cubicBezTo>
                  <a:cubicBezTo>
                    <a:pt x="796" y="1721"/>
                    <a:pt x="745" y="1735"/>
                    <a:pt x="672" y="1735"/>
                  </a:cubicBezTo>
                  <a:lnTo>
                    <a:pt x="561" y="1735"/>
                  </a:lnTo>
                  <a:cubicBezTo>
                    <a:pt x="487" y="1735"/>
                    <a:pt x="436" y="1722"/>
                    <a:pt x="408" y="1697"/>
                  </a:cubicBezTo>
                  <a:cubicBezTo>
                    <a:pt x="380" y="1671"/>
                    <a:pt x="367" y="1624"/>
                    <a:pt x="367" y="1554"/>
                  </a:cubicBezTo>
                  <a:lnTo>
                    <a:pt x="367" y="1542"/>
                  </a:lnTo>
                  <a:cubicBezTo>
                    <a:pt x="367" y="1511"/>
                    <a:pt x="341" y="1485"/>
                    <a:pt x="309" y="1485"/>
                  </a:cubicBezTo>
                  <a:lnTo>
                    <a:pt x="78" y="1485"/>
                  </a:lnTo>
                  <a:cubicBezTo>
                    <a:pt x="46" y="1485"/>
                    <a:pt x="20" y="1511"/>
                    <a:pt x="20" y="1542"/>
                  </a:cubicBezTo>
                  <a:lnTo>
                    <a:pt x="20" y="1594"/>
                  </a:lnTo>
                  <a:cubicBezTo>
                    <a:pt x="20" y="1735"/>
                    <a:pt x="58" y="1845"/>
                    <a:pt x="137" y="1924"/>
                  </a:cubicBezTo>
                  <a:cubicBezTo>
                    <a:pt x="214" y="2003"/>
                    <a:pt x="322" y="2043"/>
                    <a:pt x="460" y="2043"/>
                  </a:cubicBezTo>
                  <a:lnTo>
                    <a:pt x="464" y="2043"/>
                  </a:lnTo>
                  <a:lnTo>
                    <a:pt x="464" y="2255"/>
                  </a:lnTo>
                  <a:cubicBezTo>
                    <a:pt x="464" y="2287"/>
                    <a:pt x="489" y="2313"/>
                    <a:pt x="521" y="2313"/>
                  </a:cubicBezTo>
                  <a:lnTo>
                    <a:pt x="694" y="2313"/>
                  </a:lnTo>
                  <a:cubicBezTo>
                    <a:pt x="726" y="2313"/>
                    <a:pt x="753" y="2287"/>
                    <a:pt x="753" y="2255"/>
                  </a:cubicBezTo>
                  <a:lnTo>
                    <a:pt x="753" y="2043"/>
                  </a:lnTo>
                  <a:lnTo>
                    <a:pt x="769" y="2043"/>
                  </a:lnTo>
                  <a:cubicBezTo>
                    <a:pt x="907" y="2043"/>
                    <a:pt x="1015" y="2004"/>
                    <a:pt x="1095" y="1925"/>
                  </a:cubicBezTo>
                  <a:cubicBezTo>
                    <a:pt x="1174" y="1847"/>
                    <a:pt x="1214" y="1736"/>
                    <a:pt x="1214" y="1593"/>
                  </a:cubicBezTo>
                  <a:lnTo>
                    <a:pt x="1214" y="1489"/>
                  </a:lnTo>
                  <a:cubicBezTo>
                    <a:pt x="1214" y="1309"/>
                    <a:pt x="1166" y="1185"/>
                    <a:pt x="1068" y="1115"/>
                  </a:cubicBezTo>
                  <a:cubicBezTo>
                    <a:pt x="1021" y="1082"/>
                    <a:pt x="973" y="1058"/>
                    <a:pt x="924" y="1043"/>
                  </a:cubicBezTo>
                  <a:cubicBezTo>
                    <a:pt x="876" y="1027"/>
                    <a:pt x="803" y="1015"/>
                    <a:pt x="707" y="1007"/>
                  </a:cubicBezTo>
                  <a:cubicBezTo>
                    <a:pt x="611" y="998"/>
                    <a:pt x="542" y="991"/>
                    <a:pt x="502" y="983"/>
                  </a:cubicBezTo>
                  <a:cubicBezTo>
                    <a:pt x="467" y="976"/>
                    <a:pt x="436" y="961"/>
                    <a:pt x="408" y="938"/>
                  </a:cubicBezTo>
                  <a:cubicBezTo>
                    <a:pt x="380" y="915"/>
                    <a:pt x="367" y="883"/>
                    <a:pt x="367" y="843"/>
                  </a:cubicBezTo>
                  <a:lnTo>
                    <a:pt x="367" y="789"/>
                  </a:lnTo>
                  <a:cubicBezTo>
                    <a:pt x="367" y="705"/>
                    <a:pt x="380" y="651"/>
                    <a:pt x="407" y="622"/>
                  </a:cubicBezTo>
                  <a:cubicBezTo>
                    <a:pt x="434" y="593"/>
                    <a:pt x="484" y="580"/>
                    <a:pt x="559" y="580"/>
                  </a:cubicBezTo>
                  <a:lnTo>
                    <a:pt x="638" y="580"/>
                  </a:lnTo>
                  <a:cubicBezTo>
                    <a:pt x="713" y="580"/>
                    <a:pt x="763" y="592"/>
                    <a:pt x="790" y="617"/>
                  </a:cubicBezTo>
                  <a:cubicBezTo>
                    <a:pt x="816" y="642"/>
                    <a:pt x="829" y="688"/>
                    <a:pt x="829" y="756"/>
                  </a:cubicBezTo>
                  <a:lnTo>
                    <a:pt x="829" y="772"/>
                  </a:lnTo>
                  <a:cubicBezTo>
                    <a:pt x="829" y="804"/>
                    <a:pt x="855" y="830"/>
                    <a:pt x="887" y="830"/>
                  </a:cubicBezTo>
                  <a:lnTo>
                    <a:pt x="1119" y="830"/>
                  </a:lnTo>
                  <a:cubicBezTo>
                    <a:pt x="1151" y="830"/>
                    <a:pt x="1176" y="804"/>
                    <a:pt x="1176" y="772"/>
                  </a:cubicBezTo>
                  <a:lnTo>
                    <a:pt x="1176" y="714"/>
                  </a:lnTo>
                  <a:cubicBezTo>
                    <a:pt x="1176" y="577"/>
                    <a:pt x="1138" y="469"/>
                    <a:pt x="1064" y="390"/>
                  </a:cubicBezTo>
                  <a:cubicBezTo>
                    <a:pt x="989" y="310"/>
                    <a:pt x="887" y="271"/>
                    <a:pt x="758" y="271"/>
                  </a:cubicBezTo>
                  <a:lnTo>
                    <a:pt x="753" y="271"/>
                  </a:lnTo>
                  <a:lnTo>
                    <a:pt x="753" y="58"/>
                  </a:lnTo>
                  <a:cubicBezTo>
                    <a:pt x="753" y="20"/>
                    <a:pt x="733" y="1"/>
                    <a:pt x="6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0"/>
            <p:cNvSpPr/>
            <p:nvPr/>
          </p:nvSpPr>
          <p:spPr>
            <a:xfrm>
              <a:off x="2685900" y="1506300"/>
              <a:ext cx="47850" cy="10100"/>
            </a:xfrm>
            <a:custGeom>
              <a:rect b="b" l="l" r="r" t="t"/>
              <a:pathLst>
                <a:path extrusionOk="0" h="404" w="1914">
                  <a:moveTo>
                    <a:pt x="913" y="0"/>
                  </a:moveTo>
                  <a:cubicBezTo>
                    <a:pt x="646" y="0"/>
                    <a:pt x="382" y="32"/>
                    <a:pt x="126" y="95"/>
                  </a:cubicBezTo>
                  <a:cubicBezTo>
                    <a:pt x="48" y="115"/>
                    <a:pt x="0" y="193"/>
                    <a:pt x="19" y="271"/>
                  </a:cubicBezTo>
                  <a:cubicBezTo>
                    <a:pt x="36" y="337"/>
                    <a:pt x="95" y="381"/>
                    <a:pt x="161" y="381"/>
                  </a:cubicBezTo>
                  <a:cubicBezTo>
                    <a:pt x="172" y="381"/>
                    <a:pt x="183" y="380"/>
                    <a:pt x="195" y="377"/>
                  </a:cubicBezTo>
                  <a:cubicBezTo>
                    <a:pt x="428" y="319"/>
                    <a:pt x="670" y="289"/>
                    <a:pt x="913" y="289"/>
                  </a:cubicBezTo>
                  <a:cubicBezTo>
                    <a:pt x="1184" y="289"/>
                    <a:pt x="1454" y="326"/>
                    <a:pt x="1714" y="397"/>
                  </a:cubicBezTo>
                  <a:cubicBezTo>
                    <a:pt x="1726" y="401"/>
                    <a:pt x="1739" y="404"/>
                    <a:pt x="1752" y="404"/>
                  </a:cubicBezTo>
                  <a:cubicBezTo>
                    <a:pt x="1816" y="404"/>
                    <a:pt x="1874" y="361"/>
                    <a:pt x="1892" y="297"/>
                  </a:cubicBezTo>
                  <a:cubicBezTo>
                    <a:pt x="1913" y="219"/>
                    <a:pt x="1868" y="140"/>
                    <a:pt x="1791" y="119"/>
                  </a:cubicBezTo>
                  <a:cubicBezTo>
                    <a:pt x="1506" y="40"/>
                    <a:pt x="1211" y="0"/>
                    <a:pt x="9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0"/>
            <p:cNvSpPr/>
            <p:nvPr/>
          </p:nvSpPr>
          <p:spPr>
            <a:xfrm>
              <a:off x="2705550" y="1537275"/>
              <a:ext cx="7250" cy="35825"/>
            </a:xfrm>
            <a:custGeom>
              <a:rect b="b" l="l" r="r" t="t"/>
              <a:pathLst>
                <a:path extrusionOk="0" h="1433" w="290">
                  <a:moveTo>
                    <a:pt x="144" y="1"/>
                  </a:moveTo>
                  <a:cubicBezTo>
                    <a:pt x="138" y="1"/>
                    <a:pt x="133" y="1"/>
                    <a:pt x="127" y="2"/>
                  </a:cubicBezTo>
                  <a:cubicBezTo>
                    <a:pt x="53" y="11"/>
                    <a:pt x="0" y="77"/>
                    <a:pt x="0" y="151"/>
                  </a:cubicBezTo>
                  <a:lnTo>
                    <a:pt x="0" y="1282"/>
                  </a:lnTo>
                  <a:cubicBezTo>
                    <a:pt x="0" y="1356"/>
                    <a:pt x="53" y="1422"/>
                    <a:pt x="127" y="1431"/>
                  </a:cubicBezTo>
                  <a:cubicBezTo>
                    <a:pt x="133" y="1432"/>
                    <a:pt x="138" y="1432"/>
                    <a:pt x="144" y="1432"/>
                  </a:cubicBezTo>
                  <a:cubicBezTo>
                    <a:pt x="224" y="1432"/>
                    <a:pt x="289" y="1368"/>
                    <a:pt x="289" y="1287"/>
                  </a:cubicBezTo>
                  <a:lnTo>
                    <a:pt x="289" y="146"/>
                  </a:lnTo>
                  <a:cubicBezTo>
                    <a:pt x="289" y="65"/>
                    <a:pt x="224"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0"/>
            <p:cNvSpPr/>
            <p:nvPr/>
          </p:nvSpPr>
          <p:spPr>
            <a:xfrm>
              <a:off x="2705550" y="1580700"/>
              <a:ext cx="7250" cy="17725"/>
            </a:xfrm>
            <a:custGeom>
              <a:rect b="b" l="l" r="r" t="t"/>
              <a:pathLst>
                <a:path extrusionOk="0" h="709" w="290">
                  <a:moveTo>
                    <a:pt x="145" y="0"/>
                  </a:moveTo>
                  <a:cubicBezTo>
                    <a:pt x="139" y="0"/>
                    <a:pt x="133" y="1"/>
                    <a:pt x="127" y="2"/>
                  </a:cubicBezTo>
                  <a:cubicBezTo>
                    <a:pt x="54" y="10"/>
                    <a:pt x="0" y="77"/>
                    <a:pt x="0" y="151"/>
                  </a:cubicBezTo>
                  <a:lnTo>
                    <a:pt x="0" y="558"/>
                  </a:lnTo>
                  <a:cubicBezTo>
                    <a:pt x="0" y="632"/>
                    <a:pt x="54" y="699"/>
                    <a:pt x="127" y="707"/>
                  </a:cubicBezTo>
                  <a:cubicBezTo>
                    <a:pt x="133" y="708"/>
                    <a:pt x="138" y="708"/>
                    <a:pt x="144" y="708"/>
                  </a:cubicBezTo>
                  <a:cubicBezTo>
                    <a:pt x="224" y="708"/>
                    <a:pt x="289" y="644"/>
                    <a:pt x="289" y="564"/>
                  </a:cubicBezTo>
                  <a:lnTo>
                    <a:pt x="289" y="145"/>
                  </a:lnTo>
                  <a:cubicBezTo>
                    <a:pt x="289" y="65"/>
                    <a:pt x="225"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0"/>
            <p:cNvSpPr/>
            <p:nvPr/>
          </p:nvSpPr>
          <p:spPr>
            <a:xfrm>
              <a:off x="2602825" y="1544600"/>
              <a:ext cx="212550" cy="74900"/>
            </a:xfrm>
            <a:custGeom>
              <a:rect b="b" l="l" r="r" t="t"/>
              <a:pathLst>
                <a:path extrusionOk="0" h="2996" w="8502">
                  <a:moveTo>
                    <a:pt x="1331" y="1812"/>
                  </a:moveTo>
                  <a:cubicBezTo>
                    <a:pt x="1491" y="1812"/>
                    <a:pt x="1648" y="1883"/>
                    <a:pt x="1752" y="2016"/>
                  </a:cubicBezTo>
                  <a:cubicBezTo>
                    <a:pt x="1752" y="2019"/>
                    <a:pt x="1751" y="2023"/>
                    <a:pt x="1751" y="2026"/>
                  </a:cubicBezTo>
                  <a:cubicBezTo>
                    <a:pt x="1751" y="2291"/>
                    <a:pt x="1858" y="2532"/>
                    <a:pt x="2031" y="2706"/>
                  </a:cubicBezTo>
                  <a:lnTo>
                    <a:pt x="909" y="2706"/>
                  </a:lnTo>
                  <a:cubicBezTo>
                    <a:pt x="907" y="2685"/>
                    <a:pt x="898" y="2663"/>
                    <a:pt x="886" y="2644"/>
                  </a:cubicBezTo>
                  <a:cubicBezTo>
                    <a:pt x="723" y="2398"/>
                    <a:pt x="788" y="2066"/>
                    <a:pt x="1034" y="1902"/>
                  </a:cubicBezTo>
                  <a:cubicBezTo>
                    <a:pt x="1125" y="1841"/>
                    <a:pt x="1229" y="1812"/>
                    <a:pt x="1331" y="1812"/>
                  </a:cubicBezTo>
                  <a:close/>
                  <a:moveTo>
                    <a:pt x="7339" y="2271"/>
                  </a:moveTo>
                  <a:cubicBezTo>
                    <a:pt x="7400" y="2271"/>
                    <a:pt x="7462" y="2288"/>
                    <a:pt x="7517" y="2325"/>
                  </a:cubicBezTo>
                  <a:cubicBezTo>
                    <a:pt x="7645" y="2409"/>
                    <a:pt x="7691" y="2570"/>
                    <a:pt x="7640" y="2706"/>
                  </a:cubicBezTo>
                  <a:lnTo>
                    <a:pt x="6786" y="2706"/>
                  </a:lnTo>
                  <a:cubicBezTo>
                    <a:pt x="6883" y="2633"/>
                    <a:pt x="6969" y="2545"/>
                    <a:pt x="7041" y="2446"/>
                  </a:cubicBezTo>
                  <a:cubicBezTo>
                    <a:pt x="7052" y="2437"/>
                    <a:pt x="7063" y="2427"/>
                    <a:pt x="7071" y="2413"/>
                  </a:cubicBezTo>
                  <a:cubicBezTo>
                    <a:pt x="7133" y="2321"/>
                    <a:pt x="7235" y="2271"/>
                    <a:pt x="7339" y="2271"/>
                  </a:cubicBezTo>
                  <a:close/>
                  <a:moveTo>
                    <a:pt x="3540" y="1"/>
                  </a:moveTo>
                  <a:cubicBezTo>
                    <a:pt x="3460" y="1"/>
                    <a:pt x="3396" y="66"/>
                    <a:pt x="3396" y="145"/>
                  </a:cubicBezTo>
                  <a:lnTo>
                    <a:pt x="3396" y="2013"/>
                  </a:lnTo>
                  <a:cubicBezTo>
                    <a:pt x="3396" y="2386"/>
                    <a:pt x="3103" y="2698"/>
                    <a:pt x="2732" y="2706"/>
                  </a:cubicBezTo>
                  <a:cubicBezTo>
                    <a:pt x="2727" y="2707"/>
                    <a:pt x="2722" y="2707"/>
                    <a:pt x="2717" y="2707"/>
                  </a:cubicBezTo>
                  <a:cubicBezTo>
                    <a:pt x="2342" y="2707"/>
                    <a:pt x="2037" y="2402"/>
                    <a:pt x="2037" y="2028"/>
                  </a:cubicBezTo>
                  <a:cubicBezTo>
                    <a:pt x="2037" y="1653"/>
                    <a:pt x="2340" y="1350"/>
                    <a:pt x="2713" y="1348"/>
                  </a:cubicBezTo>
                  <a:cubicBezTo>
                    <a:pt x="2786" y="1347"/>
                    <a:pt x="2850" y="1295"/>
                    <a:pt x="2860" y="1224"/>
                  </a:cubicBezTo>
                  <a:cubicBezTo>
                    <a:pt x="2872" y="1135"/>
                    <a:pt x="2803" y="1059"/>
                    <a:pt x="2717" y="1059"/>
                  </a:cubicBezTo>
                  <a:cubicBezTo>
                    <a:pt x="2304" y="1059"/>
                    <a:pt x="1952" y="1318"/>
                    <a:pt x="1812" y="1681"/>
                  </a:cubicBezTo>
                  <a:cubicBezTo>
                    <a:pt x="1670" y="1578"/>
                    <a:pt x="1500" y="1524"/>
                    <a:pt x="1327" y="1524"/>
                  </a:cubicBezTo>
                  <a:cubicBezTo>
                    <a:pt x="1170" y="1524"/>
                    <a:pt x="1011" y="1569"/>
                    <a:pt x="871" y="1663"/>
                  </a:cubicBezTo>
                  <a:cubicBezTo>
                    <a:pt x="525" y="1893"/>
                    <a:pt x="411" y="2342"/>
                    <a:pt x="588" y="2706"/>
                  </a:cubicBezTo>
                  <a:lnTo>
                    <a:pt x="160" y="2706"/>
                  </a:lnTo>
                  <a:cubicBezTo>
                    <a:pt x="86" y="2706"/>
                    <a:pt x="19" y="2760"/>
                    <a:pt x="11" y="2833"/>
                  </a:cubicBezTo>
                  <a:cubicBezTo>
                    <a:pt x="1" y="2921"/>
                    <a:pt x="68" y="2995"/>
                    <a:pt x="154" y="2995"/>
                  </a:cubicBezTo>
                  <a:lnTo>
                    <a:pt x="8342" y="2995"/>
                  </a:lnTo>
                  <a:cubicBezTo>
                    <a:pt x="8416" y="2995"/>
                    <a:pt x="8482" y="2942"/>
                    <a:pt x="8491" y="2869"/>
                  </a:cubicBezTo>
                  <a:cubicBezTo>
                    <a:pt x="8501" y="2782"/>
                    <a:pt x="8434" y="2706"/>
                    <a:pt x="8347" y="2706"/>
                  </a:cubicBezTo>
                  <a:lnTo>
                    <a:pt x="7934" y="2706"/>
                  </a:lnTo>
                  <a:cubicBezTo>
                    <a:pt x="7948" y="2630"/>
                    <a:pt x="7948" y="2551"/>
                    <a:pt x="7932" y="2473"/>
                  </a:cubicBezTo>
                  <a:cubicBezTo>
                    <a:pt x="7900" y="2313"/>
                    <a:pt x="7808" y="2175"/>
                    <a:pt x="7673" y="2084"/>
                  </a:cubicBezTo>
                  <a:cubicBezTo>
                    <a:pt x="7568" y="2015"/>
                    <a:pt x="7450" y="1981"/>
                    <a:pt x="7334" y="1981"/>
                  </a:cubicBezTo>
                  <a:cubicBezTo>
                    <a:pt x="7303" y="1981"/>
                    <a:pt x="7272" y="1984"/>
                    <a:pt x="7241" y="1989"/>
                  </a:cubicBezTo>
                  <a:cubicBezTo>
                    <a:pt x="7258" y="1907"/>
                    <a:pt x="7267" y="1822"/>
                    <a:pt x="7267" y="1736"/>
                  </a:cubicBezTo>
                  <a:cubicBezTo>
                    <a:pt x="7267" y="1068"/>
                    <a:pt x="6726" y="524"/>
                    <a:pt x="6061" y="520"/>
                  </a:cubicBezTo>
                  <a:cubicBezTo>
                    <a:pt x="5991" y="520"/>
                    <a:pt x="5926" y="565"/>
                    <a:pt x="5913" y="634"/>
                  </a:cubicBezTo>
                  <a:cubicBezTo>
                    <a:pt x="5893" y="728"/>
                    <a:pt x="5964" y="810"/>
                    <a:pt x="6054" y="810"/>
                  </a:cubicBezTo>
                  <a:cubicBezTo>
                    <a:pt x="6588" y="810"/>
                    <a:pt x="7016" y="1265"/>
                    <a:pt x="6975" y="1808"/>
                  </a:cubicBezTo>
                  <a:cubicBezTo>
                    <a:pt x="6940" y="2259"/>
                    <a:pt x="6576" y="2624"/>
                    <a:pt x="6125" y="2658"/>
                  </a:cubicBezTo>
                  <a:cubicBezTo>
                    <a:pt x="6101" y="2660"/>
                    <a:pt x="6078" y="2661"/>
                    <a:pt x="6055" y="2661"/>
                  </a:cubicBezTo>
                  <a:cubicBezTo>
                    <a:pt x="5544" y="2661"/>
                    <a:pt x="5129" y="2246"/>
                    <a:pt x="5129" y="1736"/>
                  </a:cubicBezTo>
                  <a:lnTo>
                    <a:pt x="5129" y="205"/>
                  </a:lnTo>
                  <a:cubicBezTo>
                    <a:pt x="5129" y="131"/>
                    <a:pt x="5077" y="66"/>
                    <a:pt x="5003" y="56"/>
                  </a:cubicBezTo>
                  <a:cubicBezTo>
                    <a:pt x="4997" y="56"/>
                    <a:pt x="4991" y="55"/>
                    <a:pt x="4985" y="55"/>
                  </a:cubicBezTo>
                  <a:cubicBezTo>
                    <a:pt x="4906" y="55"/>
                    <a:pt x="4841" y="120"/>
                    <a:pt x="4841" y="200"/>
                  </a:cubicBezTo>
                  <a:lnTo>
                    <a:pt x="4841" y="1736"/>
                  </a:lnTo>
                  <a:cubicBezTo>
                    <a:pt x="4841" y="2132"/>
                    <a:pt x="5032" y="2484"/>
                    <a:pt x="5327" y="2706"/>
                  </a:cubicBezTo>
                  <a:lnTo>
                    <a:pt x="3406" y="2706"/>
                  </a:lnTo>
                  <a:cubicBezTo>
                    <a:pt x="3578" y="2532"/>
                    <a:pt x="3685" y="2292"/>
                    <a:pt x="3685" y="2027"/>
                  </a:cubicBezTo>
                  <a:lnTo>
                    <a:pt x="3685" y="151"/>
                  </a:lnTo>
                  <a:cubicBezTo>
                    <a:pt x="3685" y="77"/>
                    <a:pt x="3632" y="10"/>
                    <a:pt x="3559" y="2"/>
                  </a:cubicBezTo>
                  <a:cubicBezTo>
                    <a:pt x="3552" y="1"/>
                    <a:pt x="3546" y="1"/>
                    <a:pt x="3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70"/>
          <p:cNvGrpSpPr/>
          <p:nvPr/>
        </p:nvGrpSpPr>
        <p:grpSpPr>
          <a:xfrm>
            <a:off x="2883499" y="1590529"/>
            <a:ext cx="231044" cy="365535"/>
            <a:chOff x="2125500" y="1372725"/>
            <a:chExt cx="155900" cy="246650"/>
          </a:xfrm>
        </p:grpSpPr>
        <p:sp>
          <p:nvSpPr>
            <p:cNvPr id="1371" name="Google Shape;1371;p70"/>
            <p:cNvSpPr/>
            <p:nvPr/>
          </p:nvSpPr>
          <p:spPr>
            <a:xfrm>
              <a:off x="2125500" y="1372725"/>
              <a:ext cx="155900" cy="246650"/>
            </a:xfrm>
            <a:custGeom>
              <a:rect b="b" l="l" r="r" t="t"/>
              <a:pathLst>
                <a:path extrusionOk="0" h="9866" w="6236">
                  <a:moveTo>
                    <a:pt x="5341" y="290"/>
                  </a:moveTo>
                  <a:cubicBezTo>
                    <a:pt x="5505" y="290"/>
                    <a:pt x="5640" y="423"/>
                    <a:pt x="5640" y="589"/>
                  </a:cubicBezTo>
                  <a:lnTo>
                    <a:pt x="5640" y="3246"/>
                  </a:lnTo>
                  <a:cubicBezTo>
                    <a:pt x="5640" y="3412"/>
                    <a:pt x="5506" y="3546"/>
                    <a:pt x="5341" y="3546"/>
                  </a:cubicBezTo>
                  <a:lnTo>
                    <a:pt x="3672" y="3546"/>
                  </a:lnTo>
                  <a:cubicBezTo>
                    <a:pt x="3616" y="3546"/>
                    <a:pt x="3564" y="3567"/>
                    <a:pt x="3525" y="3607"/>
                  </a:cubicBezTo>
                  <a:lnTo>
                    <a:pt x="3013" y="4119"/>
                  </a:lnTo>
                  <a:lnTo>
                    <a:pt x="2617" y="3722"/>
                  </a:lnTo>
                  <a:lnTo>
                    <a:pt x="2615" y="3720"/>
                  </a:lnTo>
                  <a:lnTo>
                    <a:pt x="2503" y="3607"/>
                  </a:lnTo>
                  <a:cubicBezTo>
                    <a:pt x="2464" y="3567"/>
                    <a:pt x="2411" y="3546"/>
                    <a:pt x="2355" y="3546"/>
                  </a:cubicBezTo>
                  <a:lnTo>
                    <a:pt x="910" y="3546"/>
                  </a:lnTo>
                  <a:cubicBezTo>
                    <a:pt x="746" y="3546"/>
                    <a:pt x="612" y="3411"/>
                    <a:pt x="612" y="3246"/>
                  </a:cubicBezTo>
                  <a:lnTo>
                    <a:pt x="612" y="589"/>
                  </a:lnTo>
                  <a:cubicBezTo>
                    <a:pt x="612" y="423"/>
                    <a:pt x="746" y="290"/>
                    <a:pt x="910" y="290"/>
                  </a:cubicBezTo>
                  <a:close/>
                  <a:moveTo>
                    <a:pt x="3106" y="4952"/>
                  </a:moveTo>
                  <a:cubicBezTo>
                    <a:pt x="3292" y="4952"/>
                    <a:pt x="3443" y="5103"/>
                    <a:pt x="3443" y="5290"/>
                  </a:cubicBezTo>
                  <a:lnTo>
                    <a:pt x="3443" y="6103"/>
                  </a:lnTo>
                  <a:lnTo>
                    <a:pt x="3410" y="6257"/>
                  </a:lnTo>
                  <a:cubicBezTo>
                    <a:pt x="3397" y="6321"/>
                    <a:pt x="3425" y="6389"/>
                    <a:pt x="3482" y="6420"/>
                  </a:cubicBezTo>
                  <a:cubicBezTo>
                    <a:pt x="3506" y="6431"/>
                    <a:pt x="3530" y="6437"/>
                    <a:pt x="3552" y="6437"/>
                  </a:cubicBezTo>
                  <a:cubicBezTo>
                    <a:pt x="3620" y="6437"/>
                    <a:pt x="3681" y="6390"/>
                    <a:pt x="3696" y="6323"/>
                  </a:cubicBezTo>
                  <a:lnTo>
                    <a:pt x="3709" y="6262"/>
                  </a:lnTo>
                  <a:lnTo>
                    <a:pt x="4439" y="6262"/>
                  </a:lnTo>
                  <a:cubicBezTo>
                    <a:pt x="4525" y="6262"/>
                    <a:pt x="4604" y="6302"/>
                    <a:pt x="4656" y="6372"/>
                  </a:cubicBezTo>
                  <a:cubicBezTo>
                    <a:pt x="4707" y="6441"/>
                    <a:pt x="4723" y="6529"/>
                    <a:pt x="4697" y="6611"/>
                  </a:cubicBezTo>
                  <a:lnTo>
                    <a:pt x="4372" y="7687"/>
                  </a:lnTo>
                  <a:cubicBezTo>
                    <a:pt x="4315" y="7871"/>
                    <a:pt x="4149" y="7996"/>
                    <a:pt x="3956" y="7996"/>
                  </a:cubicBezTo>
                  <a:lnTo>
                    <a:pt x="2326" y="7996"/>
                  </a:lnTo>
                  <a:lnTo>
                    <a:pt x="2326" y="6515"/>
                  </a:lnTo>
                  <a:cubicBezTo>
                    <a:pt x="2353" y="6511"/>
                    <a:pt x="2380" y="6497"/>
                    <a:pt x="2401" y="6477"/>
                  </a:cubicBezTo>
                  <a:lnTo>
                    <a:pt x="2851" y="6045"/>
                  </a:lnTo>
                  <a:cubicBezTo>
                    <a:pt x="3007" y="5896"/>
                    <a:pt x="3097" y="5686"/>
                    <a:pt x="3097" y="5469"/>
                  </a:cubicBezTo>
                  <a:lnTo>
                    <a:pt x="3097" y="4952"/>
                  </a:lnTo>
                  <a:close/>
                  <a:moveTo>
                    <a:pt x="910" y="1"/>
                  </a:moveTo>
                  <a:cubicBezTo>
                    <a:pt x="585" y="1"/>
                    <a:pt x="323" y="264"/>
                    <a:pt x="323" y="589"/>
                  </a:cubicBezTo>
                  <a:lnTo>
                    <a:pt x="323" y="3246"/>
                  </a:lnTo>
                  <a:cubicBezTo>
                    <a:pt x="323" y="3571"/>
                    <a:pt x="586" y="3835"/>
                    <a:pt x="910" y="3835"/>
                  </a:cubicBezTo>
                  <a:lnTo>
                    <a:pt x="1972" y="3835"/>
                  </a:lnTo>
                  <a:cubicBezTo>
                    <a:pt x="1483" y="4028"/>
                    <a:pt x="1046" y="4346"/>
                    <a:pt x="709" y="4757"/>
                  </a:cubicBezTo>
                  <a:cubicBezTo>
                    <a:pt x="386" y="5150"/>
                    <a:pt x="166" y="5617"/>
                    <a:pt x="64" y="6112"/>
                  </a:cubicBezTo>
                  <a:cubicBezTo>
                    <a:pt x="61" y="6121"/>
                    <a:pt x="59" y="6131"/>
                    <a:pt x="58" y="6142"/>
                  </a:cubicBezTo>
                  <a:cubicBezTo>
                    <a:pt x="20" y="6339"/>
                    <a:pt x="0" y="6539"/>
                    <a:pt x="0" y="6741"/>
                  </a:cubicBezTo>
                  <a:cubicBezTo>
                    <a:pt x="0" y="8464"/>
                    <a:pt x="1399" y="9865"/>
                    <a:pt x="3117" y="9865"/>
                  </a:cubicBezTo>
                  <a:cubicBezTo>
                    <a:pt x="4837" y="9865"/>
                    <a:pt x="6235" y="8464"/>
                    <a:pt x="6235" y="6741"/>
                  </a:cubicBezTo>
                  <a:cubicBezTo>
                    <a:pt x="6235" y="5599"/>
                    <a:pt x="5614" y="4549"/>
                    <a:pt x="4615" y="3999"/>
                  </a:cubicBezTo>
                  <a:cubicBezTo>
                    <a:pt x="4593" y="3987"/>
                    <a:pt x="4570" y="3982"/>
                    <a:pt x="4546" y="3982"/>
                  </a:cubicBezTo>
                  <a:cubicBezTo>
                    <a:pt x="4495" y="3982"/>
                    <a:pt x="4445" y="4009"/>
                    <a:pt x="4419" y="4057"/>
                  </a:cubicBezTo>
                  <a:cubicBezTo>
                    <a:pt x="4381" y="4127"/>
                    <a:pt x="4407" y="4214"/>
                    <a:pt x="4477" y="4253"/>
                  </a:cubicBezTo>
                  <a:cubicBezTo>
                    <a:pt x="5384" y="4752"/>
                    <a:pt x="5947" y="5705"/>
                    <a:pt x="5947" y="6741"/>
                  </a:cubicBezTo>
                  <a:cubicBezTo>
                    <a:pt x="5947" y="8305"/>
                    <a:pt x="4678" y="9577"/>
                    <a:pt x="3118" y="9577"/>
                  </a:cubicBezTo>
                  <a:cubicBezTo>
                    <a:pt x="1557" y="9577"/>
                    <a:pt x="288" y="8305"/>
                    <a:pt x="288" y="6741"/>
                  </a:cubicBezTo>
                  <a:cubicBezTo>
                    <a:pt x="288" y="6593"/>
                    <a:pt x="299" y="6446"/>
                    <a:pt x="323" y="6301"/>
                  </a:cubicBezTo>
                  <a:lnTo>
                    <a:pt x="2037" y="6301"/>
                  </a:lnTo>
                  <a:lnTo>
                    <a:pt x="2037" y="8169"/>
                  </a:lnTo>
                  <a:lnTo>
                    <a:pt x="1273" y="8188"/>
                  </a:lnTo>
                  <a:lnTo>
                    <a:pt x="1268" y="8188"/>
                  </a:lnTo>
                  <a:cubicBezTo>
                    <a:pt x="1211" y="8188"/>
                    <a:pt x="1157" y="8224"/>
                    <a:pt x="1140" y="8280"/>
                  </a:cubicBezTo>
                  <a:cubicBezTo>
                    <a:pt x="1110" y="8372"/>
                    <a:pt x="1179" y="8457"/>
                    <a:pt x="1267" y="8458"/>
                  </a:cubicBezTo>
                  <a:lnTo>
                    <a:pt x="2037" y="8463"/>
                  </a:lnTo>
                  <a:cubicBezTo>
                    <a:pt x="2167" y="8463"/>
                    <a:pt x="2276" y="8380"/>
                    <a:pt x="2318" y="8265"/>
                  </a:cubicBezTo>
                  <a:lnTo>
                    <a:pt x="3957" y="8265"/>
                  </a:lnTo>
                  <a:cubicBezTo>
                    <a:pt x="4276" y="8265"/>
                    <a:pt x="4553" y="8060"/>
                    <a:pt x="4645" y="7756"/>
                  </a:cubicBezTo>
                  <a:lnTo>
                    <a:pt x="4968" y="6691"/>
                  </a:lnTo>
                  <a:cubicBezTo>
                    <a:pt x="5021" y="6520"/>
                    <a:pt x="4989" y="6341"/>
                    <a:pt x="4883" y="6198"/>
                  </a:cubicBezTo>
                  <a:cubicBezTo>
                    <a:pt x="4777" y="6055"/>
                    <a:pt x="4615" y="5973"/>
                    <a:pt x="4437" y="5973"/>
                  </a:cubicBezTo>
                  <a:lnTo>
                    <a:pt x="3732" y="5973"/>
                  </a:lnTo>
                  <a:lnTo>
                    <a:pt x="3732" y="5290"/>
                  </a:lnTo>
                  <a:cubicBezTo>
                    <a:pt x="3732" y="4943"/>
                    <a:pt x="3451" y="4663"/>
                    <a:pt x="3106" y="4663"/>
                  </a:cubicBezTo>
                  <a:lnTo>
                    <a:pt x="3024" y="4663"/>
                  </a:lnTo>
                  <a:cubicBezTo>
                    <a:pt x="2904" y="4663"/>
                    <a:pt x="2808" y="4759"/>
                    <a:pt x="2808" y="4879"/>
                  </a:cubicBezTo>
                  <a:lnTo>
                    <a:pt x="2808" y="5481"/>
                  </a:lnTo>
                  <a:cubicBezTo>
                    <a:pt x="2808" y="5618"/>
                    <a:pt x="2751" y="5751"/>
                    <a:pt x="2652" y="5845"/>
                  </a:cubicBezTo>
                  <a:lnTo>
                    <a:pt x="2303" y="6178"/>
                  </a:lnTo>
                  <a:cubicBezTo>
                    <a:pt x="2259" y="6080"/>
                    <a:pt x="2160" y="6011"/>
                    <a:pt x="2045" y="6011"/>
                  </a:cubicBezTo>
                  <a:lnTo>
                    <a:pt x="382" y="6011"/>
                  </a:lnTo>
                  <a:cubicBezTo>
                    <a:pt x="486" y="5621"/>
                    <a:pt x="672" y="5255"/>
                    <a:pt x="931" y="4940"/>
                  </a:cubicBezTo>
                  <a:cubicBezTo>
                    <a:pt x="1325" y="4462"/>
                    <a:pt x="1868" y="4124"/>
                    <a:pt x="2466" y="3982"/>
                  </a:cubicBezTo>
                  <a:lnTo>
                    <a:pt x="2862" y="4378"/>
                  </a:lnTo>
                  <a:cubicBezTo>
                    <a:pt x="2903" y="4418"/>
                    <a:pt x="2957" y="4438"/>
                    <a:pt x="3010" y="4438"/>
                  </a:cubicBezTo>
                  <a:cubicBezTo>
                    <a:pt x="3064" y="4438"/>
                    <a:pt x="3117" y="4419"/>
                    <a:pt x="3157" y="4378"/>
                  </a:cubicBezTo>
                  <a:lnTo>
                    <a:pt x="3701" y="3835"/>
                  </a:lnTo>
                  <a:lnTo>
                    <a:pt x="5341" y="3835"/>
                  </a:lnTo>
                  <a:cubicBezTo>
                    <a:pt x="5665" y="3835"/>
                    <a:pt x="5928" y="3571"/>
                    <a:pt x="5928" y="3246"/>
                  </a:cubicBezTo>
                  <a:lnTo>
                    <a:pt x="5928" y="589"/>
                  </a:lnTo>
                  <a:cubicBezTo>
                    <a:pt x="5928" y="264"/>
                    <a:pt x="5665" y="1"/>
                    <a:pt x="53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0"/>
            <p:cNvSpPr/>
            <p:nvPr/>
          </p:nvSpPr>
          <p:spPr>
            <a:xfrm>
              <a:off x="2175150" y="1396500"/>
              <a:ext cx="56850" cy="49275"/>
            </a:xfrm>
            <a:custGeom>
              <a:rect b="b" l="l" r="r" t="t"/>
              <a:pathLst>
                <a:path extrusionOk="0" h="1971" w="2274">
                  <a:moveTo>
                    <a:pt x="680" y="290"/>
                  </a:moveTo>
                  <a:cubicBezTo>
                    <a:pt x="779" y="290"/>
                    <a:pt x="876" y="327"/>
                    <a:pt x="951" y="402"/>
                  </a:cubicBezTo>
                  <a:lnTo>
                    <a:pt x="1035" y="486"/>
                  </a:lnTo>
                  <a:cubicBezTo>
                    <a:pt x="1063" y="515"/>
                    <a:pt x="1100" y="529"/>
                    <a:pt x="1137" y="529"/>
                  </a:cubicBezTo>
                  <a:cubicBezTo>
                    <a:pt x="1174" y="529"/>
                    <a:pt x="1211" y="515"/>
                    <a:pt x="1239" y="486"/>
                  </a:cubicBezTo>
                  <a:lnTo>
                    <a:pt x="1323" y="402"/>
                  </a:lnTo>
                  <a:cubicBezTo>
                    <a:pt x="1398" y="328"/>
                    <a:pt x="1496" y="290"/>
                    <a:pt x="1594" y="290"/>
                  </a:cubicBezTo>
                  <a:cubicBezTo>
                    <a:pt x="1692" y="290"/>
                    <a:pt x="1790" y="328"/>
                    <a:pt x="1866" y="402"/>
                  </a:cubicBezTo>
                  <a:lnTo>
                    <a:pt x="1873" y="409"/>
                  </a:lnTo>
                  <a:cubicBezTo>
                    <a:pt x="1945" y="481"/>
                    <a:pt x="1985" y="578"/>
                    <a:pt x="1985" y="680"/>
                  </a:cubicBezTo>
                  <a:cubicBezTo>
                    <a:pt x="1985" y="783"/>
                    <a:pt x="1945" y="879"/>
                    <a:pt x="1873" y="951"/>
                  </a:cubicBezTo>
                  <a:lnTo>
                    <a:pt x="1146" y="1678"/>
                  </a:lnTo>
                  <a:cubicBezTo>
                    <a:pt x="1143" y="1680"/>
                    <a:pt x="1140" y="1681"/>
                    <a:pt x="1137" y="1681"/>
                  </a:cubicBezTo>
                  <a:cubicBezTo>
                    <a:pt x="1134" y="1681"/>
                    <a:pt x="1131" y="1680"/>
                    <a:pt x="1128" y="1678"/>
                  </a:cubicBezTo>
                  <a:lnTo>
                    <a:pt x="401" y="951"/>
                  </a:lnTo>
                  <a:cubicBezTo>
                    <a:pt x="329" y="879"/>
                    <a:pt x="289" y="783"/>
                    <a:pt x="289" y="681"/>
                  </a:cubicBezTo>
                  <a:cubicBezTo>
                    <a:pt x="289" y="578"/>
                    <a:pt x="329" y="482"/>
                    <a:pt x="401" y="410"/>
                  </a:cubicBezTo>
                  <a:lnTo>
                    <a:pt x="409" y="402"/>
                  </a:lnTo>
                  <a:cubicBezTo>
                    <a:pt x="483" y="327"/>
                    <a:pt x="582" y="290"/>
                    <a:pt x="680" y="290"/>
                  </a:cubicBezTo>
                  <a:close/>
                  <a:moveTo>
                    <a:pt x="1594" y="1"/>
                  </a:moveTo>
                  <a:cubicBezTo>
                    <a:pt x="1430" y="1"/>
                    <a:pt x="1265" y="61"/>
                    <a:pt x="1136" y="180"/>
                  </a:cubicBezTo>
                  <a:cubicBezTo>
                    <a:pt x="1008" y="61"/>
                    <a:pt x="843" y="1"/>
                    <a:pt x="679" y="1"/>
                  </a:cubicBezTo>
                  <a:cubicBezTo>
                    <a:pt x="507" y="1"/>
                    <a:pt x="336" y="67"/>
                    <a:pt x="205" y="198"/>
                  </a:cubicBezTo>
                  <a:lnTo>
                    <a:pt x="197" y="206"/>
                  </a:lnTo>
                  <a:cubicBezTo>
                    <a:pt x="70" y="332"/>
                    <a:pt x="0" y="501"/>
                    <a:pt x="0" y="681"/>
                  </a:cubicBezTo>
                  <a:cubicBezTo>
                    <a:pt x="0" y="860"/>
                    <a:pt x="70" y="1028"/>
                    <a:pt x="197" y="1156"/>
                  </a:cubicBezTo>
                  <a:lnTo>
                    <a:pt x="924" y="1882"/>
                  </a:lnTo>
                  <a:cubicBezTo>
                    <a:pt x="983" y="1942"/>
                    <a:pt x="1060" y="1970"/>
                    <a:pt x="1136" y="1970"/>
                  </a:cubicBezTo>
                  <a:cubicBezTo>
                    <a:pt x="1214" y="1970"/>
                    <a:pt x="1291" y="1941"/>
                    <a:pt x="1349" y="1882"/>
                  </a:cubicBezTo>
                  <a:lnTo>
                    <a:pt x="2076" y="1156"/>
                  </a:lnTo>
                  <a:cubicBezTo>
                    <a:pt x="2204" y="1028"/>
                    <a:pt x="2274" y="860"/>
                    <a:pt x="2274" y="680"/>
                  </a:cubicBezTo>
                  <a:cubicBezTo>
                    <a:pt x="2274" y="501"/>
                    <a:pt x="2204" y="331"/>
                    <a:pt x="2076" y="205"/>
                  </a:cubicBezTo>
                  <a:lnTo>
                    <a:pt x="2070" y="198"/>
                  </a:lnTo>
                  <a:cubicBezTo>
                    <a:pt x="1939" y="66"/>
                    <a:pt x="1766" y="1"/>
                    <a:pt x="15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6" name="Shape 1376"/>
        <p:cNvGrpSpPr/>
        <p:nvPr/>
      </p:nvGrpSpPr>
      <p:grpSpPr>
        <a:xfrm>
          <a:off x="0" y="0"/>
          <a:ext cx="0" cy="0"/>
          <a:chOff x="0" y="0"/>
          <a:chExt cx="0" cy="0"/>
        </a:xfrm>
      </p:grpSpPr>
      <p:sp>
        <p:nvSpPr>
          <p:cNvPr id="1377" name="Google Shape;1377;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1378" name="Google Shape;1378;p71"/>
          <p:cNvSpPr txBox="1"/>
          <p:nvPr/>
        </p:nvSpPr>
        <p:spPr>
          <a:xfrm>
            <a:off x="6230150" y="3757400"/>
            <a:ext cx="21426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Saturn</a:t>
            </a:r>
            <a:endParaRPr b="1" sz="2400">
              <a:solidFill>
                <a:schemeClr val="dk2"/>
              </a:solidFill>
              <a:latin typeface="Golos Text"/>
              <a:ea typeface="Golos Text"/>
              <a:cs typeface="Golos Text"/>
              <a:sym typeface="Golos Text"/>
            </a:endParaRPr>
          </a:p>
        </p:txBody>
      </p:sp>
      <p:sp>
        <p:nvSpPr>
          <p:cNvPr id="1379" name="Google Shape;1379;p71"/>
          <p:cNvSpPr txBox="1"/>
          <p:nvPr/>
        </p:nvSpPr>
        <p:spPr>
          <a:xfrm>
            <a:off x="6230150" y="4139650"/>
            <a:ext cx="2142600" cy="58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Saturn is composed of hydrogen and helium</a:t>
            </a:r>
            <a:endParaRPr>
              <a:solidFill>
                <a:schemeClr val="lt2"/>
              </a:solidFill>
              <a:latin typeface="DM Sans"/>
              <a:ea typeface="DM Sans"/>
              <a:cs typeface="DM Sans"/>
              <a:sym typeface="DM Sans"/>
            </a:endParaRPr>
          </a:p>
        </p:txBody>
      </p:sp>
      <p:sp>
        <p:nvSpPr>
          <p:cNvPr id="1380" name="Google Shape;1380;p71"/>
          <p:cNvSpPr txBox="1"/>
          <p:nvPr/>
        </p:nvSpPr>
        <p:spPr>
          <a:xfrm>
            <a:off x="6230150" y="1113175"/>
            <a:ext cx="21426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Earth</a:t>
            </a:r>
            <a:endParaRPr b="1" sz="2400">
              <a:solidFill>
                <a:schemeClr val="dk2"/>
              </a:solidFill>
              <a:latin typeface="Golos Text"/>
              <a:ea typeface="Golos Text"/>
              <a:cs typeface="Golos Text"/>
              <a:sym typeface="Golos Text"/>
            </a:endParaRPr>
          </a:p>
        </p:txBody>
      </p:sp>
      <p:sp>
        <p:nvSpPr>
          <p:cNvPr id="1381" name="Google Shape;1381;p71"/>
          <p:cNvSpPr txBox="1"/>
          <p:nvPr/>
        </p:nvSpPr>
        <p:spPr>
          <a:xfrm>
            <a:off x="6230150" y="1495425"/>
            <a:ext cx="2142600" cy="58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Earth is the third planet from the Sun</a:t>
            </a:r>
            <a:endParaRPr>
              <a:solidFill>
                <a:schemeClr val="lt2"/>
              </a:solidFill>
              <a:latin typeface="DM Sans"/>
              <a:ea typeface="DM Sans"/>
              <a:cs typeface="DM Sans"/>
              <a:sym typeface="DM Sans"/>
            </a:endParaRPr>
          </a:p>
        </p:txBody>
      </p:sp>
      <p:sp>
        <p:nvSpPr>
          <p:cNvPr id="1382" name="Google Shape;1382;p71"/>
          <p:cNvSpPr txBox="1"/>
          <p:nvPr/>
        </p:nvSpPr>
        <p:spPr>
          <a:xfrm>
            <a:off x="6230150" y="2435300"/>
            <a:ext cx="21426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Neptune</a:t>
            </a:r>
            <a:endParaRPr b="1" sz="2400">
              <a:solidFill>
                <a:schemeClr val="dk2"/>
              </a:solidFill>
              <a:latin typeface="Golos Text"/>
              <a:ea typeface="Golos Text"/>
              <a:cs typeface="Golos Text"/>
              <a:sym typeface="Golos Text"/>
            </a:endParaRPr>
          </a:p>
        </p:txBody>
      </p:sp>
      <p:sp>
        <p:nvSpPr>
          <p:cNvPr id="1383" name="Google Shape;1383;p71"/>
          <p:cNvSpPr txBox="1"/>
          <p:nvPr/>
        </p:nvSpPr>
        <p:spPr>
          <a:xfrm>
            <a:off x="6230150" y="2817538"/>
            <a:ext cx="2142600" cy="58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Neptune is the farthest planet from the Sun </a:t>
            </a:r>
            <a:endParaRPr>
              <a:solidFill>
                <a:schemeClr val="lt2"/>
              </a:solidFill>
              <a:latin typeface="DM Sans"/>
              <a:ea typeface="DM Sans"/>
              <a:cs typeface="DM Sans"/>
              <a:sym typeface="DM Sans"/>
            </a:endParaRPr>
          </a:p>
        </p:txBody>
      </p:sp>
      <p:sp>
        <p:nvSpPr>
          <p:cNvPr id="1384" name="Google Shape;1384;p71"/>
          <p:cNvSpPr/>
          <p:nvPr/>
        </p:nvSpPr>
        <p:spPr>
          <a:xfrm>
            <a:off x="1174149" y="1580100"/>
            <a:ext cx="2673900" cy="2673900"/>
          </a:xfrm>
          <a:prstGeom prst="ellipse">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1"/>
          <p:cNvSpPr/>
          <p:nvPr/>
        </p:nvSpPr>
        <p:spPr>
          <a:xfrm>
            <a:off x="1370656" y="1776606"/>
            <a:ext cx="2280900" cy="2280900"/>
          </a:xfrm>
          <a:prstGeom prst="ellipse">
            <a:avLst/>
          </a:prstGeom>
          <a:solidFill>
            <a:schemeClr val="accent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1"/>
          <p:cNvSpPr/>
          <p:nvPr/>
        </p:nvSpPr>
        <p:spPr>
          <a:xfrm>
            <a:off x="1580640" y="1986590"/>
            <a:ext cx="1861200" cy="1861200"/>
          </a:xfrm>
          <a:prstGeom prst="ellipse">
            <a:avLst/>
          </a:prstGeom>
          <a:solidFill>
            <a:schemeClr val="accent3"/>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800">
              <a:solidFill>
                <a:schemeClr val="lt1"/>
              </a:solidFill>
              <a:latin typeface="Fira Sans Extra Condensed Medium"/>
              <a:ea typeface="Fira Sans Extra Condensed Medium"/>
              <a:cs typeface="Fira Sans Extra Condensed Medium"/>
              <a:sym typeface="Fira Sans Extra Condensed Medium"/>
            </a:endParaRPr>
          </a:p>
        </p:txBody>
      </p:sp>
      <p:sp>
        <p:nvSpPr>
          <p:cNvPr id="1387" name="Google Shape;1387;p71"/>
          <p:cNvSpPr/>
          <p:nvPr/>
        </p:nvSpPr>
        <p:spPr>
          <a:xfrm>
            <a:off x="1792112" y="2198099"/>
            <a:ext cx="1437900" cy="1437900"/>
          </a:xfrm>
          <a:prstGeom prst="ellipse">
            <a:avLst/>
          </a:prstGeom>
          <a:solidFill>
            <a:schemeClr val="lt1"/>
          </a:solidFill>
          <a:ln cap="flat" cmpd="sng" w="28575">
            <a:solidFill>
              <a:schemeClr val="l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400">
                <a:solidFill>
                  <a:schemeClr val="accent6"/>
                </a:solidFill>
                <a:latin typeface="Golos Text"/>
                <a:ea typeface="Golos Text"/>
                <a:cs typeface="Golos Text"/>
                <a:sym typeface="Golos Text"/>
              </a:rPr>
              <a:t>2XXX</a:t>
            </a:r>
            <a:endParaRPr b="1" sz="2400">
              <a:solidFill>
                <a:schemeClr val="accent6"/>
              </a:solidFill>
              <a:latin typeface="Golos Text"/>
              <a:ea typeface="Golos Text"/>
              <a:cs typeface="Golos Text"/>
              <a:sym typeface="Golos Text"/>
            </a:endParaRPr>
          </a:p>
        </p:txBody>
      </p:sp>
      <p:cxnSp>
        <p:nvCxnSpPr>
          <p:cNvPr id="1388" name="Google Shape;1388;p71"/>
          <p:cNvCxnSpPr>
            <a:stCxn id="1389" idx="4"/>
            <a:endCxn id="1390" idx="0"/>
          </p:cNvCxnSpPr>
          <p:nvPr/>
        </p:nvCxnSpPr>
        <p:spPr>
          <a:xfrm>
            <a:off x="4833981" y="1730493"/>
            <a:ext cx="2100" cy="1046100"/>
          </a:xfrm>
          <a:prstGeom prst="straightConnector1">
            <a:avLst/>
          </a:prstGeom>
          <a:noFill/>
          <a:ln cap="flat" cmpd="sng" w="9525">
            <a:solidFill>
              <a:schemeClr val="accent4"/>
            </a:solidFill>
            <a:prstDash val="solid"/>
            <a:round/>
            <a:headEnd len="med" w="med" type="none"/>
            <a:tailEnd len="med" w="med" type="none"/>
          </a:ln>
        </p:spPr>
      </p:cxnSp>
      <p:cxnSp>
        <p:nvCxnSpPr>
          <p:cNvPr id="1391" name="Google Shape;1391;p71"/>
          <p:cNvCxnSpPr>
            <a:stCxn id="1390" idx="4"/>
            <a:endCxn id="1392" idx="0"/>
          </p:cNvCxnSpPr>
          <p:nvPr/>
        </p:nvCxnSpPr>
        <p:spPr>
          <a:xfrm flipH="1">
            <a:off x="4833904" y="3050916"/>
            <a:ext cx="2100" cy="1046100"/>
          </a:xfrm>
          <a:prstGeom prst="straightConnector1">
            <a:avLst/>
          </a:prstGeom>
          <a:noFill/>
          <a:ln cap="flat" cmpd="sng" w="9525">
            <a:solidFill>
              <a:schemeClr val="accent4"/>
            </a:solidFill>
            <a:prstDash val="solid"/>
            <a:round/>
            <a:headEnd len="med" w="med" type="none"/>
            <a:tailEnd len="med" w="med" type="none"/>
          </a:ln>
        </p:spPr>
      </p:cxnSp>
      <p:cxnSp>
        <p:nvCxnSpPr>
          <p:cNvPr id="1393" name="Google Shape;1393;p71"/>
          <p:cNvCxnSpPr>
            <a:stCxn id="1384" idx="6"/>
            <a:endCxn id="1390" idx="2"/>
          </p:cNvCxnSpPr>
          <p:nvPr/>
        </p:nvCxnSpPr>
        <p:spPr>
          <a:xfrm flipH="1" rot="10800000">
            <a:off x="3848049" y="2913750"/>
            <a:ext cx="850800" cy="3300"/>
          </a:xfrm>
          <a:prstGeom prst="straightConnector1">
            <a:avLst/>
          </a:prstGeom>
          <a:noFill/>
          <a:ln cap="flat" cmpd="sng" w="9525">
            <a:solidFill>
              <a:schemeClr val="accent4"/>
            </a:solidFill>
            <a:prstDash val="solid"/>
            <a:round/>
            <a:headEnd len="med" w="med" type="none"/>
            <a:tailEnd len="med" w="med" type="none"/>
          </a:ln>
        </p:spPr>
      </p:cxnSp>
      <p:cxnSp>
        <p:nvCxnSpPr>
          <p:cNvPr id="1394" name="Google Shape;1394;p71"/>
          <p:cNvCxnSpPr>
            <a:stCxn id="1389" idx="6"/>
            <a:endCxn id="1395" idx="1"/>
          </p:cNvCxnSpPr>
          <p:nvPr/>
        </p:nvCxnSpPr>
        <p:spPr>
          <a:xfrm>
            <a:off x="4971081" y="1593393"/>
            <a:ext cx="490200" cy="0"/>
          </a:xfrm>
          <a:prstGeom prst="straightConnector1">
            <a:avLst/>
          </a:prstGeom>
          <a:noFill/>
          <a:ln cap="flat" cmpd="sng" w="9525">
            <a:solidFill>
              <a:schemeClr val="accent4"/>
            </a:solidFill>
            <a:prstDash val="solid"/>
            <a:round/>
            <a:headEnd len="med" w="med" type="none"/>
            <a:tailEnd len="med" w="med" type="none"/>
          </a:ln>
        </p:spPr>
      </p:cxnSp>
      <p:cxnSp>
        <p:nvCxnSpPr>
          <p:cNvPr id="1396" name="Google Shape;1396;p71"/>
          <p:cNvCxnSpPr>
            <a:stCxn id="1390" idx="6"/>
            <a:endCxn id="1397" idx="2"/>
          </p:cNvCxnSpPr>
          <p:nvPr/>
        </p:nvCxnSpPr>
        <p:spPr>
          <a:xfrm flipH="1" rot="10800000">
            <a:off x="4973104" y="2910216"/>
            <a:ext cx="536100" cy="3600"/>
          </a:xfrm>
          <a:prstGeom prst="straightConnector1">
            <a:avLst/>
          </a:prstGeom>
          <a:noFill/>
          <a:ln cap="flat" cmpd="sng" w="9525">
            <a:solidFill>
              <a:schemeClr val="accent4"/>
            </a:solidFill>
            <a:prstDash val="solid"/>
            <a:round/>
            <a:headEnd len="med" w="med" type="none"/>
            <a:tailEnd len="med" w="med" type="none"/>
          </a:ln>
        </p:spPr>
      </p:cxnSp>
      <p:cxnSp>
        <p:nvCxnSpPr>
          <p:cNvPr id="1398" name="Google Shape;1398;p71"/>
          <p:cNvCxnSpPr>
            <a:stCxn id="1392" idx="6"/>
            <a:endCxn id="1399" idx="1"/>
          </p:cNvCxnSpPr>
          <p:nvPr/>
        </p:nvCxnSpPr>
        <p:spPr>
          <a:xfrm>
            <a:off x="4971080" y="4234253"/>
            <a:ext cx="490200" cy="0"/>
          </a:xfrm>
          <a:prstGeom prst="straightConnector1">
            <a:avLst/>
          </a:prstGeom>
          <a:noFill/>
          <a:ln cap="flat" cmpd="sng" w="9525">
            <a:solidFill>
              <a:schemeClr val="accent4"/>
            </a:solidFill>
            <a:prstDash val="solid"/>
            <a:round/>
            <a:headEnd len="med" w="med" type="none"/>
            <a:tailEnd len="med" w="med" type="none"/>
          </a:ln>
        </p:spPr>
      </p:cxnSp>
      <p:sp>
        <p:nvSpPr>
          <p:cNvPr id="1395" name="Google Shape;1395;p71"/>
          <p:cNvSpPr/>
          <p:nvPr/>
        </p:nvSpPr>
        <p:spPr>
          <a:xfrm>
            <a:off x="5461427" y="1298650"/>
            <a:ext cx="589500" cy="589500"/>
          </a:xfrm>
          <a:prstGeom prst="rect">
            <a:avLst/>
          </a:prstGeom>
          <a:solidFill>
            <a:schemeClr val="accen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01</a:t>
            </a:r>
            <a:endParaRPr b="1" sz="2400">
              <a:solidFill>
                <a:schemeClr val="lt1"/>
              </a:solidFill>
              <a:latin typeface="Golos Text"/>
              <a:ea typeface="Golos Text"/>
              <a:cs typeface="Golos Text"/>
              <a:sym typeface="Golos Text"/>
            </a:endParaRPr>
          </a:p>
        </p:txBody>
      </p:sp>
      <p:sp>
        <p:nvSpPr>
          <p:cNvPr id="1400" name="Google Shape;1400;p71"/>
          <p:cNvSpPr/>
          <p:nvPr/>
        </p:nvSpPr>
        <p:spPr>
          <a:xfrm>
            <a:off x="5461427" y="2619137"/>
            <a:ext cx="589500" cy="589500"/>
          </a:xfrm>
          <a:prstGeom prst="rect">
            <a:avLst/>
          </a:prstGeom>
          <a:solidFill>
            <a:schemeClr val="accent2"/>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02</a:t>
            </a:r>
            <a:endParaRPr b="1" sz="2400">
              <a:solidFill>
                <a:schemeClr val="lt1"/>
              </a:solidFill>
              <a:latin typeface="Golos Text"/>
              <a:ea typeface="Golos Text"/>
              <a:cs typeface="Golos Text"/>
              <a:sym typeface="Golos Text"/>
            </a:endParaRPr>
          </a:p>
        </p:txBody>
      </p:sp>
      <p:sp>
        <p:nvSpPr>
          <p:cNvPr id="1399" name="Google Shape;1399;p71"/>
          <p:cNvSpPr/>
          <p:nvPr/>
        </p:nvSpPr>
        <p:spPr>
          <a:xfrm>
            <a:off x="5461427" y="3939612"/>
            <a:ext cx="589500" cy="589500"/>
          </a:xfrm>
          <a:prstGeom prst="rect">
            <a:avLst/>
          </a:prstGeom>
          <a:solidFill>
            <a:schemeClr val="accent3"/>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03</a:t>
            </a:r>
            <a:endParaRPr b="1" sz="2400">
              <a:solidFill>
                <a:schemeClr val="lt1"/>
              </a:solidFill>
              <a:latin typeface="Golos Text"/>
              <a:ea typeface="Golos Text"/>
              <a:cs typeface="Golos Text"/>
              <a:sym typeface="Golos Text"/>
            </a:endParaRPr>
          </a:p>
        </p:txBody>
      </p:sp>
      <p:sp>
        <p:nvSpPr>
          <p:cNvPr id="1390" name="Google Shape;1390;p71"/>
          <p:cNvSpPr/>
          <p:nvPr/>
        </p:nvSpPr>
        <p:spPr>
          <a:xfrm>
            <a:off x="4698904" y="2776716"/>
            <a:ext cx="274200" cy="274200"/>
          </a:xfrm>
          <a:prstGeom prst="ellipse">
            <a:avLst/>
          </a:prstGeom>
          <a:solidFill>
            <a:schemeClr val="accent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1"/>
          <p:cNvSpPr/>
          <p:nvPr/>
        </p:nvSpPr>
        <p:spPr>
          <a:xfrm>
            <a:off x="4696880" y="4097153"/>
            <a:ext cx="274200" cy="274200"/>
          </a:xfrm>
          <a:prstGeom prst="ellipse">
            <a:avLst/>
          </a:prstGeom>
          <a:solidFill>
            <a:schemeClr val="accent3"/>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1"/>
          <p:cNvSpPr/>
          <p:nvPr/>
        </p:nvSpPr>
        <p:spPr>
          <a:xfrm>
            <a:off x="4696881" y="1456293"/>
            <a:ext cx="274200" cy="274200"/>
          </a:xfrm>
          <a:prstGeom prst="ellipse">
            <a:avLst/>
          </a:prstGeom>
          <a:solidFill>
            <a:schemeClr val="accen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 name="Google Shape;1401;p71"/>
          <p:cNvGrpSpPr/>
          <p:nvPr/>
        </p:nvGrpSpPr>
        <p:grpSpPr>
          <a:xfrm>
            <a:off x="8060656" y="200654"/>
            <a:ext cx="568759" cy="736143"/>
            <a:chOff x="8314506" y="809479"/>
            <a:chExt cx="568759" cy="736143"/>
          </a:xfrm>
        </p:grpSpPr>
        <p:sp>
          <p:nvSpPr>
            <p:cNvPr id="1402" name="Google Shape;1402;p71"/>
            <p:cNvSpPr/>
            <p:nvPr/>
          </p:nvSpPr>
          <p:spPr>
            <a:xfrm>
              <a:off x="8314506" y="809479"/>
              <a:ext cx="568759" cy="736143"/>
            </a:xfrm>
            <a:custGeom>
              <a:rect b="b" l="l" r="r" t="t"/>
              <a:pathLst>
                <a:path extrusionOk="0" h="7604" w="5875">
                  <a:moveTo>
                    <a:pt x="155" y="1"/>
                  </a:moveTo>
                  <a:cubicBezTo>
                    <a:pt x="69" y="1"/>
                    <a:pt x="0" y="71"/>
                    <a:pt x="0" y="155"/>
                  </a:cubicBezTo>
                  <a:lnTo>
                    <a:pt x="0" y="5721"/>
                  </a:lnTo>
                  <a:cubicBezTo>
                    <a:pt x="0" y="5805"/>
                    <a:pt x="69" y="5875"/>
                    <a:pt x="155" y="5875"/>
                  </a:cubicBezTo>
                  <a:lnTo>
                    <a:pt x="949" y="5875"/>
                  </a:lnTo>
                  <a:cubicBezTo>
                    <a:pt x="949" y="5875"/>
                    <a:pt x="1064" y="6725"/>
                    <a:pt x="0" y="7604"/>
                  </a:cubicBezTo>
                  <a:cubicBezTo>
                    <a:pt x="0" y="7604"/>
                    <a:pt x="1882" y="7256"/>
                    <a:pt x="2744" y="5875"/>
                  </a:cubicBezTo>
                  <a:lnTo>
                    <a:pt x="5720" y="5875"/>
                  </a:lnTo>
                  <a:cubicBezTo>
                    <a:pt x="5805" y="5875"/>
                    <a:pt x="5875" y="5805"/>
                    <a:pt x="5875" y="5721"/>
                  </a:cubicBezTo>
                  <a:lnTo>
                    <a:pt x="5875" y="155"/>
                  </a:lnTo>
                  <a:cubicBezTo>
                    <a:pt x="5875" y="71"/>
                    <a:pt x="5805" y="1"/>
                    <a:pt x="5720"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 name="Google Shape;1403;p71"/>
            <p:cNvGrpSpPr/>
            <p:nvPr/>
          </p:nvGrpSpPr>
          <p:grpSpPr>
            <a:xfrm>
              <a:off x="8314506" y="812667"/>
              <a:ext cx="568759" cy="729747"/>
              <a:chOff x="6208550" y="404300"/>
              <a:chExt cx="478754" cy="614265"/>
            </a:xfrm>
          </p:grpSpPr>
          <p:sp>
            <p:nvSpPr>
              <p:cNvPr id="1404" name="Google Shape;1404;p71"/>
              <p:cNvSpPr/>
              <p:nvPr/>
            </p:nvSpPr>
            <p:spPr>
              <a:xfrm>
                <a:off x="6208550" y="404300"/>
                <a:ext cx="478754" cy="478754"/>
              </a:xfrm>
              <a:custGeom>
                <a:rect b="b" l="l" r="r" t="t"/>
                <a:pathLst>
                  <a:path extrusionOk="0" h="5875" w="5875">
                    <a:moveTo>
                      <a:pt x="154" y="1"/>
                    </a:moveTo>
                    <a:cubicBezTo>
                      <a:pt x="69" y="1"/>
                      <a:pt x="0" y="71"/>
                      <a:pt x="0" y="155"/>
                    </a:cubicBezTo>
                    <a:lnTo>
                      <a:pt x="0" y="5721"/>
                    </a:lnTo>
                    <a:cubicBezTo>
                      <a:pt x="0" y="5805"/>
                      <a:pt x="69" y="5875"/>
                      <a:pt x="154" y="5875"/>
                    </a:cubicBezTo>
                    <a:lnTo>
                      <a:pt x="5720" y="5875"/>
                    </a:lnTo>
                    <a:cubicBezTo>
                      <a:pt x="5804" y="5875"/>
                      <a:pt x="5874" y="5805"/>
                      <a:pt x="5874" y="5721"/>
                    </a:cubicBezTo>
                    <a:lnTo>
                      <a:pt x="5874" y="155"/>
                    </a:lnTo>
                    <a:cubicBezTo>
                      <a:pt x="5874" y="71"/>
                      <a:pt x="5804" y="1"/>
                      <a:pt x="57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1"/>
              <p:cNvSpPr/>
              <p:nvPr/>
            </p:nvSpPr>
            <p:spPr>
              <a:xfrm>
                <a:off x="6208550" y="877587"/>
                <a:ext cx="223609" cy="140978"/>
              </a:xfrm>
              <a:custGeom>
                <a:rect b="b" l="l" r="r" t="t"/>
                <a:pathLst>
                  <a:path extrusionOk="0" h="1730" w="2744">
                    <a:moveTo>
                      <a:pt x="948" y="1"/>
                    </a:moveTo>
                    <a:cubicBezTo>
                      <a:pt x="948" y="1"/>
                      <a:pt x="1064" y="851"/>
                      <a:pt x="0" y="1730"/>
                    </a:cubicBezTo>
                    <a:cubicBezTo>
                      <a:pt x="0" y="1730"/>
                      <a:pt x="1882" y="1382"/>
                      <a:pt x="27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1"/>
              <p:cNvSpPr/>
              <p:nvPr/>
            </p:nvSpPr>
            <p:spPr>
              <a:xfrm>
                <a:off x="6288329" y="507466"/>
                <a:ext cx="317648" cy="289208"/>
              </a:xfrm>
              <a:custGeom>
                <a:rect b="b" l="l" r="r" t="t"/>
                <a:pathLst>
                  <a:path extrusionOk="0" h="3549" w="3898">
                    <a:moveTo>
                      <a:pt x="991" y="1"/>
                    </a:moveTo>
                    <a:cubicBezTo>
                      <a:pt x="443" y="1"/>
                      <a:pt x="0" y="444"/>
                      <a:pt x="0" y="991"/>
                    </a:cubicBezTo>
                    <a:cubicBezTo>
                      <a:pt x="0" y="1249"/>
                      <a:pt x="99" y="1485"/>
                      <a:pt x="260" y="1661"/>
                    </a:cubicBezTo>
                    <a:lnTo>
                      <a:pt x="1949" y="3549"/>
                    </a:lnTo>
                    <a:lnTo>
                      <a:pt x="3638" y="1661"/>
                    </a:lnTo>
                    <a:cubicBezTo>
                      <a:pt x="3799" y="1485"/>
                      <a:pt x="3898" y="1249"/>
                      <a:pt x="3898" y="991"/>
                    </a:cubicBezTo>
                    <a:cubicBezTo>
                      <a:pt x="3898" y="444"/>
                      <a:pt x="3455" y="1"/>
                      <a:pt x="2908" y="1"/>
                    </a:cubicBezTo>
                    <a:cubicBezTo>
                      <a:pt x="2447" y="1"/>
                      <a:pt x="2060" y="314"/>
                      <a:pt x="1949" y="739"/>
                    </a:cubicBezTo>
                    <a:cubicBezTo>
                      <a:pt x="1837" y="314"/>
                      <a:pt x="1450" y="1"/>
                      <a:pt x="9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7" name="Google Shape;1407;p71"/>
          <p:cNvGrpSpPr/>
          <p:nvPr/>
        </p:nvGrpSpPr>
        <p:grpSpPr>
          <a:xfrm>
            <a:off x="357475" y="4139657"/>
            <a:ext cx="676103" cy="644674"/>
            <a:chOff x="2251000" y="4394332"/>
            <a:chExt cx="676103" cy="644674"/>
          </a:xfrm>
        </p:grpSpPr>
        <p:sp>
          <p:nvSpPr>
            <p:cNvPr id="1408" name="Google Shape;1408;p71"/>
            <p:cNvSpPr/>
            <p:nvPr/>
          </p:nvSpPr>
          <p:spPr>
            <a:xfrm>
              <a:off x="2251000" y="4394337"/>
              <a:ext cx="676102" cy="644669"/>
            </a:xfrm>
            <a:custGeom>
              <a:rect b="b" l="l" r="r" t="t"/>
              <a:pathLst>
                <a:path extrusionOk="0" h="6768" w="7098">
                  <a:moveTo>
                    <a:pt x="3715" y="1"/>
                  </a:moveTo>
                  <a:cubicBezTo>
                    <a:pt x="2849" y="1"/>
                    <a:pt x="1983" y="331"/>
                    <a:pt x="1322" y="992"/>
                  </a:cubicBezTo>
                  <a:cubicBezTo>
                    <a:pt x="0" y="2313"/>
                    <a:pt x="0" y="4456"/>
                    <a:pt x="1322" y="5777"/>
                  </a:cubicBezTo>
                  <a:cubicBezTo>
                    <a:pt x="1957" y="6412"/>
                    <a:pt x="2817" y="6767"/>
                    <a:pt x="3714" y="6767"/>
                  </a:cubicBezTo>
                  <a:cubicBezTo>
                    <a:pt x="4612" y="6767"/>
                    <a:pt x="5473" y="6412"/>
                    <a:pt x="6107" y="5777"/>
                  </a:cubicBezTo>
                  <a:cubicBezTo>
                    <a:pt x="6742" y="5142"/>
                    <a:pt x="7098" y="4282"/>
                    <a:pt x="7098" y="3384"/>
                  </a:cubicBezTo>
                  <a:cubicBezTo>
                    <a:pt x="7098" y="2487"/>
                    <a:pt x="6742" y="1626"/>
                    <a:pt x="6107" y="992"/>
                  </a:cubicBezTo>
                  <a:cubicBezTo>
                    <a:pt x="5446" y="331"/>
                    <a:pt x="4580" y="1"/>
                    <a:pt x="371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 name="Google Shape;1409;p71"/>
            <p:cNvGrpSpPr/>
            <p:nvPr/>
          </p:nvGrpSpPr>
          <p:grpSpPr>
            <a:xfrm>
              <a:off x="2251000" y="4394332"/>
              <a:ext cx="676102" cy="644669"/>
              <a:chOff x="253200" y="4388432"/>
              <a:chExt cx="676102" cy="644669"/>
            </a:xfrm>
          </p:grpSpPr>
          <p:sp>
            <p:nvSpPr>
              <p:cNvPr id="1410" name="Google Shape;1410;p71"/>
              <p:cNvSpPr/>
              <p:nvPr/>
            </p:nvSpPr>
            <p:spPr>
              <a:xfrm>
                <a:off x="253200" y="4388432"/>
                <a:ext cx="676102" cy="644669"/>
              </a:xfrm>
              <a:custGeom>
                <a:rect b="b" l="l" r="r" t="t"/>
                <a:pathLst>
                  <a:path extrusionOk="0" h="6768" w="7098">
                    <a:moveTo>
                      <a:pt x="3713" y="1"/>
                    </a:moveTo>
                    <a:cubicBezTo>
                      <a:pt x="2847" y="1"/>
                      <a:pt x="1982" y="331"/>
                      <a:pt x="1322" y="992"/>
                    </a:cubicBezTo>
                    <a:cubicBezTo>
                      <a:pt x="0" y="2314"/>
                      <a:pt x="0" y="4456"/>
                      <a:pt x="1322" y="5777"/>
                    </a:cubicBezTo>
                    <a:cubicBezTo>
                      <a:pt x="1956" y="6412"/>
                      <a:pt x="2816" y="6768"/>
                      <a:pt x="3714" y="6768"/>
                    </a:cubicBezTo>
                    <a:cubicBezTo>
                      <a:pt x="4610" y="6768"/>
                      <a:pt x="5471" y="6412"/>
                      <a:pt x="6106" y="5777"/>
                    </a:cubicBezTo>
                    <a:cubicBezTo>
                      <a:pt x="6740" y="5143"/>
                      <a:pt x="7097" y="4282"/>
                      <a:pt x="7097" y="3384"/>
                    </a:cubicBezTo>
                    <a:cubicBezTo>
                      <a:pt x="7097" y="2487"/>
                      <a:pt x="6740" y="1627"/>
                      <a:pt x="6106" y="992"/>
                    </a:cubicBezTo>
                    <a:cubicBezTo>
                      <a:pt x="5445" y="331"/>
                      <a:pt x="4579" y="1"/>
                      <a:pt x="37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1"/>
              <p:cNvSpPr/>
              <p:nvPr/>
            </p:nvSpPr>
            <p:spPr>
              <a:xfrm>
                <a:off x="403221" y="4487778"/>
                <a:ext cx="407490" cy="387582"/>
              </a:xfrm>
              <a:custGeom>
                <a:rect b="b" l="l" r="r" t="t"/>
                <a:pathLst>
                  <a:path extrusionOk="0" h="4069" w="4278">
                    <a:moveTo>
                      <a:pt x="2140" y="1"/>
                    </a:moveTo>
                    <a:lnTo>
                      <a:pt x="1478" y="1340"/>
                    </a:lnTo>
                    <a:lnTo>
                      <a:pt x="1" y="1554"/>
                    </a:lnTo>
                    <a:lnTo>
                      <a:pt x="1070" y="2597"/>
                    </a:lnTo>
                    <a:lnTo>
                      <a:pt x="817" y="4069"/>
                    </a:lnTo>
                    <a:lnTo>
                      <a:pt x="2140" y="3374"/>
                    </a:lnTo>
                    <a:lnTo>
                      <a:pt x="3461" y="4069"/>
                    </a:lnTo>
                    <a:lnTo>
                      <a:pt x="3461" y="4069"/>
                    </a:lnTo>
                    <a:lnTo>
                      <a:pt x="3208" y="2597"/>
                    </a:lnTo>
                    <a:lnTo>
                      <a:pt x="4278" y="1554"/>
                    </a:lnTo>
                    <a:lnTo>
                      <a:pt x="2800" y="1340"/>
                    </a:lnTo>
                    <a:lnTo>
                      <a:pt x="2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5" name="Shape 1415"/>
        <p:cNvGrpSpPr/>
        <p:nvPr/>
      </p:nvGrpSpPr>
      <p:grpSpPr>
        <a:xfrm>
          <a:off x="0" y="0"/>
          <a:ext cx="0" cy="0"/>
          <a:chOff x="0" y="0"/>
          <a:chExt cx="0" cy="0"/>
        </a:xfrm>
      </p:grpSpPr>
      <p:sp>
        <p:nvSpPr>
          <p:cNvPr id="1416" name="Google Shape;1416;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a:t>
            </a:r>
            <a:endParaRPr/>
          </a:p>
        </p:txBody>
      </p:sp>
      <p:sp>
        <p:nvSpPr>
          <p:cNvPr id="1417" name="Google Shape;1417;p72"/>
          <p:cNvSpPr txBox="1"/>
          <p:nvPr/>
        </p:nvSpPr>
        <p:spPr>
          <a:xfrm>
            <a:off x="735900" y="4325825"/>
            <a:ext cx="7672200" cy="28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2"/>
                </a:solidFill>
                <a:latin typeface="DM Sans"/>
                <a:ea typeface="DM Sans"/>
                <a:cs typeface="DM Sans"/>
                <a:sym typeface="DM Sans"/>
              </a:rPr>
              <a:t>Follow the link in the graph to modify its data and then paste the new one here. </a:t>
            </a:r>
            <a:r>
              <a:rPr b="1" lang="en" sz="1200">
                <a:solidFill>
                  <a:schemeClr val="dk2"/>
                </a:solidFill>
                <a:uFill>
                  <a:noFill/>
                </a:uFill>
                <a:latin typeface="DM Sans"/>
                <a:ea typeface="DM Sans"/>
                <a:cs typeface="DM Sans"/>
                <a:sym typeface="DM Sans"/>
                <a:hlinkClick r:id="rId3">
                  <a:extLst>
                    <a:ext uri="{A12FA001-AC4F-418D-AE19-62706E023703}">
                      <ahyp:hlinkClr val="tx"/>
                    </a:ext>
                  </a:extLst>
                </a:hlinkClick>
              </a:rPr>
              <a:t>For more info, click here</a:t>
            </a:r>
            <a:endParaRPr b="1" sz="1200">
              <a:solidFill>
                <a:schemeClr val="dk2"/>
              </a:solidFill>
              <a:latin typeface="DM Sans"/>
              <a:ea typeface="DM Sans"/>
              <a:cs typeface="DM Sans"/>
              <a:sym typeface="DM Sans"/>
            </a:endParaRPr>
          </a:p>
        </p:txBody>
      </p:sp>
      <p:sp>
        <p:nvSpPr>
          <p:cNvPr id="1418" name="Google Shape;1418;p72"/>
          <p:cNvSpPr txBox="1"/>
          <p:nvPr/>
        </p:nvSpPr>
        <p:spPr>
          <a:xfrm>
            <a:off x="735975" y="2871860"/>
            <a:ext cx="14445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2"/>
                </a:solidFill>
                <a:latin typeface="Golos Text"/>
                <a:ea typeface="Golos Text"/>
                <a:cs typeface="Golos Text"/>
                <a:sym typeface="Golos Text"/>
              </a:rPr>
              <a:t>Jupiter</a:t>
            </a:r>
            <a:endParaRPr b="1" sz="2400">
              <a:solidFill>
                <a:schemeClr val="dk2"/>
              </a:solidFill>
              <a:latin typeface="Golos Text"/>
              <a:ea typeface="Golos Text"/>
              <a:cs typeface="Golos Text"/>
              <a:sym typeface="Golos Text"/>
            </a:endParaRPr>
          </a:p>
        </p:txBody>
      </p:sp>
      <p:sp>
        <p:nvSpPr>
          <p:cNvPr id="1419" name="Google Shape;1419;p72"/>
          <p:cNvSpPr txBox="1"/>
          <p:nvPr/>
        </p:nvSpPr>
        <p:spPr>
          <a:xfrm>
            <a:off x="735975" y="3297825"/>
            <a:ext cx="1444500" cy="572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2"/>
                </a:solidFill>
                <a:latin typeface="DM Sans"/>
                <a:ea typeface="DM Sans"/>
                <a:cs typeface="DM Sans"/>
                <a:sym typeface="DM Sans"/>
              </a:rPr>
              <a:t>Jupiter is the biggest planet</a:t>
            </a:r>
            <a:endParaRPr>
              <a:solidFill>
                <a:schemeClr val="lt2"/>
              </a:solidFill>
              <a:latin typeface="DM Sans"/>
              <a:ea typeface="DM Sans"/>
              <a:cs typeface="DM Sans"/>
              <a:sym typeface="DM Sans"/>
            </a:endParaRPr>
          </a:p>
        </p:txBody>
      </p:sp>
      <p:sp>
        <p:nvSpPr>
          <p:cNvPr id="1420" name="Google Shape;1420;p72"/>
          <p:cNvSpPr txBox="1"/>
          <p:nvPr/>
        </p:nvSpPr>
        <p:spPr>
          <a:xfrm>
            <a:off x="735975" y="1605400"/>
            <a:ext cx="14445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2"/>
                </a:solidFill>
                <a:latin typeface="Golos Text"/>
                <a:ea typeface="Golos Text"/>
                <a:cs typeface="Golos Text"/>
                <a:sym typeface="Golos Text"/>
              </a:rPr>
              <a:t>Saturn</a:t>
            </a:r>
            <a:endParaRPr b="1" sz="2400">
              <a:solidFill>
                <a:schemeClr val="dk2"/>
              </a:solidFill>
              <a:latin typeface="Golos Text"/>
              <a:ea typeface="Golos Text"/>
              <a:cs typeface="Golos Text"/>
              <a:sym typeface="Golos Text"/>
            </a:endParaRPr>
          </a:p>
        </p:txBody>
      </p:sp>
      <p:sp>
        <p:nvSpPr>
          <p:cNvPr id="1421" name="Google Shape;1421;p72"/>
          <p:cNvSpPr txBox="1"/>
          <p:nvPr/>
        </p:nvSpPr>
        <p:spPr>
          <a:xfrm>
            <a:off x="735975" y="2031365"/>
            <a:ext cx="1444500" cy="572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2"/>
                </a:solidFill>
                <a:latin typeface="DM Sans"/>
                <a:ea typeface="DM Sans"/>
                <a:cs typeface="DM Sans"/>
                <a:sym typeface="DM Sans"/>
              </a:rPr>
              <a:t>Saturn is a gas giant with rings</a:t>
            </a:r>
            <a:endParaRPr>
              <a:solidFill>
                <a:schemeClr val="lt2"/>
              </a:solidFill>
              <a:latin typeface="DM Sans"/>
              <a:ea typeface="DM Sans"/>
              <a:cs typeface="DM Sans"/>
              <a:sym typeface="DM Sans"/>
            </a:endParaRPr>
          </a:p>
        </p:txBody>
      </p:sp>
      <p:pic>
        <p:nvPicPr>
          <p:cNvPr id="1422" name="Google Shape;1422;p72" title="Chart">
            <a:hlinkClick r:id="rId4"/>
          </p:cNvPr>
          <p:cNvPicPr preferRelativeResize="0"/>
          <p:nvPr/>
        </p:nvPicPr>
        <p:blipFill>
          <a:blip r:embed="rId5">
            <a:alphaModFix/>
          </a:blip>
          <a:stretch>
            <a:fillRect/>
          </a:stretch>
        </p:blipFill>
        <p:spPr>
          <a:xfrm>
            <a:off x="3111363" y="1188875"/>
            <a:ext cx="2921274" cy="2890125"/>
          </a:xfrm>
          <a:prstGeom prst="rect">
            <a:avLst/>
          </a:prstGeom>
          <a:noFill/>
          <a:ln>
            <a:noFill/>
          </a:ln>
        </p:spPr>
      </p:pic>
      <p:grpSp>
        <p:nvGrpSpPr>
          <p:cNvPr id="1423" name="Google Shape;1423;p72"/>
          <p:cNvGrpSpPr/>
          <p:nvPr/>
        </p:nvGrpSpPr>
        <p:grpSpPr>
          <a:xfrm>
            <a:off x="4294318" y="2380948"/>
            <a:ext cx="555335" cy="505928"/>
            <a:chOff x="1269832" y="1519838"/>
            <a:chExt cx="720093" cy="656027"/>
          </a:xfrm>
        </p:grpSpPr>
        <p:sp>
          <p:nvSpPr>
            <p:cNvPr id="1424" name="Google Shape;1424;p72"/>
            <p:cNvSpPr/>
            <p:nvPr/>
          </p:nvSpPr>
          <p:spPr>
            <a:xfrm>
              <a:off x="1269832" y="1519837"/>
              <a:ext cx="720087" cy="656027"/>
            </a:xfrm>
            <a:custGeom>
              <a:rect b="b" l="l" r="r" t="t"/>
              <a:pathLst>
                <a:path extrusionOk="0" h="5571" w="6115">
                  <a:moveTo>
                    <a:pt x="3058" y="1"/>
                  </a:moveTo>
                  <a:cubicBezTo>
                    <a:pt x="2345" y="1"/>
                    <a:pt x="1632" y="272"/>
                    <a:pt x="1089" y="816"/>
                  </a:cubicBezTo>
                  <a:cubicBezTo>
                    <a:pt x="1" y="1904"/>
                    <a:pt x="1" y="3667"/>
                    <a:pt x="1089" y="4755"/>
                  </a:cubicBezTo>
                  <a:cubicBezTo>
                    <a:pt x="1632" y="5298"/>
                    <a:pt x="2345" y="5570"/>
                    <a:pt x="3058" y="5570"/>
                  </a:cubicBezTo>
                  <a:cubicBezTo>
                    <a:pt x="3770" y="5570"/>
                    <a:pt x="4483" y="5298"/>
                    <a:pt x="5026" y="4755"/>
                  </a:cubicBezTo>
                  <a:cubicBezTo>
                    <a:pt x="6115" y="3667"/>
                    <a:pt x="6115" y="1904"/>
                    <a:pt x="5026" y="816"/>
                  </a:cubicBezTo>
                  <a:cubicBezTo>
                    <a:pt x="4483" y="272"/>
                    <a:pt x="3770" y="1"/>
                    <a:pt x="305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 name="Google Shape;1425;p72"/>
            <p:cNvGrpSpPr/>
            <p:nvPr/>
          </p:nvGrpSpPr>
          <p:grpSpPr>
            <a:xfrm>
              <a:off x="1269838" y="1519838"/>
              <a:ext cx="720087" cy="656027"/>
              <a:chOff x="33200" y="1519838"/>
              <a:chExt cx="720087" cy="656027"/>
            </a:xfrm>
          </p:grpSpPr>
          <p:sp>
            <p:nvSpPr>
              <p:cNvPr id="1426" name="Google Shape;1426;p72"/>
              <p:cNvSpPr/>
              <p:nvPr/>
            </p:nvSpPr>
            <p:spPr>
              <a:xfrm>
                <a:off x="33200" y="1519837"/>
                <a:ext cx="720087" cy="656027"/>
              </a:xfrm>
              <a:custGeom>
                <a:rect b="b" l="l" r="r" t="t"/>
                <a:pathLst>
                  <a:path extrusionOk="0" h="5571" w="6115">
                    <a:moveTo>
                      <a:pt x="3058" y="1"/>
                    </a:moveTo>
                    <a:cubicBezTo>
                      <a:pt x="2345" y="1"/>
                      <a:pt x="1632" y="272"/>
                      <a:pt x="1089" y="816"/>
                    </a:cubicBezTo>
                    <a:cubicBezTo>
                      <a:pt x="1" y="1904"/>
                      <a:pt x="1" y="3667"/>
                      <a:pt x="1089" y="4755"/>
                    </a:cubicBezTo>
                    <a:cubicBezTo>
                      <a:pt x="1632" y="5298"/>
                      <a:pt x="2345" y="5570"/>
                      <a:pt x="3058" y="5570"/>
                    </a:cubicBezTo>
                    <a:cubicBezTo>
                      <a:pt x="3770" y="5570"/>
                      <a:pt x="4483" y="5298"/>
                      <a:pt x="5026" y="4755"/>
                    </a:cubicBezTo>
                    <a:cubicBezTo>
                      <a:pt x="6115" y="3667"/>
                      <a:pt x="6115" y="1904"/>
                      <a:pt x="5026" y="816"/>
                    </a:cubicBezTo>
                    <a:cubicBezTo>
                      <a:pt x="4483" y="272"/>
                      <a:pt x="3770" y="1"/>
                      <a:pt x="30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2"/>
              <p:cNvSpPr/>
              <p:nvPr/>
            </p:nvSpPr>
            <p:spPr>
              <a:xfrm>
                <a:off x="261534" y="1672452"/>
                <a:ext cx="120819" cy="350800"/>
              </a:xfrm>
              <a:custGeom>
                <a:rect b="b" l="l" r="r" t="t"/>
                <a:pathLst>
                  <a:path extrusionOk="0" h="2979" w="1026">
                    <a:moveTo>
                      <a:pt x="534" y="0"/>
                    </a:moveTo>
                    <a:lnTo>
                      <a:pt x="0" y="2979"/>
                    </a:lnTo>
                    <a:lnTo>
                      <a:pt x="492" y="2979"/>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2"/>
              <p:cNvSpPr/>
              <p:nvPr/>
            </p:nvSpPr>
            <p:spPr>
              <a:xfrm>
                <a:off x="404257" y="1672452"/>
                <a:ext cx="120937" cy="350800"/>
              </a:xfrm>
              <a:custGeom>
                <a:rect b="b" l="l" r="r" t="t"/>
                <a:pathLst>
                  <a:path extrusionOk="0" h="2979" w="1027">
                    <a:moveTo>
                      <a:pt x="534" y="0"/>
                    </a:moveTo>
                    <a:lnTo>
                      <a:pt x="1" y="2979"/>
                    </a:lnTo>
                    <a:lnTo>
                      <a:pt x="492" y="2979"/>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2"/>
              <p:cNvSpPr/>
              <p:nvPr/>
            </p:nvSpPr>
            <p:spPr>
              <a:xfrm>
                <a:off x="213959" y="1747582"/>
                <a:ext cx="379768" cy="58879"/>
              </a:xfrm>
              <a:custGeom>
                <a:rect b="b" l="l" r="r" t="t"/>
                <a:pathLst>
                  <a:path extrusionOk="0" h="500" w="3225">
                    <a:moveTo>
                      <a:pt x="3224" y="1"/>
                    </a:moveTo>
                    <a:lnTo>
                      <a:pt x="72" y="12"/>
                    </a:lnTo>
                    <a:lnTo>
                      <a:pt x="0" y="500"/>
                    </a:lnTo>
                    <a:lnTo>
                      <a:pt x="0" y="500"/>
                    </a:lnTo>
                    <a:lnTo>
                      <a:pt x="3152" y="487"/>
                    </a:lnTo>
                    <a:lnTo>
                      <a:pt x="32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2"/>
              <p:cNvSpPr/>
              <p:nvPr/>
            </p:nvSpPr>
            <p:spPr>
              <a:xfrm>
                <a:off x="192998" y="1889246"/>
                <a:ext cx="379768" cy="58879"/>
              </a:xfrm>
              <a:custGeom>
                <a:rect b="b" l="l" r="r" t="t"/>
                <a:pathLst>
                  <a:path extrusionOk="0" h="500" w="3225">
                    <a:moveTo>
                      <a:pt x="3224" y="0"/>
                    </a:moveTo>
                    <a:lnTo>
                      <a:pt x="72" y="12"/>
                    </a:lnTo>
                    <a:lnTo>
                      <a:pt x="0" y="500"/>
                    </a:lnTo>
                    <a:lnTo>
                      <a:pt x="3152" y="488"/>
                    </a:lnTo>
                    <a:lnTo>
                      <a:pt x="32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1" name="Google Shape;1431;p72"/>
          <p:cNvSpPr/>
          <p:nvPr/>
        </p:nvSpPr>
        <p:spPr>
          <a:xfrm>
            <a:off x="2256600" y="1656325"/>
            <a:ext cx="854700" cy="854700"/>
          </a:xfrm>
          <a:prstGeom prst="rect">
            <a:avLst/>
          </a:prstGeom>
          <a:solidFill>
            <a:schemeClr val="accent6"/>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15%</a:t>
            </a:r>
            <a:endParaRPr b="1" sz="2400">
              <a:solidFill>
                <a:schemeClr val="lt1"/>
              </a:solidFill>
              <a:latin typeface="Golos Text"/>
              <a:ea typeface="Golos Text"/>
              <a:cs typeface="Golos Text"/>
              <a:sym typeface="Golos Text"/>
            </a:endParaRPr>
          </a:p>
        </p:txBody>
      </p:sp>
      <p:sp>
        <p:nvSpPr>
          <p:cNvPr id="1432" name="Google Shape;1432;p72"/>
          <p:cNvSpPr txBox="1"/>
          <p:nvPr/>
        </p:nvSpPr>
        <p:spPr>
          <a:xfrm>
            <a:off x="6963600" y="1584000"/>
            <a:ext cx="14445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Mercury</a:t>
            </a:r>
            <a:endParaRPr b="1" sz="2400">
              <a:solidFill>
                <a:schemeClr val="dk2"/>
              </a:solidFill>
              <a:latin typeface="Golos Text"/>
              <a:ea typeface="Golos Text"/>
              <a:cs typeface="Golos Text"/>
              <a:sym typeface="Golos Text"/>
            </a:endParaRPr>
          </a:p>
        </p:txBody>
      </p:sp>
      <p:sp>
        <p:nvSpPr>
          <p:cNvPr id="1433" name="Google Shape;1433;p72"/>
          <p:cNvSpPr txBox="1"/>
          <p:nvPr/>
        </p:nvSpPr>
        <p:spPr>
          <a:xfrm>
            <a:off x="6963600" y="2009978"/>
            <a:ext cx="14445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Mercury is the smallest planet</a:t>
            </a:r>
            <a:endParaRPr>
              <a:solidFill>
                <a:schemeClr val="lt2"/>
              </a:solidFill>
              <a:latin typeface="DM Sans"/>
              <a:ea typeface="DM Sans"/>
              <a:cs typeface="DM Sans"/>
              <a:sym typeface="DM Sans"/>
            </a:endParaRPr>
          </a:p>
        </p:txBody>
      </p:sp>
      <p:sp>
        <p:nvSpPr>
          <p:cNvPr id="1434" name="Google Shape;1434;p72"/>
          <p:cNvSpPr txBox="1"/>
          <p:nvPr/>
        </p:nvSpPr>
        <p:spPr>
          <a:xfrm>
            <a:off x="6963600" y="2871850"/>
            <a:ext cx="14445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Venus</a:t>
            </a:r>
            <a:endParaRPr b="1" sz="2400">
              <a:solidFill>
                <a:schemeClr val="dk2"/>
              </a:solidFill>
              <a:latin typeface="Golos Text"/>
              <a:ea typeface="Golos Text"/>
              <a:cs typeface="Golos Text"/>
              <a:sym typeface="Golos Text"/>
            </a:endParaRPr>
          </a:p>
        </p:txBody>
      </p:sp>
      <p:sp>
        <p:nvSpPr>
          <p:cNvPr id="1435" name="Google Shape;1435;p72"/>
          <p:cNvSpPr txBox="1"/>
          <p:nvPr/>
        </p:nvSpPr>
        <p:spPr>
          <a:xfrm>
            <a:off x="6963600" y="3297828"/>
            <a:ext cx="14445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Venus has a beautiful name</a:t>
            </a:r>
            <a:endParaRPr>
              <a:solidFill>
                <a:schemeClr val="lt2"/>
              </a:solidFill>
              <a:latin typeface="DM Sans"/>
              <a:ea typeface="DM Sans"/>
              <a:cs typeface="DM Sans"/>
              <a:sym typeface="DM Sans"/>
            </a:endParaRPr>
          </a:p>
        </p:txBody>
      </p:sp>
      <p:sp>
        <p:nvSpPr>
          <p:cNvPr id="1436" name="Google Shape;1436;p72"/>
          <p:cNvSpPr/>
          <p:nvPr/>
        </p:nvSpPr>
        <p:spPr>
          <a:xfrm>
            <a:off x="2256600" y="2959650"/>
            <a:ext cx="854700" cy="8547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35</a:t>
            </a:r>
            <a:r>
              <a:rPr b="1" lang="en" sz="2400">
                <a:solidFill>
                  <a:schemeClr val="lt1"/>
                </a:solidFill>
                <a:latin typeface="Golos Text"/>
                <a:ea typeface="Golos Text"/>
                <a:cs typeface="Golos Text"/>
                <a:sym typeface="Golos Text"/>
              </a:rPr>
              <a:t>%</a:t>
            </a:r>
            <a:endParaRPr/>
          </a:p>
        </p:txBody>
      </p:sp>
      <p:sp>
        <p:nvSpPr>
          <p:cNvPr id="1437" name="Google Shape;1437;p72"/>
          <p:cNvSpPr/>
          <p:nvPr/>
        </p:nvSpPr>
        <p:spPr>
          <a:xfrm>
            <a:off x="6032700" y="1656325"/>
            <a:ext cx="854700" cy="854700"/>
          </a:xfrm>
          <a:prstGeom prst="rect">
            <a:avLst/>
          </a:prstGeom>
          <a:solidFill>
            <a:schemeClr val="accen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40</a:t>
            </a:r>
            <a:r>
              <a:rPr b="1" lang="en" sz="2400">
                <a:solidFill>
                  <a:schemeClr val="lt1"/>
                </a:solidFill>
                <a:latin typeface="Golos Text"/>
                <a:ea typeface="Golos Text"/>
                <a:cs typeface="Golos Text"/>
                <a:sym typeface="Golos Text"/>
              </a:rPr>
              <a:t>%</a:t>
            </a:r>
            <a:endParaRPr b="1" sz="2400">
              <a:solidFill>
                <a:schemeClr val="lt1"/>
              </a:solidFill>
              <a:latin typeface="Golos Text"/>
              <a:ea typeface="Golos Text"/>
              <a:cs typeface="Golos Text"/>
              <a:sym typeface="Golos Text"/>
            </a:endParaRPr>
          </a:p>
        </p:txBody>
      </p:sp>
      <p:sp>
        <p:nvSpPr>
          <p:cNvPr id="1438" name="Google Shape;1438;p72"/>
          <p:cNvSpPr/>
          <p:nvPr/>
        </p:nvSpPr>
        <p:spPr>
          <a:xfrm>
            <a:off x="6032700" y="2959650"/>
            <a:ext cx="854700" cy="854700"/>
          </a:xfrm>
          <a:prstGeom prst="rect">
            <a:avLst/>
          </a:prstGeom>
          <a:solidFill>
            <a:schemeClr val="accent4"/>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10</a:t>
            </a:r>
            <a:r>
              <a:rPr b="1" lang="en" sz="2400">
                <a:solidFill>
                  <a:schemeClr val="lt1"/>
                </a:solidFill>
                <a:latin typeface="Golos Text"/>
                <a:ea typeface="Golos Text"/>
                <a:cs typeface="Golos Text"/>
                <a:sym typeface="Golos Text"/>
              </a:rPr>
              <a:t>%</a:t>
            </a:r>
            <a:endParaRPr/>
          </a:p>
        </p:txBody>
      </p:sp>
      <p:grpSp>
        <p:nvGrpSpPr>
          <p:cNvPr id="1439" name="Google Shape;1439;p72"/>
          <p:cNvGrpSpPr/>
          <p:nvPr/>
        </p:nvGrpSpPr>
        <p:grpSpPr>
          <a:xfrm>
            <a:off x="7778154" y="273879"/>
            <a:ext cx="1067376" cy="854694"/>
            <a:chOff x="7599119" y="3133086"/>
            <a:chExt cx="1174231" cy="940257"/>
          </a:xfrm>
        </p:grpSpPr>
        <p:sp>
          <p:nvSpPr>
            <p:cNvPr id="1440" name="Google Shape;1440;p72"/>
            <p:cNvSpPr/>
            <p:nvPr/>
          </p:nvSpPr>
          <p:spPr>
            <a:xfrm flipH="1" rot="358398">
              <a:off x="7639391" y="3187737"/>
              <a:ext cx="1093688" cy="830955"/>
            </a:xfrm>
            <a:custGeom>
              <a:rect b="b" l="l" r="r" t="t"/>
              <a:pathLst>
                <a:path extrusionOk="0" h="9289" w="12225">
                  <a:moveTo>
                    <a:pt x="1551" y="0"/>
                  </a:moveTo>
                  <a:cubicBezTo>
                    <a:pt x="697" y="0"/>
                    <a:pt x="0" y="698"/>
                    <a:pt x="0" y="1551"/>
                  </a:cubicBezTo>
                  <a:lnTo>
                    <a:pt x="0" y="5015"/>
                  </a:lnTo>
                  <a:cubicBezTo>
                    <a:pt x="0" y="5868"/>
                    <a:pt x="697" y="6566"/>
                    <a:pt x="1551" y="6566"/>
                  </a:cubicBezTo>
                  <a:lnTo>
                    <a:pt x="7384" y="6566"/>
                  </a:lnTo>
                  <a:lnTo>
                    <a:pt x="10984" y="9289"/>
                  </a:lnTo>
                  <a:lnTo>
                    <a:pt x="10245" y="6566"/>
                  </a:lnTo>
                  <a:lnTo>
                    <a:pt x="10674" y="6566"/>
                  </a:lnTo>
                  <a:cubicBezTo>
                    <a:pt x="11526" y="6566"/>
                    <a:pt x="12225" y="5867"/>
                    <a:pt x="12225" y="5015"/>
                  </a:cubicBezTo>
                  <a:lnTo>
                    <a:pt x="12225" y="1551"/>
                  </a:lnTo>
                  <a:cubicBezTo>
                    <a:pt x="12225" y="698"/>
                    <a:pt x="11526" y="0"/>
                    <a:pt x="10674"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72"/>
            <p:cNvGrpSpPr/>
            <p:nvPr/>
          </p:nvGrpSpPr>
          <p:grpSpPr>
            <a:xfrm flipH="1" rot="358386">
              <a:off x="7639350" y="3191912"/>
              <a:ext cx="1093770" cy="822635"/>
              <a:chOff x="3946050" y="181125"/>
              <a:chExt cx="839376" cy="631351"/>
            </a:xfrm>
          </p:grpSpPr>
          <p:sp>
            <p:nvSpPr>
              <p:cNvPr id="1442" name="Google Shape;1442;p72"/>
              <p:cNvSpPr/>
              <p:nvPr/>
            </p:nvSpPr>
            <p:spPr>
              <a:xfrm>
                <a:off x="3946050" y="181125"/>
                <a:ext cx="839376" cy="450789"/>
              </a:xfrm>
              <a:custGeom>
                <a:rect b="b" l="l" r="r" t="t"/>
                <a:pathLst>
                  <a:path extrusionOk="0" h="6566" w="12226">
                    <a:moveTo>
                      <a:pt x="1552" y="0"/>
                    </a:moveTo>
                    <a:cubicBezTo>
                      <a:pt x="699" y="0"/>
                      <a:pt x="1" y="698"/>
                      <a:pt x="1" y="1551"/>
                    </a:cubicBezTo>
                    <a:lnTo>
                      <a:pt x="1" y="5015"/>
                    </a:lnTo>
                    <a:cubicBezTo>
                      <a:pt x="1" y="5867"/>
                      <a:pt x="699" y="6566"/>
                      <a:pt x="1552" y="6566"/>
                    </a:cubicBezTo>
                    <a:lnTo>
                      <a:pt x="10675" y="6566"/>
                    </a:lnTo>
                    <a:cubicBezTo>
                      <a:pt x="11528" y="6566"/>
                      <a:pt x="12226" y="5867"/>
                      <a:pt x="12226" y="5015"/>
                    </a:cubicBezTo>
                    <a:lnTo>
                      <a:pt x="12226" y="1551"/>
                    </a:lnTo>
                    <a:cubicBezTo>
                      <a:pt x="12226" y="698"/>
                      <a:pt x="11528" y="0"/>
                      <a:pt x="106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2"/>
              <p:cNvSpPr/>
              <p:nvPr/>
            </p:nvSpPr>
            <p:spPr>
              <a:xfrm>
                <a:off x="4453014" y="625460"/>
                <a:ext cx="247364" cy="187016"/>
              </a:xfrm>
              <a:custGeom>
                <a:rect b="b" l="l" r="r" t="t"/>
                <a:pathLst>
                  <a:path extrusionOk="0" h="2724" w="3603">
                    <a:moveTo>
                      <a:pt x="1" y="1"/>
                    </a:moveTo>
                    <a:lnTo>
                      <a:pt x="3602" y="2724"/>
                    </a:lnTo>
                    <a:lnTo>
                      <a:pt x="286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2"/>
              <p:cNvSpPr/>
              <p:nvPr/>
            </p:nvSpPr>
            <p:spPr>
              <a:xfrm>
                <a:off x="4031185" y="388743"/>
                <a:ext cx="669180" cy="35632"/>
              </a:xfrm>
              <a:custGeom>
                <a:rect b="b" l="l" r="r" t="t"/>
                <a:pathLst>
                  <a:path extrusionOk="0" h="519" w="9747">
                    <a:moveTo>
                      <a:pt x="259" y="1"/>
                    </a:moveTo>
                    <a:cubicBezTo>
                      <a:pt x="117" y="1"/>
                      <a:pt x="0" y="117"/>
                      <a:pt x="0" y="259"/>
                    </a:cubicBezTo>
                    <a:cubicBezTo>
                      <a:pt x="0" y="402"/>
                      <a:pt x="117" y="518"/>
                      <a:pt x="259" y="518"/>
                    </a:cubicBezTo>
                    <a:lnTo>
                      <a:pt x="9487" y="518"/>
                    </a:lnTo>
                    <a:cubicBezTo>
                      <a:pt x="9630" y="518"/>
                      <a:pt x="9746" y="401"/>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2"/>
              <p:cNvSpPr/>
              <p:nvPr/>
            </p:nvSpPr>
            <p:spPr>
              <a:xfrm>
                <a:off x="4031185" y="281982"/>
                <a:ext cx="669180" cy="35632"/>
              </a:xfrm>
              <a:custGeom>
                <a:rect b="b" l="l" r="r" t="t"/>
                <a:pathLst>
                  <a:path extrusionOk="0" h="519" w="9747">
                    <a:moveTo>
                      <a:pt x="259" y="1"/>
                    </a:moveTo>
                    <a:cubicBezTo>
                      <a:pt x="117" y="1"/>
                      <a:pt x="0" y="117"/>
                      <a:pt x="0" y="260"/>
                    </a:cubicBezTo>
                    <a:cubicBezTo>
                      <a:pt x="0" y="402"/>
                      <a:pt x="117" y="518"/>
                      <a:pt x="259" y="518"/>
                    </a:cubicBezTo>
                    <a:lnTo>
                      <a:pt x="9487" y="518"/>
                    </a:lnTo>
                    <a:cubicBezTo>
                      <a:pt x="9630" y="518"/>
                      <a:pt x="9746" y="402"/>
                      <a:pt x="9746" y="260"/>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2"/>
              <p:cNvSpPr/>
              <p:nvPr/>
            </p:nvSpPr>
            <p:spPr>
              <a:xfrm>
                <a:off x="4031185" y="495436"/>
                <a:ext cx="669180" cy="35563"/>
              </a:xfrm>
              <a:custGeom>
                <a:rect b="b" l="l" r="r" t="t"/>
                <a:pathLst>
                  <a:path extrusionOk="0" h="518" w="9747">
                    <a:moveTo>
                      <a:pt x="259" y="1"/>
                    </a:moveTo>
                    <a:cubicBezTo>
                      <a:pt x="117" y="1"/>
                      <a:pt x="0" y="117"/>
                      <a:pt x="0" y="259"/>
                    </a:cubicBezTo>
                    <a:cubicBezTo>
                      <a:pt x="0" y="402"/>
                      <a:pt x="117" y="518"/>
                      <a:pt x="259" y="518"/>
                    </a:cubicBezTo>
                    <a:lnTo>
                      <a:pt x="9487" y="518"/>
                    </a:lnTo>
                    <a:cubicBezTo>
                      <a:pt x="9630" y="518"/>
                      <a:pt x="9746" y="402"/>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0" name="Shape 1450"/>
        <p:cNvGrpSpPr/>
        <p:nvPr/>
      </p:nvGrpSpPr>
      <p:grpSpPr>
        <a:xfrm>
          <a:off x="0" y="0"/>
          <a:ext cx="0" cy="0"/>
          <a:chOff x="0" y="0"/>
          <a:chExt cx="0" cy="0"/>
        </a:xfrm>
      </p:grpSpPr>
      <p:sp>
        <p:nvSpPr>
          <p:cNvPr id="1451" name="Google Shape;1451;p73"/>
          <p:cNvSpPr txBox="1"/>
          <p:nvPr>
            <p:ph type="title"/>
          </p:nvPr>
        </p:nvSpPr>
        <p:spPr>
          <a:xfrm>
            <a:off x="3276450" y="1910700"/>
            <a:ext cx="4270500" cy="841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Content plan</a:t>
            </a:r>
            <a:endParaRPr/>
          </a:p>
        </p:txBody>
      </p:sp>
      <p:sp>
        <p:nvSpPr>
          <p:cNvPr id="1452" name="Google Shape;1452;p73"/>
          <p:cNvSpPr txBox="1"/>
          <p:nvPr>
            <p:ph idx="2" type="title"/>
          </p:nvPr>
        </p:nvSpPr>
        <p:spPr>
          <a:xfrm>
            <a:off x="1787925" y="1957052"/>
            <a:ext cx="1230600" cy="12294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453" name="Google Shape;1453;p73"/>
          <p:cNvSpPr txBox="1"/>
          <p:nvPr>
            <p:ph idx="1" type="subTitle"/>
          </p:nvPr>
        </p:nvSpPr>
        <p:spPr>
          <a:xfrm>
            <a:off x="3276450" y="2765537"/>
            <a:ext cx="4270500" cy="417000"/>
          </a:xfrm>
          <a:prstGeom prst="rect">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t" bIns="91425" lIns="0" spcFirstLastPara="1" rIns="91425" wrap="square" tIns="91425">
            <a:noAutofit/>
          </a:bodyPr>
          <a:lstStyle/>
          <a:p>
            <a:pPr indent="0" lvl="0" marL="0" rtl="0" algn="ctr">
              <a:spcBef>
                <a:spcPts val="0"/>
              </a:spcBef>
              <a:spcAft>
                <a:spcPts val="1600"/>
              </a:spcAft>
              <a:buNone/>
            </a:pPr>
            <a:r>
              <a:rPr lang="en">
                <a:solidFill>
                  <a:schemeClr val="lt1"/>
                </a:solidFill>
              </a:rPr>
              <a:t>You can enter a subtitle here if you need it</a:t>
            </a:r>
            <a:endParaRPr>
              <a:solidFill>
                <a:schemeClr val="lt1"/>
              </a:solidFill>
            </a:endParaRPr>
          </a:p>
        </p:txBody>
      </p:sp>
      <p:sp>
        <p:nvSpPr>
          <p:cNvPr id="1454" name="Google Shape;1454;p73"/>
          <p:cNvSpPr/>
          <p:nvPr/>
        </p:nvSpPr>
        <p:spPr>
          <a:xfrm>
            <a:off x="5428362" y="529363"/>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3"/>
          <p:cNvSpPr/>
          <p:nvPr/>
        </p:nvSpPr>
        <p:spPr>
          <a:xfrm>
            <a:off x="4404000" y="38453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 name="Google Shape;1456;p73"/>
          <p:cNvGrpSpPr/>
          <p:nvPr/>
        </p:nvGrpSpPr>
        <p:grpSpPr>
          <a:xfrm>
            <a:off x="577406" y="630921"/>
            <a:ext cx="979282" cy="661831"/>
            <a:chOff x="5351698" y="3612670"/>
            <a:chExt cx="730699" cy="493830"/>
          </a:xfrm>
        </p:grpSpPr>
        <p:sp>
          <p:nvSpPr>
            <p:cNvPr id="1457" name="Google Shape;1457;p73"/>
            <p:cNvSpPr/>
            <p:nvPr/>
          </p:nvSpPr>
          <p:spPr>
            <a:xfrm>
              <a:off x="5351698" y="3612670"/>
              <a:ext cx="730699" cy="493830"/>
            </a:xfrm>
            <a:custGeom>
              <a:rect b="b" l="l" r="r" t="t"/>
              <a:pathLst>
                <a:path extrusionOk="0" h="5923" w="8764">
                  <a:moveTo>
                    <a:pt x="241" y="1"/>
                  </a:moveTo>
                  <a:cubicBezTo>
                    <a:pt x="109" y="1"/>
                    <a:pt x="1" y="109"/>
                    <a:pt x="1" y="240"/>
                  </a:cubicBezTo>
                  <a:lnTo>
                    <a:pt x="1" y="5683"/>
                  </a:lnTo>
                  <a:cubicBezTo>
                    <a:pt x="1" y="5814"/>
                    <a:pt x="109" y="5922"/>
                    <a:pt x="241" y="5922"/>
                  </a:cubicBezTo>
                  <a:lnTo>
                    <a:pt x="8523" y="5922"/>
                  </a:lnTo>
                  <a:cubicBezTo>
                    <a:pt x="8655" y="5922"/>
                    <a:pt x="8763" y="5814"/>
                    <a:pt x="8763" y="5683"/>
                  </a:cubicBezTo>
                  <a:lnTo>
                    <a:pt x="8763" y="240"/>
                  </a:lnTo>
                  <a:cubicBezTo>
                    <a:pt x="8763" y="109"/>
                    <a:pt x="8655" y="1"/>
                    <a:pt x="8523"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 name="Google Shape;1458;p73"/>
            <p:cNvGrpSpPr/>
            <p:nvPr/>
          </p:nvGrpSpPr>
          <p:grpSpPr>
            <a:xfrm>
              <a:off x="5351732" y="3612730"/>
              <a:ext cx="730623" cy="493752"/>
              <a:chOff x="3521709" y="3941600"/>
              <a:chExt cx="601930" cy="406782"/>
            </a:xfrm>
          </p:grpSpPr>
          <p:sp>
            <p:nvSpPr>
              <p:cNvPr id="1459" name="Google Shape;1459;p73"/>
              <p:cNvSpPr/>
              <p:nvPr/>
            </p:nvSpPr>
            <p:spPr>
              <a:xfrm>
                <a:off x="3521709" y="3941600"/>
                <a:ext cx="601930" cy="406782"/>
              </a:xfrm>
              <a:custGeom>
                <a:rect b="b" l="l" r="r" t="t"/>
                <a:pathLst>
                  <a:path extrusionOk="0" h="5922" w="8763">
                    <a:moveTo>
                      <a:pt x="240" y="1"/>
                    </a:moveTo>
                    <a:cubicBezTo>
                      <a:pt x="109" y="1"/>
                      <a:pt x="1" y="109"/>
                      <a:pt x="1" y="240"/>
                    </a:cubicBezTo>
                    <a:lnTo>
                      <a:pt x="1" y="5683"/>
                    </a:lnTo>
                    <a:cubicBezTo>
                      <a:pt x="1" y="5814"/>
                      <a:pt x="109" y="5921"/>
                      <a:pt x="240" y="5921"/>
                    </a:cubicBezTo>
                    <a:lnTo>
                      <a:pt x="8523" y="5921"/>
                    </a:lnTo>
                    <a:cubicBezTo>
                      <a:pt x="8655" y="5921"/>
                      <a:pt x="8763" y="5814"/>
                      <a:pt x="8763" y="5683"/>
                    </a:cubicBezTo>
                    <a:lnTo>
                      <a:pt x="8763" y="240"/>
                    </a:lnTo>
                    <a:cubicBezTo>
                      <a:pt x="8763" y="109"/>
                      <a:pt x="8655" y="1"/>
                      <a:pt x="85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3"/>
              <p:cNvSpPr/>
              <p:nvPr/>
            </p:nvSpPr>
            <p:spPr>
              <a:xfrm>
                <a:off x="3662386" y="3984669"/>
                <a:ext cx="320645" cy="320645"/>
              </a:xfrm>
              <a:custGeom>
                <a:rect b="b" l="l" r="r" t="t"/>
                <a:pathLst>
                  <a:path extrusionOk="0" h="4668" w="4668">
                    <a:moveTo>
                      <a:pt x="2334" y="1"/>
                    </a:moveTo>
                    <a:cubicBezTo>
                      <a:pt x="1045" y="1"/>
                      <a:pt x="0" y="1046"/>
                      <a:pt x="0" y="2334"/>
                    </a:cubicBezTo>
                    <a:cubicBezTo>
                      <a:pt x="0" y="3623"/>
                      <a:pt x="1045" y="4668"/>
                      <a:pt x="2334" y="4668"/>
                    </a:cubicBezTo>
                    <a:cubicBezTo>
                      <a:pt x="3622" y="4668"/>
                      <a:pt x="4667" y="3623"/>
                      <a:pt x="4667" y="2334"/>
                    </a:cubicBezTo>
                    <a:cubicBezTo>
                      <a:pt x="4667" y="1046"/>
                      <a:pt x="3622" y="1"/>
                      <a:pt x="2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3"/>
              <p:cNvSpPr/>
              <p:nvPr/>
            </p:nvSpPr>
            <p:spPr>
              <a:xfrm>
                <a:off x="3740761" y="4063663"/>
                <a:ext cx="191851" cy="162658"/>
              </a:xfrm>
              <a:custGeom>
                <a:rect b="b" l="l" r="r" t="t"/>
                <a:pathLst>
                  <a:path extrusionOk="0" h="2368" w="2793">
                    <a:moveTo>
                      <a:pt x="266" y="1"/>
                    </a:moveTo>
                    <a:cubicBezTo>
                      <a:pt x="126" y="1"/>
                      <a:pt x="1" y="113"/>
                      <a:pt x="1" y="266"/>
                    </a:cubicBezTo>
                    <a:lnTo>
                      <a:pt x="1" y="2102"/>
                    </a:lnTo>
                    <a:cubicBezTo>
                      <a:pt x="1" y="2254"/>
                      <a:pt x="126" y="2367"/>
                      <a:pt x="266" y="2367"/>
                    </a:cubicBezTo>
                    <a:cubicBezTo>
                      <a:pt x="299" y="2367"/>
                      <a:pt x="334" y="2361"/>
                      <a:pt x="368" y="2346"/>
                    </a:cubicBezTo>
                    <a:lnTo>
                      <a:pt x="2575" y="1377"/>
                    </a:lnTo>
                    <a:cubicBezTo>
                      <a:pt x="2793" y="1286"/>
                      <a:pt x="2793" y="1082"/>
                      <a:pt x="2575" y="991"/>
                    </a:cubicBezTo>
                    <a:lnTo>
                      <a:pt x="368" y="21"/>
                    </a:lnTo>
                    <a:cubicBezTo>
                      <a:pt x="334" y="7"/>
                      <a:pt x="300" y="1"/>
                      <a:pt x="2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2" name="Google Shape;1462;p73"/>
          <p:cNvGrpSpPr/>
          <p:nvPr/>
        </p:nvGrpSpPr>
        <p:grpSpPr>
          <a:xfrm>
            <a:off x="1356867" y="311809"/>
            <a:ext cx="805158" cy="448317"/>
            <a:chOff x="7396200" y="1134925"/>
            <a:chExt cx="730700" cy="406859"/>
          </a:xfrm>
        </p:grpSpPr>
        <p:sp>
          <p:nvSpPr>
            <p:cNvPr id="1463" name="Google Shape;1463;p73"/>
            <p:cNvSpPr/>
            <p:nvPr/>
          </p:nvSpPr>
          <p:spPr>
            <a:xfrm>
              <a:off x="7396217" y="1134925"/>
              <a:ext cx="730650" cy="406859"/>
            </a:xfrm>
            <a:custGeom>
              <a:rect b="b" l="l" r="r" t="t"/>
              <a:pathLst>
                <a:path extrusionOk="0" h="8209" w="14742">
                  <a:moveTo>
                    <a:pt x="2238" y="1"/>
                  </a:moveTo>
                  <a:cubicBezTo>
                    <a:pt x="1008" y="1"/>
                    <a:pt x="1" y="1008"/>
                    <a:pt x="1" y="2239"/>
                  </a:cubicBezTo>
                  <a:cubicBezTo>
                    <a:pt x="1" y="3469"/>
                    <a:pt x="1008" y="4475"/>
                    <a:pt x="2238" y="4475"/>
                  </a:cubicBezTo>
                  <a:lnTo>
                    <a:pt x="2881" y="4475"/>
                  </a:lnTo>
                  <a:lnTo>
                    <a:pt x="675" y="8208"/>
                  </a:lnTo>
                  <a:lnTo>
                    <a:pt x="6386" y="4475"/>
                  </a:lnTo>
                  <a:lnTo>
                    <a:pt x="12504" y="4475"/>
                  </a:lnTo>
                  <a:cubicBezTo>
                    <a:pt x="13734" y="4475"/>
                    <a:pt x="14741" y="3469"/>
                    <a:pt x="14741" y="2239"/>
                  </a:cubicBezTo>
                  <a:cubicBezTo>
                    <a:pt x="14742" y="1008"/>
                    <a:pt x="13735" y="1"/>
                    <a:pt x="125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 name="Google Shape;1464;p73"/>
            <p:cNvGrpSpPr/>
            <p:nvPr/>
          </p:nvGrpSpPr>
          <p:grpSpPr>
            <a:xfrm>
              <a:off x="7396200" y="1134925"/>
              <a:ext cx="730700" cy="406855"/>
              <a:chOff x="7230100" y="885425"/>
              <a:chExt cx="730700" cy="406855"/>
            </a:xfrm>
          </p:grpSpPr>
          <p:sp>
            <p:nvSpPr>
              <p:cNvPr id="1465" name="Google Shape;1465;p73"/>
              <p:cNvSpPr/>
              <p:nvPr/>
            </p:nvSpPr>
            <p:spPr>
              <a:xfrm>
                <a:off x="7263603" y="1065680"/>
                <a:ext cx="346591" cy="226600"/>
              </a:xfrm>
              <a:custGeom>
                <a:rect b="b" l="l" r="r" t="t"/>
                <a:pathLst>
                  <a:path extrusionOk="0" h="4572" w="6993">
                    <a:moveTo>
                      <a:pt x="6993" y="0"/>
                    </a:moveTo>
                    <a:lnTo>
                      <a:pt x="2540" y="274"/>
                    </a:lnTo>
                    <a:lnTo>
                      <a:pt x="0" y="4571"/>
                    </a:lnTo>
                    <a:lnTo>
                      <a:pt x="69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3"/>
              <p:cNvSpPr/>
              <p:nvPr/>
            </p:nvSpPr>
            <p:spPr>
              <a:xfrm>
                <a:off x="7230100" y="885425"/>
                <a:ext cx="730700" cy="221842"/>
              </a:xfrm>
              <a:custGeom>
                <a:rect b="b" l="l" r="r" t="t"/>
                <a:pathLst>
                  <a:path extrusionOk="0" h="4476" w="14743">
                    <a:moveTo>
                      <a:pt x="2239" y="1"/>
                    </a:moveTo>
                    <a:cubicBezTo>
                      <a:pt x="1008" y="1"/>
                      <a:pt x="1" y="1008"/>
                      <a:pt x="1" y="2239"/>
                    </a:cubicBezTo>
                    <a:cubicBezTo>
                      <a:pt x="1" y="3469"/>
                      <a:pt x="1008" y="4475"/>
                      <a:pt x="2239" y="4475"/>
                    </a:cubicBezTo>
                    <a:lnTo>
                      <a:pt x="12505" y="4475"/>
                    </a:lnTo>
                    <a:cubicBezTo>
                      <a:pt x="13735" y="4475"/>
                      <a:pt x="14742" y="3469"/>
                      <a:pt x="14742" y="2239"/>
                    </a:cubicBezTo>
                    <a:cubicBezTo>
                      <a:pt x="14742" y="1008"/>
                      <a:pt x="13735" y="1"/>
                      <a:pt x="125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3"/>
              <p:cNvSpPr/>
              <p:nvPr/>
            </p:nvSpPr>
            <p:spPr>
              <a:xfrm>
                <a:off x="7545161" y="951788"/>
                <a:ext cx="101008" cy="89064"/>
              </a:xfrm>
              <a:custGeom>
                <a:rect b="b" l="l" r="r" t="t"/>
                <a:pathLst>
                  <a:path extrusionOk="0" h="1797" w="2038">
                    <a:moveTo>
                      <a:pt x="1019" y="0"/>
                    </a:moveTo>
                    <a:cubicBezTo>
                      <a:pt x="904" y="0"/>
                      <a:pt x="788" y="22"/>
                      <a:pt x="676" y="69"/>
                    </a:cubicBezTo>
                    <a:cubicBezTo>
                      <a:pt x="217" y="259"/>
                      <a:pt x="0" y="783"/>
                      <a:pt x="190" y="1242"/>
                    </a:cubicBezTo>
                    <a:cubicBezTo>
                      <a:pt x="333" y="1587"/>
                      <a:pt x="667" y="1796"/>
                      <a:pt x="1019" y="1796"/>
                    </a:cubicBezTo>
                    <a:cubicBezTo>
                      <a:pt x="1134" y="1796"/>
                      <a:pt x="1251" y="1774"/>
                      <a:pt x="1363" y="1727"/>
                    </a:cubicBezTo>
                    <a:cubicBezTo>
                      <a:pt x="1821" y="1538"/>
                      <a:pt x="2038" y="1013"/>
                      <a:pt x="1848" y="555"/>
                    </a:cubicBezTo>
                    <a:cubicBezTo>
                      <a:pt x="1705" y="209"/>
                      <a:pt x="1371" y="0"/>
                      <a:pt x="10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3"/>
              <p:cNvSpPr/>
              <p:nvPr/>
            </p:nvSpPr>
            <p:spPr>
              <a:xfrm>
                <a:off x="7357324" y="951788"/>
                <a:ext cx="101058" cy="89064"/>
              </a:xfrm>
              <a:custGeom>
                <a:rect b="b" l="l" r="r" t="t"/>
                <a:pathLst>
                  <a:path extrusionOk="0" h="1797" w="2039">
                    <a:moveTo>
                      <a:pt x="1020" y="1"/>
                    </a:moveTo>
                    <a:cubicBezTo>
                      <a:pt x="905" y="1"/>
                      <a:pt x="789" y="23"/>
                      <a:pt x="676" y="70"/>
                    </a:cubicBezTo>
                    <a:cubicBezTo>
                      <a:pt x="218" y="259"/>
                      <a:pt x="1" y="784"/>
                      <a:pt x="190" y="1242"/>
                    </a:cubicBezTo>
                    <a:cubicBezTo>
                      <a:pt x="334" y="1587"/>
                      <a:pt x="667" y="1796"/>
                      <a:pt x="1020" y="1796"/>
                    </a:cubicBezTo>
                    <a:cubicBezTo>
                      <a:pt x="1134" y="1796"/>
                      <a:pt x="1251" y="1774"/>
                      <a:pt x="1363" y="1727"/>
                    </a:cubicBezTo>
                    <a:cubicBezTo>
                      <a:pt x="1821" y="1538"/>
                      <a:pt x="2038" y="1013"/>
                      <a:pt x="1849" y="555"/>
                    </a:cubicBezTo>
                    <a:cubicBezTo>
                      <a:pt x="1706" y="210"/>
                      <a:pt x="1372" y="1"/>
                      <a:pt x="10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3"/>
              <p:cNvSpPr/>
              <p:nvPr/>
            </p:nvSpPr>
            <p:spPr>
              <a:xfrm>
                <a:off x="7734287" y="951887"/>
                <a:ext cx="97737" cy="89014"/>
              </a:xfrm>
              <a:custGeom>
                <a:rect b="b" l="l" r="r" t="t"/>
                <a:pathLst>
                  <a:path extrusionOk="0" h="1796" w="1972">
                    <a:moveTo>
                      <a:pt x="986" y="1"/>
                    </a:moveTo>
                    <a:cubicBezTo>
                      <a:pt x="757" y="1"/>
                      <a:pt x="527" y="88"/>
                      <a:pt x="352" y="263"/>
                    </a:cubicBezTo>
                    <a:cubicBezTo>
                      <a:pt x="1" y="614"/>
                      <a:pt x="1" y="1182"/>
                      <a:pt x="352" y="1533"/>
                    </a:cubicBezTo>
                    <a:cubicBezTo>
                      <a:pt x="527" y="1708"/>
                      <a:pt x="757" y="1795"/>
                      <a:pt x="986" y="1795"/>
                    </a:cubicBezTo>
                    <a:cubicBezTo>
                      <a:pt x="1216" y="1795"/>
                      <a:pt x="1446" y="1708"/>
                      <a:pt x="1621" y="1533"/>
                    </a:cubicBezTo>
                    <a:cubicBezTo>
                      <a:pt x="1971" y="1182"/>
                      <a:pt x="1971" y="614"/>
                      <a:pt x="1621" y="263"/>
                    </a:cubicBezTo>
                    <a:cubicBezTo>
                      <a:pt x="1446" y="88"/>
                      <a:pt x="1216"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0" name="Google Shape;1470;p73"/>
          <p:cNvGrpSpPr/>
          <p:nvPr/>
        </p:nvGrpSpPr>
        <p:grpSpPr>
          <a:xfrm>
            <a:off x="7034185" y="3497208"/>
            <a:ext cx="1781448" cy="1497211"/>
            <a:chOff x="321527" y="1528575"/>
            <a:chExt cx="2774841" cy="2332105"/>
          </a:xfrm>
        </p:grpSpPr>
        <p:sp>
          <p:nvSpPr>
            <p:cNvPr id="1471" name="Google Shape;1471;p73"/>
            <p:cNvSpPr/>
            <p:nvPr/>
          </p:nvSpPr>
          <p:spPr>
            <a:xfrm>
              <a:off x="321597" y="1528575"/>
              <a:ext cx="2774730" cy="2332105"/>
            </a:xfrm>
            <a:custGeom>
              <a:rect b="b" l="l" r="r" t="t"/>
              <a:pathLst>
                <a:path extrusionOk="0" h="17227" w="20497">
                  <a:moveTo>
                    <a:pt x="446" y="0"/>
                  </a:moveTo>
                  <a:cubicBezTo>
                    <a:pt x="201" y="0"/>
                    <a:pt x="1" y="201"/>
                    <a:pt x="1" y="447"/>
                  </a:cubicBezTo>
                  <a:lnTo>
                    <a:pt x="1" y="11396"/>
                  </a:lnTo>
                  <a:lnTo>
                    <a:pt x="1" y="12446"/>
                  </a:lnTo>
                  <a:lnTo>
                    <a:pt x="1" y="12828"/>
                  </a:lnTo>
                  <a:cubicBezTo>
                    <a:pt x="1" y="13073"/>
                    <a:pt x="201" y="13274"/>
                    <a:pt x="446" y="13274"/>
                  </a:cubicBezTo>
                  <a:lnTo>
                    <a:pt x="8058" y="13274"/>
                  </a:lnTo>
                  <a:lnTo>
                    <a:pt x="8058" y="13275"/>
                  </a:lnTo>
                  <a:lnTo>
                    <a:pt x="8058" y="13276"/>
                  </a:lnTo>
                  <a:lnTo>
                    <a:pt x="8058" y="13277"/>
                  </a:lnTo>
                  <a:lnTo>
                    <a:pt x="8058" y="13278"/>
                  </a:lnTo>
                  <a:lnTo>
                    <a:pt x="8058" y="13280"/>
                  </a:lnTo>
                  <a:cubicBezTo>
                    <a:pt x="8058" y="13310"/>
                    <a:pt x="8057" y="13441"/>
                    <a:pt x="8020" y="13641"/>
                  </a:cubicBezTo>
                  <a:cubicBezTo>
                    <a:pt x="7945" y="14050"/>
                    <a:pt x="7724" y="14754"/>
                    <a:pt x="7071" y="15483"/>
                  </a:cubicBezTo>
                  <a:cubicBezTo>
                    <a:pt x="6981" y="15583"/>
                    <a:pt x="6883" y="15684"/>
                    <a:pt x="6777" y="15784"/>
                  </a:cubicBezTo>
                  <a:lnTo>
                    <a:pt x="6776" y="15784"/>
                  </a:lnTo>
                  <a:cubicBezTo>
                    <a:pt x="6755" y="15805"/>
                    <a:pt x="6734" y="15824"/>
                    <a:pt x="6712" y="15844"/>
                  </a:cubicBezTo>
                  <a:cubicBezTo>
                    <a:pt x="6711" y="15845"/>
                    <a:pt x="6711" y="15845"/>
                    <a:pt x="6710" y="15846"/>
                  </a:cubicBezTo>
                  <a:cubicBezTo>
                    <a:pt x="6678" y="15875"/>
                    <a:pt x="6644" y="15905"/>
                    <a:pt x="6610" y="15934"/>
                  </a:cubicBezTo>
                  <a:lnTo>
                    <a:pt x="6000" y="15934"/>
                  </a:lnTo>
                  <a:cubicBezTo>
                    <a:pt x="5644" y="15934"/>
                    <a:pt x="5353" y="16225"/>
                    <a:pt x="5353" y="16580"/>
                  </a:cubicBezTo>
                  <a:cubicBezTo>
                    <a:pt x="5353" y="16935"/>
                    <a:pt x="5644" y="17226"/>
                    <a:pt x="6000" y="17226"/>
                  </a:cubicBezTo>
                  <a:lnTo>
                    <a:pt x="14497" y="17226"/>
                  </a:lnTo>
                  <a:cubicBezTo>
                    <a:pt x="14853" y="17226"/>
                    <a:pt x="15143" y="16935"/>
                    <a:pt x="15143" y="16580"/>
                  </a:cubicBezTo>
                  <a:cubicBezTo>
                    <a:pt x="15143" y="16225"/>
                    <a:pt x="14853" y="15934"/>
                    <a:pt x="14497" y="15934"/>
                  </a:cubicBezTo>
                  <a:lnTo>
                    <a:pt x="13886" y="15934"/>
                  </a:lnTo>
                  <a:cubicBezTo>
                    <a:pt x="13852" y="15905"/>
                    <a:pt x="13819" y="15875"/>
                    <a:pt x="13786" y="15846"/>
                  </a:cubicBezTo>
                  <a:cubicBezTo>
                    <a:pt x="13786" y="15845"/>
                    <a:pt x="13785" y="15845"/>
                    <a:pt x="13785" y="15844"/>
                  </a:cubicBezTo>
                  <a:cubicBezTo>
                    <a:pt x="13764" y="15824"/>
                    <a:pt x="13742" y="15805"/>
                    <a:pt x="13721" y="15784"/>
                  </a:cubicBezTo>
                  <a:cubicBezTo>
                    <a:pt x="13614" y="15684"/>
                    <a:pt x="13516" y="15583"/>
                    <a:pt x="13425" y="15482"/>
                  </a:cubicBezTo>
                  <a:cubicBezTo>
                    <a:pt x="12773" y="14754"/>
                    <a:pt x="12551" y="14050"/>
                    <a:pt x="12477" y="13641"/>
                  </a:cubicBezTo>
                  <a:cubicBezTo>
                    <a:pt x="12440" y="13441"/>
                    <a:pt x="12438" y="13310"/>
                    <a:pt x="12438" y="13280"/>
                  </a:cubicBezTo>
                  <a:lnTo>
                    <a:pt x="12438" y="13277"/>
                  </a:lnTo>
                  <a:lnTo>
                    <a:pt x="12438" y="13276"/>
                  </a:lnTo>
                  <a:lnTo>
                    <a:pt x="12438" y="13275"/>
                  </a:lnTo>
                  <a:lnTo>
                    <a:pt x="12438" y="13274"/>
                  </a:lnTo>
                  <a:lnTo>
                    <a:pt x="20050" y="13274"/>
                  </a:lnTo>
                  <a:cubicBezTo>
                    <a:pt x="20296" y="13274"/>
                    <a:pt x="20497" y="13073"/>
                    <a:pt x="20497" y="12828"/>
                  </a:cubicBezTo>
                  <a:lnTo>
                    <a:pt x="20497" y="12427"/>
                  </a:lnTo>
                  <a:lnTo>
                    <a:pt x="20497" y="11396"/>
                  </a:lnTo>
                  <a:lnTo>
                    <a:pt x="20497" y="447"/>
                  </a:lnTo>
                  <a:cubicBezTo>
                    <a:pt x="20497" y="201"/>
                    <a:pt x="20296" y="0"/>
                    <a:pt x="20050" y="0"/>
                  </a:cubicBezTo>
                  <a:close/>
                </a:path>
              </a:pathLst>
            </a:custGeom>
            <a:solidFill>
              <a:schemeClr val="lt1"/>
            </a:solidFill>
            <a:ln cap="flat" cmpd="sng" w="1143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 name="Google Shape;1472;p73"/>
            <p:cNvGrpSpPr/>
            <p:nvPr/>
          </p:nvGrpSpPr>
          <p:grpSpPr>
            <a:xfrm>
              <a:off x="321527" y="1528600"/>
              <a:ext cx="2774841" cy="2332051"/>
              <a:chOff x="663725" y="313450"/>
              <a:chExt cx="2356553" cy="1980510"/>
            </a:xfrm>
          </p:grpSpPr>
          <p:sp>
            <p:nvSpPr>
              <p:cNvPr id="1473" name="Google Shape;1473;p73"/>
              <p:cNvSpPr/>
              <p:nvPr/>
            </p:nvSpPr>
            <p:spPr>
              <a:xfrm>
                <a:off x="1345811" y="1839499"/>
                <a:ext cx="992493" cy="363872"/>
              </a:xfrm>
              <a:custGeom>
                <a:rect b="b" l="l" r="r" t="t"/>
                <a:pathLst>
                  <a:path extrusionOk="0" h="3165" w="8633">
                    <a:moveTo>
                      <a:pt x="2125" y="0"/>
                    </a:moveTo>
                    <a:cubicBezTo>
                      <a:pt x="2125" y="0"/>
                      <a:pt x="2176" y="1765"/>
                      <a:pt x="1" y="3164"/>
                    </a:cubicBezTo>
                    <a:lnTo>
                      <a:pt x="8632" y="3164"/>
                    </a:lnTo>
                    <a:cubicBezTo>
                      <a:pt x="6457" y="1765"/>
                      <a:pt x="6506" y="0"/>
                      <a:pt x="65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3"/>
              <p:cNvSpPr/>
              <p:nvPr/>
            </p:nvSpPr>
            <p:spPr>
              <a:xfrm>
                <a:off x="1585743" y="1839499"/>
                <a:ext cx="512514" cy="42308"/>
              </a:xfrm>
              <a:custGeom>
                <a:rect b="b" l="l" r="r" t="t"/>
                <a:pathLst>
                  <a:path extrusionOk="0" h="368" w="4458">
                    <a:moveTo>
                      <a:pt x="38" y="0"/>
                    </a:moveTo>
                    <a:cubicBezTo>
                      <a:pt x="38" y="0"/>
                      <a:pt x="42" y="138"/>
                      <a:pt x="0" y="367"/>
                    </a:cubicBezTo>
                    <a:cubicBezTo>
                      <a:pt x="709" y="342"/>
                      <a:pt x="1456" y="329"/>
                      <a:pt x="2229" y="329"/>
                    </a:cubicBezTo>
                    <a:cubicBezTo>
                      <a:pt x="3002" y="329"/>
                      <a:pt x="3750" y="342"/>
                      <a:pt x="4457" y="367"/>
                    </a:cubicBezTo>
                    <a:cubicBezTo>
                      <a:pt x="4415" y="138"/>
                      <a:pt x="4419" y="0"/>
                      <a:pt x="44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3"/>
              <p:cNvSpPr/>
              <p:nvPr/>
            </p:nvSpPr>
            <p:spPr>
              <a:xfrm>
                <a:off x="1345811" y="2093343"/>
                <a:ext cx="992493" cy="110024"/>
              </a:xfrm>
              <a:custGeom>
                <a:rect b="b" l="l" r="r" t="t"/>
                <a:pathLst>
                  <a:path extrusionOk="0" h="957" w="8633">
                    <a:moveTo>
                      <a:pt x="1139" y="0"/>
                    </a:moveTo>
                    <a:cubicBezTo>
                      <a:pt x="851" y="322"/>
                      <a:pt x="480" y="648"/>
                      <a:pt x="1" y="956"/>
                    </a:cubicBezTo>
                    <a:lnTo>
                      <a:pt x="8632" y="956"/>
                    </a:lnTo>
                    <a:cubicBezTo>
                      <a:pt x="8153" y="648"/>
                      <a:pt x="7782" y="322"/>
                      <a:pt x="7494" y="0"/>
                    </a:cubicBezTo>
                    <a:cubicBezTo>
                      <a:pt x="6518" y="50"/>
                      <a:pt x="5444" y="78"/>
                      <a:pt x="4316" y="78"/>
                    </a:cubicBezTo>
                    <a:cubicBezTo>
                      <a:pt x="3189" y="78"/>
                      <a:pt x="2115" y="50"/>
                      <a:pt x="1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3"/>
              <p:cNvSpPr/>
              <p:nvPr/>
            </p:nvSpPr>
            <p:spPr>
              <a:xfrm>
                <a:off x="1279247" y="2145192"/>
                <a:ext cx="1125622" cy="148768"/>
              </a:xfrm>
              <a:custGeom>
                <a:rect b="b" l="l" r="r" t="t"/>
                <a:pathLst>
                  <a:path extrusionOk="0" h="1294" w="9791">
                    <a:moveTo>
                      <a:pt x="646" y="1"/>
                    </a:moveTo>
                    <a:cubicBezTo>
                      <a:pt x="292" y="1"/>
                      <a:pt x="1" y="292"/>
                      <a:pt x="1" y="647"/>
                    </a:cubicBezTo>
                    <a:cubicBezTo>
                      <a:pt x="1" y="1002"/>
                      <a:pt x="292" y="1293"/>
                      <a:pt x="646" y="1293"/>
                    </a:cubicBezTo>
                    <a:lnTo>
                      <a:pt x="9143" y="1293"/>
                    </a:lnTo>
                    <a:cubicBezTo>
                      <a:pt x="9499" y="1293"/>
                      <a:pt x="9790" y="1002"/>
                      <a:pt x="9790" y="647"/>
                    </a:cubicBezTo>
                    <a:cubicBezTo>
                      <a:pt x="9790" y="292"/>
                      <a:pt x="9499" y="1"/>
                      <a:pt x="91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3"/>
              <p:cNvSpPr/>
              <p:nvPr/>
            </p:nvSpPr>
            <p:spPr>
              <a:xfrm>
                <a:off x="663725" y="313450"/>
                <a:ext cx="2356553" cy="1526194"/>
              </a:xfrm>
              <a:custGeom>
                <a:rect b="b" l="l" r="r" t="t"/>
                <a:pathLst>
                  <a:path extrusionOk="0" h="13275" w="20498">
                    <a:moveTo>
                      <a:pt x="447" y="0"/>
                    </a:moveTo>
                    <a:cubicBezTo>
                      <a:pt x="201" y="0"/>
                      <a:pt x="1" y="201"/>
                      <a:pt x="1" y="447"/>
                    </a:cubicBezTo>
                    <a:lnTo>
                      <a:pt x="1" y="12828"/>
                    </a:lnTo>
                    <a:cubicBezTo>
                      <a:pt x="1" y="13073"/>
                      <a:pt x="201" y="13274"/>
                      <a:pt x="447" y="13274"/>
                    </a:cubicBezTo>
                    <a:lnTo>
                      <a:pt x="20052" y="13274"/>
                    </a:lnTo>
                    <a:cubicBezTo>
                      <a:pt x="20296" y="13274"/>
                      <a:pt x="20498" y="13073"/>
                      <a:pt x="20498" y="12828"/>
                    </a:cubicBezTo>
                    <a:lnTo>
                      <a:pt x="20498" y="447"/>
                    </a:lnTo>
                    <a:cubicBezTo>
                      <a:pt x="20498" y="201"/>
                      <a:pt x="20296" y="0"/>
                      <a:pt x="200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3"/>
              <p:cNvSpPr/>
              <p:nvPr/>
            </p:nvSpPr>
            <p:spPr>
              <a:xfrm>
                <a:off x="690282" y="341617"/>
                <a:ext cx="2303554" cy="1469859"/>
              </a:xfrm>
              <a:custGeom>
                <a:rect b="b" l="l" r="r" t="t"/>
                <a:pathLst>
                  <a:path extrusionOk="0" h="12785" w="20037">
                    <a:moveTo>
                      <a:pt x="391" y="0"/>
                    </a:moveTo>
                    <a:cubicBezTo>
                      <a:pt x="176" y="0"/>
                      <a:pt x="0" y="176"/>
                      <a:pt x="0" y="391"/>
                    </a:cubicBezTo>
                    <a:lnTo>
                      <a:pt x="0" y="12395"/>
                    </a:lnTo>
                    <a:cubicBezTo>
                      <a:pt x="0" y="12608"/>
                      <a:pt x="176" y="12784"/>
                      <a:pt x="391" y="12784"/>
                    </a:cubicBezTo>
                    <a:lnTo>
                      <a:pt x="19646" y="12784"/>
                    </a:lnTo>
                    <a:cubicBezTo>
                      <a:pt x="19861" y="12784"/>
                      <a:pt x="20037" y="12608"/>
                      <a:pt x="20037" y="12395"/>
                    </a:cubicBezTo>
                    <a:lnTo>
                      <a:pt x="20037" y="391"/>
                    </a:lnTo>
                    <a:cubicBezTo>
                      <a:pt x="20037" y="176"/>
                      <a:pt x="19861" y="0"/>
                      <a:pt x="196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3"/>
              <p:cNvSpPr/>
              <p:nvPr/>
            </p:nvSpPr>
            <p:spPr>
              <a:xfrm>
                <a:off x="960219" y="341617"/>
                <a:ext cx="1763448" cy="1469859"/>
              </a:xfrm>
              <a:custGeom>
                <a:rect b="b" l="l" r="r" t="t"/>
                <a:pathLst>
                  <a:path extrusionOk="0" h="12785" w="15339">
                    <a:moveTo>
                      <a:pt x="1" y="0"/>
                    </a:moveTo>
                    <a:lnTo>
                      <a:pt x="1" y="12784"/>
                    </a:lnTo>
                    <a:lnTo>
                      <a:pt x="15339" y="12784"/>
                    </a:lnTo>
                    <a:lnTo>
                      <a:pt x="153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3"/>
              <p:cNvSpPr/>
              <p:nvPr/>
            </p:nvSpPr>
            <p:spPr>
              <a:xfrm>
                <a:off x="663725" y="1623595"/>
                <a:ext cx="2356553" cy="216024"/>
              </a:xfrm>
              <a:custGeom>
                <a:rect b="b" l="l" r="r" t="t"/>
                <a:pathLst>
                  <a:path extrusionOk="0" h="1879" w="20498">
                    <a:moveTo>
                      <a:pt x="1" y="0"/>
                    </a:moveTo>
                    <a:lnTo>
                      <a:pt x="1" y="1050"/>
                    </a:lnTo>
                    <a:cubicBezTo>
                      <a:pt x="1" y="1506"/>
                      <a:pt x="373" y="1878"/>
                      <a:pt x="829" y="1878"/>
                    </a:cubicBezTo>
                    <a:lnTo>
                      <a:pt x="19651" y="1878"/>
                    </a:lnTo>
                    <a:cubicBezTo>
                      <a:pt x="20116" y="1878"/>
                      <a:pt x="20498" y="1496"/>
                      <a:pt x="20498" y="1031"/>
                    </a:cubicBezTo>
                    <a:lnTo>
                      <a:pt x="204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3"/>
              <p:cNvSpPr/>
              <p:nvPr/>
            </p:nvSpPr>
            <p:spPr>
              <a:xfrm>
                <a:off x="2723665" y="1660958"/>
                <a:ext cx="141292" cy="141295"/>
              </a:xfrm>
              <a:custGeom>
                <a:rect b="b" l="l" r="r" t="t"/>
                <a:pathLst>
                  <a:path extrusionOk="0" h="1229" w="1229">
                    <a:moveTo>
                      <a:pt x="68" y="0"/>
                    </a:moveTo>
                    <a:cubicBezTo>
                      <a:pt x="31" y="0"/>
                      <a:pt x="1" y="31"/>
                      <a:pt x="1" y="68"/>
                    </a:cubicBezTo>
                    <a:lnTo>
                      <a:pt x="1" y="1160"/>
                    </a:lnTo>
                    <a:cubicBezTo>
                      <a:pt x="1" y="1197"/>
                      <a:pt x="31" y="1228"/>
                      <a:pt x="68" y="1228"/>
                    </a:cubicBezTo>
                    <a:lnTo>
                      <a:pt x="1161" y="1228"/>
                    </a:lnTo>
                    <a:cubicBezTo>
                      <a:pt x="1198" y="1228"/>
                      <a:pt x="1229" y="1197"/>
                      <a:pt x="1229" y="1160"/>
                    </a:cubicBezTo>
                    <a:lnTo>
                      <a:pt x="1229" y="68"/>
                    </a:lnTo>
                    <a:cubicBezTo>
                      <a:pt x="1229" y="31"/>
                      <a:pt x="1198"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3"/>
              <p:cNvSpPr/>
              <p:nvPr/>
            </p:nvSpPr>
            <p:spPr>
              <a:xfrm>
                <a:off x="2742289" y="1679468"/>
                <a:ext cx="104158" cy="104161"/>
              </a:xfrm>
              <a:custGeom>
                <a:rect b="b" l="l" r="r" t="t"/>
                <a:pathLst>
                  <a:path extrusionOk="0" h="906" w="906">
                    <a:moveTo>
                      <a:pt x="35" y="1"/>
                    </a:moveTo>
                    <a:cubicBezTo>
                      <a:pt x="16" y="1"/>
                      <a:pt x="0" y="16"/>
                      <a:pt x="0" y="36"/>
                    </a:cubicBezTo>
                    <a:lnTo>
                      <a:pt x="0" y="871"/>
                    </a:lnTo>
                    <a:cubicBezTo>
                      <a:pt x="0" y="890"/>
                      <a:pt x="16" y="906"/>
                      <a:pt x="35" y="906"/>
                    </a:cubicBezTo>
                    <a:lnTo>
                      <a:pt x="869" y="906"/>
                    </a:lnTo>
                    <a:cubicBezTo>
                      <a:pt x="889" y="906"/>
                      <a:pt x="905" y="890"/>
                      <a:pt x="905" y="871"/>
                    </a:cubicBezTo>
                    <a:lnTo>
                      <a:pt x="905" y="36"/>
                    </a:lnTo>
                    <a:cubicBezTo>
                      <a:pt x="905" y="16"/>
                      <a:pt x="889" y="1"/>
                      <a:pt x="8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3"/>
              <p:cNvSpPr/>
              <p:nvPr/>
            </p:nvSpPr>
            <p:spPr>
              <a:xfrm>
                <a:off x="2601917" y="1705910"/>
                <a:ext cx="51274" cy="51276"/>
              </a:xfrm>
              <a:custGeom>
                <a:rect b="b" l="l" r="r" t="t"/>
                <a:pathLst>
                  <a:path extrusionOk="0" h="446" w="446">
                    <a:moveTo>
                      <a:pt x="18" y="1"/>
                    </a:moveTo>
                    <a:cubicBezTo>
                      <a:pt x="9" y="1"/>
                      <a:pt x="0" y="8"/>
                      <a:pt x="0" y="18"/>
                    </a:cubicBezTo>
                    <a:lnTo>
                      <a:pt x="0" y="428"/>
                    </a:lnTo>
                    <a:cubicBezTo>
                      <a:pt x="0" y="437"/>
                      <a:pt x="9" y="445"/>
                      <a:pt x="18" y="445"/>
                    </a:cubicBezTo>
                    <a:lnTo>
                      <a:pt x="428" y="445"/>
                    </a:lnTo>
                    <a:cubicBezTo>
                      <a:pt x="437" y="445"/>
                      <a:pt x="446" y="438"/>
                      <a:pt x="446" y="428"/>
                    </a:cubicBezTo>
                    <a:lnTo>
                      <a:pt x="446" y="18"/>
                    </a:lnTo>
                    <a:cubicBezTo>
                      <a:pt x="446" y="8"/>
                      <a:pt x="437" y="1"/>
                      <a:pt x="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3"/>
              <p:cNvSpPr/>
              <p:nvPr/>
            </p:nvSpPr>
            <p:spPr>
              <a:xfrm>
                <a:off x="2493965" y="1705910"/>
                <a:ext cx="51159" cy="51276"/>
              </a:xfrm>
              <a:custGeom>
                <a:rect b="b" l="l" r="r" t="t"/>
                <a:pathLst>
                  <a:path extrusionOk="0" h="446" w="445">
                    <a:moveTo>
                      <a:pt x="18" y="1"/>
                    </a:moveTo>
                    <a:cubicBezTo>
                      <a:pt x="8" y="1"/>
                      <a:pt x="0" y="8"/>
                      <a:pt x="0" y="18"/>
                    </a:cubicBezTo>
                    <a:lnTo>
                      <a:pt x="0" y="428"/>
                    </a:lnTo>
                    <a:cubicBezTo>
                      <a:pt x="0" y="437"/>
                      <a:pt x="9" y="445"/>
                      <a:pt x="18" y="445"/>
                    </a:cubicBezTo>
                    <a:lnTo>
                      <a:pt x="427" y="445"/>
                    </a:lnTo>
                    <a:cubicBezTo>
                      <a:pt x="438" y="445"/>
                      <a:pt x="445" y="438"/>
                      <a:pt x="445" y="428"/>
                    </a:cubicBezTo>
                    <a:lnTo>
                      <a:pt x="445" y="18"/>
                    </a:lnTo>
                    <a:cubicBezTo>
                      <a:pt x="445" y="8"/>
                      <a:pt x="438" y="1"/>
                      <a:pt x="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3"/>
              <p:cNvSpPr/>
              <p:nvPr/>
            </p:nvSpPr>
            <p:spPr>
              <a:xfrm>
                <a:off x="2385898" y="1705910"/>
                <a:ext cx="51274" cy="51276"/>
              </a:xfrm>
              <a:custGeom>
                <a:rect b="b" l="l" r="r" t="t"/>
                <a:pathLst>
                  <a:path extrusionOk="0" h="446" w="446">
                    <a:moveTo>
                      <a:pt x="18" y="1"/>
                    </a:moveTo>
                    <a:cubicBezTo>
                      <a:pt x="9" y="1"/>
                      <a:pt x="1" y="8"/>
                      <a:pt x="1" y="18"/>
                    </a:cubicBezTo>
                    <a:lnTo>
                      <a:pt x="1" y="428"/>
                    </a:lnTo>
                    <a:cubicBezTo>
                      <a:pt x="1" y="437"/>
                      <a:pt x="9" y="445"/>
                      <a:pt x="18" y="445"/>
                    </a:cubicBezTo>
                    <a:lnTo>
                      <a:pt x="428" y="445"/>
                    </a:lnTo>
                    <a:cubicBezTo>
                      <a:pt x="438" y="445"/>
                      <a:pt x="446" y="438"/>
                      <a:pt x="446" y="428"/>
                    </a:cubicBezTo>
                    <a:lnTo>
                      <a:pt x="446" y="18"/>
                    </a:lnTo>
                    <a:cubicBezTo>
                      <a:pt x="446" y="8"/>
                      <a:pt x="438" y="1"/>
                      <a:pt x="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3"/>
              <p:cNvSpPr/>
              <p:nvPr/>
            </p:nvSpPr>
            <p:spPr>
              <a:xfrm>
                <a:off x="1023220" y="406572"/>
                <a:ext cx="608280" cy="554258"/>
              </a:xfrm>
              <a:custGeom>
                <a:rect b="b" l="l" r="r" t="t"/>
                <a:pathLst>
                  <a:path extrusionOk="0" h="4821" w="5291">
                    <a:moveTo>
                      <a:pt x="2645" y="0"/>
                    </a:moveTo>
                    <a:cubicBezTo>
                      <a:pt x="2028" y="0"/>
                      <a:pt x="1412" y="236"/>
                      <a:pt x="941" y="706"/>
                    </a:cubicBezTo>
                    <a:cubicBezTo>
                      <a:pt x="0" y="1647"/>
                      <a:pt x="0" y="3173"/>
                      <a:pt x="941" y="4114"/>
                    </a:cubicBezTo>
                    <a:cubicBezTo>
                      <a:pt x="1412" y="4585"/>
                      <a:pt x="2028" y="4820"/>
                      <a:pt x="2645" y="4820"/>
                    </a:cubicBezTo>
                    <a:cubicBezTo>
                      <a:pt x="3262" y="4820"/>
                      <a:pt x="3879" y="4585"/>
                      <a:pt x="4349" y="4114"/>
                    </a:cubicBezTo>
                    <a:cubicBezTo>
                      <a:pt x="5290" y="3173"/>
                      <a:pt x="5290" y="1647"/>
                      <a:pt x="4349" y="706"/>
                    </a:cubicBezTo>
                    <a:cubicBezTo>
                      <a:pt x="3879" y="236"/>
                      <a:pt x="3262" y="0"/>
                      <a:pt x="26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3"/>
              <p:cNvSpPr/>
              <p:nvPr/>
            </p:nvSpPr>
            <p:spPr>
              <a:xfrm>
                <a:off x="1240734" y="508201"/>
                <a:ext cx="173597" cy="173601"/>
              </a:xfrm>
              <a:custGeom>
                <a:rect b="b" l="l" r="r" t="t"/>
                <a:pathLst>
                  <a:path extrusionOk="0" h="1510" w="1510">
                    <a:moveTo>
                      <a:pt x="755" y="0"/>
                    </a:moveTo>
                    <a:cubicBezTo>
                      <a:pt x="338" y="0"/>
                      <a:pt x="0" y="338"/>
                      <a:pt x="0" y="755"/>
                    </a:cubicBezTo>
                    <a:cubicBezTo>
                      <a:pt x="0" y="1171"/>
                      <a:pt x="338" y="1510"/>
                      <a:pt x="755" y="1510"/>
                    </a:cubicBezTo>
                    <a:cubicBezTo>
                      <a:pt x="1172" y="1510"/>
                      <a:pt x="1509" y="1171"/>
                      <a:pt x="1509" y="755"/>
                    </a:cubicBezTo>
                    <a:cubicBezTo>
                      <a:pt x="1509" y="338"/>
                      <a:pt x="1172" y="0"/>
                      <a:pt x="7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3"/>
              <p:cNvSpPr/>
              <p:nvPr/>
            </p:nvSpPr>
            <p:spPr>
              <a:xfrm>
                <a:off x="1158419" y="720197"/>
                <a:ext cx="338112" cy="189237"/>
              </a:xfrm>
              <a:custGeom>
                <a:rect b="b" l="l" r="r" t="t"/>
                <a:pathLst>
                  <a:path extrusionOk="0" h="1646" w="2941">
                    <a:moveTo>
                      <a:pt x="1471" y="0"/>
                    </a:moveTo>
                    <a:cubicBezTo>
                      <a:pt x="808" y="0"/>
                      <a:pt x="240" y="406"/>
                      <a:pt x="1" y="982"/>
                    </a:cubicBezTo>
                    <a:cubicBezTo>
                      <a:pt x="361" y="1388"/>
                      <a:pt x="886" y="1646"/>
                      <a:pt x="1471" y="1646"/>
                    </a:cubicBezTo>
                    <a:cubicBezTo>
                      <a:pt x="2056" y="1646"/>
                      <a:pt x="2581" y="1388"/>
                      <a:pt x="2941" y="982"/>
                    </a:cubicBezTo>
                    <a:cubicBezTo>
                      <a:pt x="2701" y="406"/>
                      <a:pt x="2133" y="0"/>
                      <a:pt x="14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3"/>
              <p:cNvSpPr/>
              <p:nvPr/>
            </p:nvSpPr>
            <p:spPr>
              <a:xfrm>
                <a:off x="960219" y="1022211"/>
                <a:ext cx="1763448" cy="142560"/>
              </a:xfrm>
              <a:custGeom>
                <a:rect b="b" l="l" r="r" t="t"/>
                <a:pathLst>
                  <a:path extrusionOk="0" h="1240" w="15339">
                    <a:moveTo>
                      <a:pt x="1" y="1"/>
                    </a:moveTo>
                    <a:lnTo>
                      <a:pt x="1" y="1240"/>
                    </a:lnTo>
                    <a:lnTo>
                      <a:pt x="15339" y="1240"/>
                    </a:lnTo>
                    <a:lnTo>
                      <a:pt x="153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3"/>
              <p:cNvSpPr/>
              <p:nvPr/>
            </p:nvSpPr>
            <p:spPr>
              <a:xfrm>
                <a:off x="1081967" y="1227194"/>
                <a:ext cx="1520067" cy="87145"/>
              </a:xfrm>
              <a:custGeom>
                <a:rect b="b" l="l" r="r" t="t"/>
                <a:pathLst>
                  <a:path extrusionOk="0" h="758" w="13222">
                    <a:moveTo>
                      <a:pt x="0" y="1"/>
                    </a:moveTo>
                    <a:lnTo>
                      <a:pt x="0" y="758"/>
                    </a:lnTo>
                    <a:lnTo>
                      <a:pt x="13221" y="758"/>
                    </a:lnTo>
                    <a:lnTo>
                      <a:pt x="1322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3"/>
              <p:cNvSpPr/>
              <p:nvPr/>
            </p:nvSpPr>
            <p:spPr>
              <a:xfrm>
                <a:off x="1081967" y="1371476"/>
                <a:ext cx="1520067" cy="28627"/>
              </a:xfrm>
              <a:custGeom>
                <a:rect b="b" l="l" r="r" t="t"/>
                <a:pathLst>
                  <a:path extrusionOk="0" h="249" w="13222">
                    <a:moveTo>
                      <a:pt x="0" y="1"/>
                    </a:moveTo>
                    <a:lnTo>
                      <a:pt x="0" y="248"/>
                    </a:lnTo>
                    <a:lnTo>
                      <a:pt x="13221" y="248"/>
                    </a:lnTo>
                    <a:lnTo>
                      <a:pt x="132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3"/>
              <p:cNvSpPr/>
              <p:nvPr/>
            </p:nvSpPr>
            <p:spPr>
              <a:xfrm>
                <a:off x="1164282" y="1448962"/>
                <a:ext cx="1355322" cy="28627"/>
              </a:xfrm>
              <a:custGeom>
                <a:rect b="b" l="l" r="r" t="t"/>
                <a:pathLst>
                  <a:path extrusionOk="0" h="249" w="11789">
                    <a:moveTo>
                      <a:pt x="1" y="0"/>
                    </a:moveTo>
                    <a:lnTo>
                      <a:pt x="1" y="248"/>
                    </a:lnTo>
                    <a:lnTo>
                      <a:pt x="11789" y="248"/>
                    </a:lnTo>
                    <a:lnTo>
                      <a:pt x="117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3"/>
              <p:cNvSpPr/>
              <p:nvPr/>
            </p:nvSpPr>
            <p:spPr>
              <a:xfrm>
                <a:off x="1340293" y="1526334"/>
                <a:ext cx="1003415" cy="28627"/>
              </a:xfrm>
              <a:custGeom>
                <a:rect b="b" l="l" r="r" t="t"/>
                <a:pathLst>
                  <a:path extrusionOk="0" h="249" w="8728">
                    <a:moveTo>
                      <a:pt x="0" y="1"/>
                    </a:moveTo>
                    <a:lnTo>
                      <a:pt x="0" y="249"/>
                    </a:lnTo>
                    <a:lnTo>
                      <a:pt x="8727" y="249"/>
                    </a:lnTo>
                    <a:lnTo>
                      <a:pt x="87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3"/>
              <p:cNvSpPr/>
              <p:nvPr/>
            </p:nvSpPr>
            <p:spPr>
              <a:xfrm>
                <a:off x="1672197" y="433474"/>
                <a:ext cx="929837" cy="142560"/>
              </a:xfrm>
              <a:custGeom>
                <a:rect b="b" l="l" r="r" t="t"/>
                <a:pathLst>
                  <a:path extrusionOk="0" h="1240" w="8088">
                    <a:moveTo>
                      <a:pt x="0" y="0"/>
                    </a:moveTo>
                    <a:lnTo>
                      <a:pt x="0" y="1239"/>
                    </a:lnTo>
                    <a:lnTo>
                      <a:pt x="8087" y="1239"/>
                    </a:lnTo>
                    <a:lnTo>
                      <a:pt x="80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3"/>
              <p:cNvSpPr/>
              <p:nvPr/>
            </p:nvSpPr>
            <p:spPr>
              <a:xfrm>
                <a:off x="1716343" y="482449"/>
                <a:ext cx="841429" cy="44492"/>
              </a:xfrm>
              <a:custGeom>
                <a:rect b="b" l="l" r="r" t="t"/>
                <a:pathLst>
                  <a:path extrusionOk="0" h="387" w="7319">
                    <a:moveTo>
                      <a:pt x="59" y="1"/>
                    </a:moveTo>
                    <a:cubicBezTo>
                      <a:pt x="26" y="1"/>
                      <a:pt x="1" y="28"/>
                      <a:pt x="1" y="60"/>
                    </a:cubicBezTo>
                    <a:lnTo>
                      <a:pt x="1" y="329"/>
                    </a:lnTo>
                    <a:cubicBezTo>
                      <a:pt x="1" y="361"/>
                      <a:pt x="27" y="387"/>
                      <a:pt x="59" y="387"/>
                    </a:cubicBezTo>
                    <a:lnTo>
                      <a:pt x="7261" y="387"/>
                    </a:lnTo>
                    <a:cubicBezTo>
                      <a:pt x="7293" y="387"/>
                      <a:pt x="7319" y="361"/>
                      <a:pt x="7319" y="329"/>
                    </a:cubicBezTo>
                    <a:lnTo>
                      <a:pt x="7319" y="60"/>
                    </a:lnTo>
                    <a:cubicBezTo>
                      <a:pt x="7319" y="27"/>
                      <a:pt x="7293" y="1"/>
                      <a:pt x="72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3"/>
              <p:cNvSpPr/>
              <p:nvPr/>
            </p:nvSpPr>
            <p:spPr>
              <a:xfrm>
                <a:off x="1672197" y="659381"/>
                <a:ext cx="929837" cy="29202"/>
              </a:xfrm>
              <a:custGeom>
                <a:rect b="b" l="l" r="r" t="t"/>
                <a:pathLst>
                  <a:path extrusionOk="0" h="254" w="8088">
                    <a:moveTo>
                      <a:pt x="0" y="0"/>
                    </a:moveTo>
                    <a:lnTo>
                      <a:pt x="0" y="253"/>
                    </a:lnTo>
                    <a:lnTo>
                      <a:pt x="8087" y="253"/>
                    </a:lnTo>
                    <a:lnTo>
                      <a:pt x="80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3"/>
              <p:cNvSpPr/>
              <p:nvPr/>
            </p:nvSpPr>
            <p:spPr>
              <a:xfrm>
                <a:off x="1672197" y="742500"/>
                <a:ext cx="929837" cy="29202"/>
              </a:xfrm>
              <a:custGeom>
                <a:rect b="b" l="l" r="r" t="t"/>
                <a:pathLst>
                  <a:path extrusionOk="0" h="254" w="8088">
                    <a:moveTo>
                      <a:pt x="0" y="0"/>
                    </a:moveTo>
                    <a:lnTo>
                      <a:pt x="0" y="253"/>
                    </a:lnTo>
                    <a:lnTo>
                      <a:pt x="8087" y="253"/>
                    </a:lnTo>
                    <a:lnTo>
                      <a:pt x="80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3"/>
              <p:cNvSpPr/>
              <p:nvPr/>
            </p:nvSpPr>
            <p:spPr>
              <a:xfrm>
                <a:off x="1672197" y="825620"/>
                <a:ext cx="929837" cy="29202"/>
              </a:xfrm>
              <a:custGeom>
                <a:rect b="b" l="l" r="r" t="t"/>
                <a:pathLst>
                  <a:path extrusionOk="0" h="254" w="8088">
                    <a:moveTo>
                      <a:pt x="0" y="0"/>
                    </a:moveTo>
                    <a:lnTo>
                      <a:pt x="0" y="253"/>
                    </a:lnTo>
                    <a:lnTo>
                      <a:pt x="8087" y="253"/>
                    </a:lnTo>
                    <a:lnTo>
                      <a:pt x="80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3"/>
              <p:cNvSpPr/>
              <p:nvPr/>
            </p:nvSpPr>
            <p:spPr>
              <a:xfrm>
                <a:off x="1672197" y="908625"/>
                <a:ext cx="764977" cy="29317"/>
              </a:xfrm>
              <a:custGeom>
                <a:rect b="b" l="l" r="r" t="t"/>
                <a:pathLst>
                  <a:path extrusionOk="0" h="255" w="6654">
                    <a:moveTo>
                      <a:pt x="0" y="0"/>
                    </a:moveTo>
                    <a:lnTo>
                      <a:pt x="0" y="254"/>
                    </a:lnTo>
                    <a:lnTo>
                      <a:pt x="6654" y="254"/>
                    </a:lnTo>
                    <a:lnTo>
                      <a:pt x="66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0" name="Google Shape;1500;p73"/>
          <p:cNvGrpSpPr/>
          <p:nvPr/>
        </p:nvGrpSpPr>
        <p:grpSpPr>
          <a:xfrm flipH="1">
            <a:off x="8303435" y="3053817"/>
            <a:ext cx="607953" cy="545741"/>
            <a:chOff x="5034625" y="906275"/>
            <a:chExt cx="883910" cy="793459"/>
          </a:xfrm>
        </p:grpSpPr>
        <p:sp>
          <p:nvSpPr>
            <p:cNvPr id="1501" name="Google Shape;1501;p73"/>
            <p:cNvSpPr/>
            <p:nvPr/>
          </p:nvSpPr>
          <p:spPr>
            <a:xfrm>
              <a:off x="5034666" y="906275"/>
              <a:ext cx="883821" cy="793459"/>
            </a:xfrm>
            <a:custGeom>
              <a:rect b="b" l="l" r="r" t="t"/>
              <a:pathLst>
                <a:path extrusionOk="0" h="8974" w="9996">
                  <a:moveTo>
                    <a:pt x="1730" y="0"/>
                  </a:moveTo>
                  <a:cubicBezTo>
                    <a:pt x="779" y="0"/>
                    <a:pt x="1" y="779"/>
                    <a:pt x="1" y="1730"/>
                  </a:cubicBezTo>
                  <a:lnTo>
                    <a:pt x="1" y="5355"/>
                  </a:lnTo>
                  <a:cubicBezTo>
                    <a:pt x="1" y="6306"/>
                    <a:pt x="779" y="7084"/>
                    <a:pt x="1730" y="7084"/>
                  </a:cubicBezTo>
                  <a:lnTo>
                    <a:pt x="5643" y="7084"/>
                  </a:lnTo>
                  <a:lnTo>
                    <a:pt x="6614" y="8973"/>
                  </a:lnTo>
                  <a:lnTo>
                    <a:pt x="7584" y="7084"/>
                  </a:lnTo>
                  <a:lnTo>
                    <a:pt x="8267" y="7084"/>
                  </a:lnTo>
                  <a:cubicBezTo>
                    <a:pt x="9218" y="7084"/>
                    <a:pt x="9996" y="6306"/>
                    <a:pt x="9996" y="5355"/>
                  </a:cubicBezTo>
                  <a:lnTo>
                    <a:pt x="9996" y="1730"/>
                  </a:lnTo>
                  <a:cubicBezTo>
                    <a:pt x="9996" y="779"/>
                    <a:pt x="9218" y="0"/>
                    <a:pt x="8267"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2" name="Google Shape;1502;p73"/>
            <p:cNvGrpSpPr/>
            <p:nvPr/>
          </p:nvGrpSpPr>
          <p:grpSpPr>
            <a:xfrm>
              <a:off x="5034625" y="906275"/>
              <a:ext cx="883910" cy="793453"/>
              <a:chOff x="3424075" y="906275"/>
              <a:chExt cx="883910" cy="793453"/>
            </a:xfrm>
          </p:grpSpPr>
          <p:sp>
            <p:nvSpPr>
              <p:cNvPr id="1503" name="Google Shape;1503;p73"/>
              <p:cNvSpPr/>
              <p:nvPr/>
            </p:nvSpPr>
            <p:spPr>
              <a:xfrm>
                <a:off x="3911072" y="1411929"/>
                <a:ext cx="195491" cy="287799"/>
              </a:xfrm>
              <a:custGeom>
                <a:rect b="b" l="l" r="r" t="t"/>
                <a:pathLst>
                  <a:path extrusionOk="0" h="3255" w="2211">
                    <a:moveTo>
                      <a:pt x="1106" y="0"/>
                    </a:moveTo>
                    <a:lnTo>
                      <a:pt x="1" y="1105"/>
                    </a:lnTo>
                    <a:lnTo>
                      <a:pt x="1106" y="3254"/>
                    </a:lnTo>
                    <a:lnTo>
                      <a:pt x="2211" y="1105"/>
                    </a:lnTo>
                    <a:lnTo>
                      <a:pt x="11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3"/>
              <p:cNvSpPr/>
              <p:nvPr/>
            </p:nvSpPr>
            <p:spPr>
              <a:xfrm>
                <a:off x="3424075" y="906275"/>
                <a:ext cx="883910" cy="626438"/>
              </a:xfrm>
              <a:custGeom>
                <a:rect b="b" l="l" r="r" t="t"/>
                <a:pathLst>
                  <a:path extrusionOk="0" h="7085" w="9997">
                    <a:moveTo>
                      <a:pt x="1730" y="0"/>
                    </a:moveTo>
                    <a:cubicBezTo>
                      <a:pt x="779" y="0"/>
                      <a:pt x="1" y="779"/>
                      <a:pt x="1" y="1729"/>
                    </a:cubicBezTo>
                    <a:lnTo>
                      <a:pt x="1" y="5355"/>
                    </a:lnTo>
                    <a:cubicBezTo>
                      <a:pt x="1" y="6306"/>
                      <a:pt x="779" y="7084"/>
                      <a:pt x="1730" y="7084"/>
                    </a:cubicBezTo>
                    <a:lnTo>
                      <a:pt x="8267" y="7084"/>
                    </a:lnTo>
                    <a:cubicBezTo>
                      <a:pt x="9218" y="7084"/>
                      <a:pt x="9997" y="6306"/>
                      <a:pt x="9997" y="5355"/>
                    </a:cubicBezTo>
                    <a:lnTo>
                      <a:pt x="9997" y="1729"/>
                    </a:lnTo>
                    <a:cubicBezTo>
                      <a:pt x="9997" y="779"/>
                      <a:pt x="9218" y="0"/>
                      <a:pt x="82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3"/>
              <p:cNvSpPr/>
              <p:nvPr/>
            </p:nvSpPr>
            <p:spPr>
              <a:xfrm>
                <a:off x="3536275" y="1200348"/>
                <a:ext cx="659506" cy="38285"/>
              </a:xfrm>
              <a:custGeom>
                <a:rect b="b" l="l" r="r" t="t"/>
                <a:pathLst>
                  <a:path extrusionOk="0" h="433" w="7459">
                    <a:moveTo>
                      <a:pt x="57" y="0"/>
                    </a:moveTo>
                    <a:cubicBezTo>
                      <a:pt x="26" y="0"/>
                      <a:pt x="1" y="26"/>
                      <a:pt x="1" y="57"/>
                    </a:cubicBezTo>
                    <a:lnTo>
                      <a:pt x="1" y="376"/>
                    </a:lnTo>
                    <a:cubicBezTo>
                      <a:pt x="1" y="407"/>
                      <a:pt x="26" y="432"/>
                      <a:pt x="57" y="432"/>
                    </a:cubicBezTo>
                    <a:lnTo>
                      <a:pt x="7402" y="432"/>
                    </a:lnTo>
                    <a:cubicBezTo>
                      <a:pt x="7433" y="432"/>
                      <a:pt x="7459" y="407"/>
                      <a:pt x="7459" y="376"/>
                    </a:cubicBezTo>
                    <a:lnTo>
                      <a:pt x="7459" y="57"/>
                    </a:lnTo>
                    <a:cubicBezTo>
                      <a:pt x="7459" y="26"/>
                      <a:pt x="7433" y="0"/>
                      <a:pt x="74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3"/>
              <p:cNvSpPr/>
              <p:nvPr/>
            </p:nvSpPr>
            <p:spPr>
              <a:xfrm>
                <a:off x="3536275" y="1061534"/>
                <a:ext cx="659506" cy="38285"/>
              </a:xfrm>
              <a:custGeom>
                <a:rect b="b" l="l" r="r" t="t"/>
                <a:pathLst>
                  <a:path extrusionOk="0" h="433" w="7459">
                    <a:moveTo>
                      <a:pt x="217" y="1"/>
                    </a:moveTo>
                    <a:cubicBezTo>
                      <a:pt x="98" y="1"/>
                      <a:pt x="1" y="99"/>
                      <a:pt x="1" y="217"/>
                    </a:cubicBezTo>
                    <a:cubicBezTo>
                      <a:pt x="1" y="336"/>
                      <a:pt x="98" y="433"/>
                      <a:pt x="217" y="433"/>
                    </a:cubicBezTo>
                    <a:lnTo>
                      <a:pt x="7243" y="433"/>
                    </a:lnTo>
                    <a:cubicBezTo>
                      <a:pt x="7362" y="433"/>
                      <a:pt x="7459" y="335"/>
                      <a:pt x="7459" y="217"/>
                    </a:cubicBezTo>
                    <a:cubicBezTo>
                      <a:pt x="7459" y="99"/>
                      <a:pt x="7361" y="1"/>
                      <a:pt x="72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3"/>
              <p:cNvSpPr/>
              <p:nvPr/>
            </p:nvSpPr>
            <p:spPr>
              <a:xfrm>
                <a:off x="3622039" y="1339074"/>
                <a:ext cx="487976" cy="38285"/>
              </a:xfrm>
              <a:custGeom>
                <a:rect b="b" l="l" r="r" t="t"/>
                <a:pathLst>
                  <a:path extrusionOk="0" h="433" w="5519">
                    <a:moveTo>
                      <a:pt x="216" y="1"/>
                    </a:moveTo>
                    <a:cubicBezTo>
                      <a:pt x="97" y="1"/>
                      <a:pt x="1" y="98"/>
                      <a:pt x="1" y="217"/>
                    </a:cubicBezTo>
                    <a:cubicBezTo>
                      <a:pt x="1" y="335"/>
                      <a:pt x="97" y="433"/>
                      <a:pt x="216" y="433"/>
                    </a:cubicBezTo>
                    <a:lnTo>
                      <a:pt x="5304" y="433"/>
                    </a:lnTo>
                    <a:cubicBezTo>
                      <a:pt x="5422" y="433"/>
                      <a:pt x="5519" y="335"/>
                      <a:pt x="5519" y="217"/>
                    </a:cubicBezTo>
                    <a:cubicBezTo>
                      <a:pt x="5519" y="98"/>
                      <a:pt x="5422" y="1"/>
                      <a:pt x="53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08" name="Google Shape;1508;p73"/>
          <p:cNvSpPr/>
          <p:nvPr/>
        </p:nvSpPr>
        <p:spPr>
          <a:xfrm>
            <a:off x="8059907" y="175592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3"/>
          <p:cNvSpPr/>
          <p:nvPr/>
        </p:nvSpPr>
        <p:spPr>
          <a:xfrm>
            <a:off x="3662226" y="1198171"/>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3"/>
          <p:cNvSpPr/>
          <p:nvPr/>
        </p:nvSpPr>
        <p:spPr>
          <a:xfrm>
            <a:off x="998870" y="4296825"/>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4" name="Shape 1514"/>
        <p:cNvGrpSpPr/>
        <p:nvPr/>
      </p:nvGrpSpPr>
      <p:grpSpPr>
        <a:xfrm>
          <a:off x="0" y="0"/>
          <a:ext cx="0" cy="0"/>
          <a:chOff x="0" y="0"/>
          <a:chExt cx="0" cy="0"/>
        </a:xfrm>
      </p:grpSpPr>
      <p:sp>
        <p:nvSpPr>
          <p:cNvPr id="1515" name="Google Shape;1515;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Worldwide reports</a:t>
            </a:r>
            <a:endParaRPr/>
          </a:p>
        </p:txBody>
      </p:sp>
      <p:sp>
        <p:nvSpPr>
          <p:cNvPr id="1516" name="Google Shape;1516;p74"/>
          <p:cNvSpPr txBox="1"/>
          <p:nvPr/>
        </p:nvSpPr>
        <p:spPr>
          <a:xfrm flipH="1">
            <a:off x="5931022" y="2118750"/>
            <a:ext cx="2487000" cy="38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Mercury</a:t>
            </a:r>
            <a:endParaRPr b="1" sz="2400">
              <a:solidFill>
                <a:schemeClr val="dk2"/>
              </a:solidFill>
              <a:latin typeface="Golos Text"/>
              <a:ea typeface="Golos Text"/>
              <a:cs typeface="Golos Text"/>
              <a:sym typeface="Golos Text"/>
            </a:endParaRPr>
          </a:p>
        </p:txBody>
      </p:sp>
      <p:sp>
        <p:nvSpPr>
          <p:cNvPr id="1517" name="Google Shape;1517;p74"/>
          <p:cNvSpPr txBox="1"/>
          <p:nvPr/>
        </p:nvSpPr>
        <p:spPr>
          <a:xfrm flipH="1">
            <a:off x="5931025" y="2362173"/>
            <a:ext cx="2487000" cy="18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Mercury is the closest planet to the Sun and the smallest one in the entire Solar System. This planet’s name has nothing to do with the liquid metal, since Mercury was named after the Roman messenger god.</a:t>
            </a:r>
            <a:endParaRPr>
              <a:solidFill>
                <a:schemeClr val="lt2"/>
              </a:solidFill>
              <a:latin typeface="DM Sans"/>
              <a:ea typeface="DM Sans"/>
              <a:cs typeface="DM Sans"/>
              <a:sym typeface="DM Sans"/>
            </a:endParaRPr>
          </a:p>
        </p:txBody>
      </p:sp>
      <p:grpSp>
        <p:nvGrpSpPr>
          <p:cNvPr id="1518" name="Google Shape;1518;p74"/>
          <p:cNvGrpSpPr/>
          <p:nvPr/>
        </p:nvGrpSpPr>
        <p:grpSpPr>
          <a:xfrm>
            <a:off x="678516" y="1605393"/>
            <a:ext cx="4919741" cy="2620545"/>
            <a:chOff x="233350" y="949250"/>
            <a:chExt cx="7137300" cy="3802300"/>
          </a:xfrm>
        </p:grpSpPr>
        <p:sp>
          <p:nvSpPr>
            <p:cNvPr id="1519" name="Google Shape;1519;p7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0" name="Google Shape;1570;p74"/>
          <p:cNvSpPr/>
          <p:nvPr/>
        </p:nvSpPr>
        <p:spPr>
          <a:xfrm>
            <a:off x="1308525" y="2258920"/>
            <a:ext cx="258900" cy="258900"/>
          </a:xfrm>
          <a:prstGeom prst="rect">
            <a:avLst/>
          </a:prstGeom>
          <a:solidFill>
            <a:schemeClr val="accent1"/>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4"/>
          <p:cNvSpPr/>
          <p:nvPr/>
        </p:nvSpPr>
        <p:spPr>
          <a:xfrm>
            <a:off x="1567425" y="2903920"/>
            <a:ext cx="258900" cy="258900"/>
          </a:xfrm>
          <a:prstGeom prst="rect">
            <a:avLst/>
          </a:prstGeom>
          <a:solidFill>
            <a:schemeClr val="accent1"/>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4"/>
          <p:cNvSpPr/>
          <p:nvPr/>
        </p:nvSpPr>
        <p:spPr>
          <a:xfrm>
            <a:off x="2794600" y="2105545"/>
            <a:ext cx="258900" cy="258900"/>
          </a:xfrm>
          <a:prstGeom prst="rect">
            <a:avLst/>
          </a:prstGeom>
          <a:solidFill>
            <a:schemeClr val="accent1"/>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4"/>
          <p:cNvSpPr/>
          <p:nvPr/>
        </p:nvSpPr>
        <p:spPr>
          <a:xfrm>
            <a:off x="4930200" y="2285970"/>
            <a:ext cx="258900" cy="258900"/>
          </a:xfrm>
          <a:prstGeom prst="rect">
            <a:avLst/>
          </a:prstGeom>
          <a:solidFill>
            <a:schemeClr val="accent1"/>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4"/>
          <p:cNvSpPr/>
          <p:nvPr/>
        </p:nvSpPr>
        <p:spPr>
          <a:xfrm>
            <a:off x="6029400" y="1423079"/>
            <a:ext cx="474600" cy="474600"/>
          </a:xfrm>
          <a:prstGeom prst="rect">
            <a:avLst/>
          </a:prstGeom>
          <a:solidFill>
            <a:schemeClr val="accen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5" name="Google Shape;1575;p74"/>
          <p:cNvGrpSpPr/>
          <p:nvPr/>
        </p:nvGrpSpPr>
        <p:grpSpPr>
          <a:xfrm flipH="1">
            <a:off x="372036" y="4060809"/>
            <a:ext cx="936491" cy="825150"/>
            <a:chOff x="7736936" y="3601009"/>
            <a:chExt cx="936491" cy="825150"/>
          </a:xfrm>
        </p:grpSpPr>
        <p:sp>
          <p:nvSpPr>
            <p:cNvPr id="1576" name="Google Shape;1576;p74"/>
            <p:cNvSpPr/>
            <p:nvPr/>
          </p:nvSpPr>
          <p:spPr>
            <a:xfrm>
              <a:off x="7736981" y="3601009"/>
              <a:ext cx="936431" cy="825150"/>
            </a:xfrm>
            <a:custGeom>
              <a:rect b="b" l="l" r="r" t="t"/>
              <a:pathLst>
                <a:path extrusionOk="0" h="11345" w="12875">
                  <a:moveTo>
                    <a:pt x="0" y="1"/>
                  </a:moveTo>
                  <a:lnTo>
                    <a:pt x="1701" y="2879"/>
                  </a:lnTo>
                  <a:lnTo>
                    <a:pt x="506" y="2879"/>
                  </a:lnTo>
                  <a:cubicBezTo>
                    <a:pt x="260" y="2879"/>
                    <a:pt x="59" y="3081"/>
                    <a:pt x="59" y="3327"/>
                  </a:cubicBezTo>
                  <a:lnTo>
                    <a:pt x="59" y="10897"/>
                  </a:lnTo>
                  <a:cubicBezTo>
                    <a:pt x="59" y="11143"/>
                    <a:pt x="260" y="11344"/>
                    <a:pt x="506" y="11344"/>
                  </a:cubicBezTo>
                  <a:lnTo>
                    <a:pt x="12428" y="11344"/>
                  </a:lnTo>
                  <a:cubicBezTo>
                    <a:pt x="12673" y="11344"/>
                    <a:pt x="12875" y="11143"/>
                    <a:pt x="12875" y="10897"/>
                  </a:cubicBezTo>
                  <a:lnTo>
                    <a:pt x="12875" y="3327"/>
                  </a:lnTo>
                  <a:cubicBezTo>
                    <a:pt x="12875" y="3081"/>
                    <a:pt x="12673" y="2879"/>
                    <a:pt x="12428" y="2879"/>
                  </a:cubicBezTo>
                  <a:lnTo>
                    <a:pt x="4404" y="2879"/>
                  </a:lnTo>
                  <a:lnTo>
                    <a:pt x="0"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 name="Google Shape;1577;p74"/>
            <p:cNvGrpSpPr/>
            <p:nvPr/>
          </p:nvGrpSpPr>
          <p:grpSpPr>
            <a:xfrm flipH="1">
              <a:off x="7736936" y="3601009"/>
              <a:ext cx="936491" cy="825140"/>
              <a:chOff x="444350" y="4205125"/>
              <a:chExt cx="832659" cy="733653"/>
            </a:xfrm>
          </p:grpSpPr>
          <p:sp>
            <p:nvSpPr>
              <p:cNvPr id="1578" name="Google Shape;1578;p74"/>
              <p:cNvSpPr/>
              <p:nvPr/>
            </p:nvSpPr>
            <p:spPr>
              <a:xfrm flipH="1">
                <a:off x="941126" y="4205125"/>
                <a:ext cx="335883" cy="219611"/>
              </a:xfrm>
              <a:custGeom>
                <a:rect b="b" l="l" r="r" t="t"/>
                <a:pathLst>
                  <a:path extrusionOk="0" h="3396" w="5194">
                    <a:moveTo>
                      <a:pt x="0" y="1"/>
                    </a:moveTo>
                    <a:lnTo>
                      <a:pt x="1887" y="3193"/>
                    </a:lnTo>
                    <a:lnTo>
                      <a:pt x="5194" y="3396"/>
                    </a:lnTo>
                    <a:lnTo>
                      <a:pt x="5194" y="3396"/>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4"/>
              <p:cNvSpPr/>
              <p:nvPr/>
            </p:nvSpPr>
            <p:spPr>
              <a:xfrm flipH="1">
                <a:off x="444350" y="4391303"/>
                <a:ext cx="828843" cy="547475"/>
              </a:xfrm>
              <a:custGeom>
                <a:rect b="b" l="l" r="r" t="t"/>
                <a:pathLst>
                  <a:path extrusionOk="0" h="8466" w="12817">
                    <a:moveTo>
                      <a:pt x="447" y="0"/>
                    </a:moveTo>
                    <a:cubicBezTo>
                      <a:pt x="202" y="0"/>
                      <a:pt x="0" y="202"/>
                      <a:pt x="0" y="448"/>
                    </a:cubicBezTo>
                    <a:lnTo>
                      <a:pt x="0" y="8018"/>
                    </a:lnTo>
                    <a:cubicBezTo>
                      <a:pt x="0" y="8264"/>
                      <a:pt x="202" y="8465"/>
                      <a:pt x="447" y="8465"/>
                    </a:cubicBezTo>
                    <a:lnTo>
                      <a:pt x="12369" y="8465"/>
                    </a:lnTo>
                    <a:cubicBezTo>
                      <a:pt x="12614" y="8465"/>
                      <a:pt x="12816" y="8264"/>
                      <a:pt x="12816" y="8018"/>
                    </a:cubicBezTo>
                    <a:lnTo>
                      <a:pt x="12816" y="448"/>
                    </a:lnTo>
                    <a:cubicBezTo>
                      <a:pt x="12816" y="202"/>
                      <a:pt x="12614" y="0"/>
                      <a:pt x="123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4"/>
              <p:cNvSpPr/>
              <p:nvPr/>
            </p:nvSpPr>
            <p:spPr>
              <a:xfrm>
                <a:off x="543809" y="4472526"/>
                <a:ext cx="637492" cy="385030"/>
              </a:xfrm>
              <a:custGeom>
                <a:rect b="b" l="l" r="r" t="t"/>
                <a:pathLst>
                  <a:path extrusionOk="0" h="5954" w="9858">
                    <a:moveTo>
                      <a:pt x="176" y="0"/>
                    </a:moveTo>
                    <a:cubicBezTo>
                      <a:pt x="79" y="0"/>
                      <a:pt x="1" y="79"/>
                      <a:pt x="1" y="176"/>
                    </a:cubicBezTo>
                    <a:lnTo>
                      <a:pt x="1" y="5778"/>
                    </a:lnTo>
                    <a:cubicBezTo>
                      <a:pt x="1" y="5874"/>
                      <a:pt x="79" y="5954"/>
                      <a:pt x="176" y="5954"/>
                    </a:cubicBezTo>
                    <a:lnTo>
                      <a:pt x="9682" y="5954"/>
                    </a:lnTo>
                    <a:cubicBezTo>
                      <a:pt x="9779" y="5954"/>
                      <a:pt x="9857" y="5874"/>
                      <a:pt x="9857" y="5778"/>
                    </a:cubicBezTo>
                    <a:lnTo>
                      <a:pt x="9857" y="176"/>
                    </a:lnTo>
                    <a:cubicBezTo>
                      <a:pt x="9857" y="79"/>
                      <a:pt x="9779" y="0"/>
                      <a:pt x="9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4"/>
              <p:cNvSpPr/>
              <p:nvPr/>
            </p:nvSpPr>
            <p:spPr>
              <a:xfrm>
                <a:off x="877493" y="4537711"/>
                <a:ext cx="126360" cy="126360"/>
              </a:xfrm>
              <a:custGeom>
                <a:rect b="b" l="l" r="r" t="t"/>
                <a:pathLst>
                  <a:path extrusionOk="0" h="1954" w="1954">
                    <a:moveTo>
                      <a:pt x="976" y="0"/>
                    </a:moveTo>
                    <a:cubicBezTo>
                      <a:pt x="438" y="0"/>
                      <a:pt x="0" y="438"/>
                      <a:pt x="0" y="977"/>
                    </a:cubicBezTo>
                    <a:cubicBezTo>
                      <a:pt x="0" y="1516"/>
                      <a:pt x="438" y="1954"/>
                      <a:pt x="976" y="1954"/>
                    </a:cubicBezTo>
                    <a:cubicBezTo>
                      <a:pt x="1516" y="1954"/>
                      <a:pt x="1953" y="1516"/>
                      <a:pt x="1953" y="977"/>
                    </a:cubicBezTo>
                    <a:cubicBezTo>
                      <a:pt x="1953" y="438"/>
                      <a:pt x="1516" y="0"/>
                      <a:pt x="9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4"/>
              <p:cNvSpPr/>
              <p:nvPr/>
            </p:nvSpPr>
            <p:spPr>
              <a:xfrm>
                <a:off x="543809" y="4567910"/>
                <a:ext cx="471685" cy="289646"/>
              </a:xfrm>
              <a:custGeom>
                <a:rect b="b" l="l" r="r" t="t"/>
                <a:pathLst>
                  <a:path extrusionOk="0" h="4479" w="7294">
                    <a:moveTo>
                      <a:pt x="2817" y="1"/>
                    </a:moveTo>
                    <a:lnTo>
                      <a:pt x="1" y="2817"/>
                    </a:lnTo>
                    <a:lnTo>
                      <a:pt x="1" y="4254"/>
                    </a:lnTo>
                    <a:cubicBezTo>
                      <a:pt x="1" y="4378"/>
                      <a:pt x="101" y="4479"/>
                      <a:pt x="224" y="4479"/>
                    </a:cubicBezTo>
                    <a:lnTo>
                      <a:pt x="7293" y="4479"/>
                    </a:lnTo>
                    <a:lnTo>
                      <a:pt x="28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4"/>
              <p:cNvSpPr/>
              <p:nvPr/>
            </p:nvSpPr>
            <p:spPr>
              <a:xfrm>
                <a:off x="864624" y="4664976"/>
                <a:ext cx="316677" cy="192580"/>
              </a:xfrm>
              <a:custGeom>
                <a:rect b="b" l="l" r="r" t="t"/>
                <a:pathLst>
                  <a:path extrusionOk="0" h="2978" w="4897">
                    <a:moveTo>
                      <a:pt x="2977" y="0"/>
                    </a:moveTo>
                    <a:lnTo>
                      <a:pt x="1" y="2978"/>
                    </a:lnTo>
                    <a:lnTo>
                      <a:pt x="4784" y="2978"/>
                    </a:lnTo>
                    <a:cubicBezTo>
                      <a:pt x="4846" y="2978"/>
                      <a:pt x="4896" y="2926"/>
                      <a:pt x="4896" y="2865"/>
                    </a:cubicBezTo>
                    <a:lnTo>
                      <a:pt x="4896" y="1920"/>
                    </a:lnTo>
                    <a:lnTo>
                      <a:pt x="2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84" name="Google Shape;1584;p74"/>
          <p:cNvGrpSpPr/>
          <p:nvPr/>
        </p:nvGrpSpPr>
        <p:grpSpPr>
          <a:xfrm>
            <a:off x="8167029" y="199425"/>
            <a:ext cx="617193" cy="659878"/>
            <a:chOff x="4062566" y="4354900"/>
            <a:chExt cx="617193" cy="659878"/>
          </a:xfrm>
        </p:grpSpPr>
        <p:sp>
          <p:nvSpPr>
            <p:cNvPr id="1585" name="Google Shape;1585;p74"/>
            <p:cNvSpPr/>
            <p:nvPr/>
          </p:nvSpPr>
          <p:spPr>
            <a:xfrm>
              <a:off x="4062566" y="4358770"/>
              <a:ext cx="617184" cy="656008"/>
            </a:xfrm>
            <a:custGeom>
              <a:rect b="b" l="l" r="r" t="t"/>
              <a:pathLst>
                <a:path extrusionOk="0" h="10510" w="9888">
                  <a:moveTo>
                    <a:pt x="5270" y="0"/>
                  </a:moveTo>
                  <a:cubicBezTo>
                    <a:pt x="2721" y="0"/>
                    <a:pt x="654" y="2067"/>
                    <a:pt x="654" y="4617"/>
                  </a:cubicBezTo>
                  <a:cubicBezTo>
                    <a:pt x="654" y="5667"/>
                    <a:pt x="1004" y="6634"/>
                    <a:pt x="1594" y="7410"/>
                  </a:cubicBezTo>
                  <a:lnTo>
                    <a:pt x="46" y="10330"/>
                  </a:lnTo>
                  <a:cubicBezTo>
                    <a:pt x="0" y="10416"/>
                    <a:pt x="68" y="10510"/>
                    <a:pt x="154" y="10510"/>
                  </a:cubicBezTo>
                  <a:cubicBezTo>
                    <a:pt x="170" y="10510"/>
                    <a:pt x="188" y="10506"/>
                    <a:pt x="205" y="10498"/>
                  </a:cubicBezTo>
                  <a:lnTo>
                    <a:pt x="3605" y="8924"/>
                  </a:lnTo>
                  <a:cubicBezTo>
                    <a:pt x="4121" y="9124"/>
                    <a:pt x="4683" y="9233"/>
                    <a:pt x="5270" y="9233"/>
                  </a:cubicBezTo>
                  <a:cubicBezTo>
                    <a:pt x="7821" y="9233"/>
                    <a:pt x="9888" y="7166"/>
                    <a:pt x="9888" y="4617"/>
                  </a:cubicBezTo>
                  <a:cubicBezTo>
                    <a:pt x="9888" y="2067"/>
                    <a:pt x="7821" y="0"/>
                    <a:pt x="527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6" name="Google Shape;1586;p74"/>
            <p:cNvGrpSpPr/>
            <p:nvPr/>
          </p:nvGrpSpPr>
          <p:grpSpPr>
            <a:xfrm>
              <a:off x="4062575" y="4354900"/>
              <a:ext cx="617184" cy="656006"/>
              <a:chOff x="2959275" y="4354900"/>
              <a:chExt cx="617184" cy="656006"/>
            </a:xfrm>
          </p:grpSpPr>
          <p:sp>
            <p:nvSpPr>
              <p:cNvPr id="1587" name="Google Shape;1587;p74"/>
              <p:cNvSpPr/>
              <p:nvPr/>
            </p:nvSpPr>
            <p:spPr>
              <a:xfrm>
                <a:off x="2959275" y="4787264"/>
                <a:ext cx="284124" cy="223642"/>
              </a:xfrm>
              <a:custGeom>
                <a:rect b="b" l="l" r="r" t="t"/>
                <a:pathLst>
                  <a:path extrusionOk="0" h="3583" w="4552">
                    <a:moveTo>
                      <a:pt x="1850" y="1"/>
                    </a:moveTo>
                    <a:lnTo>
                      <a:pt x="47" y="3403"/>
                    </a:lnTo>
                    <a:cubicBezTo>
                      <a:pt x="0" y="3489"/>
                      <a:pt x="68" y="3582"/>
                      <a:pt x="153" y="3582"/>
                    </a:cubicBezTo>
                    <a:cubicBezTo>
                      <a:pt x="170" y="3582"/>
                      <a:pt x="187" y="3579"/>
                      <a:pt x="205" y="3570"/>
                    </a:cubicBezTo>
                    <a:lnTo>
                      <a:pt x="4552" y="1559"/>
                    </a:lnTo>
                    <a:lnTo>
                      <a:pt x="18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4"/>
              <p:cNvSpPr/>
              <p:nvPr/>
            </p:nvSpPr>
            <p:spPr>
              <a:xfrm>
                <a:off x="3000034" y="4354900"/>
                <a:ext cx="576426" cy="576363"/>
              </a:xfrm>
              <a:custGeom>
                <a:rect b="b" l="l" r="r" t="t"/>
                <a:pathLst>
                  <a:path extrusionOk="0" h="9234" w="9235">
                    <a:moveTo>
                      <a:pt x="4618" y="0"/>
                    </a:moveTo>
                    <a:cubicBezTo>
                      <a:pt x="2067" y="0"/>
                      <a:pt x="0" y="2067"/>
                      <a:pt x="0" y="4617"/>
                    </a:cubicBezTo>
                    <a:cubicBezTo>
                      <a:pt x="0" y="7166"/>
                      <a:pt x="2067" y="9234"/>
                      <a:pt x="4618" y="9234"/>
                    </a:cubicBezTo>
                    <a:cubicBezTo>
                      <a:pt x="7167" y="9234"/>
                      <a:pt x="9234" y="7166"/>
                      <a:pt x="9234" y="4617"/>
                    </a:cubicBezTo>
                    <a:cubicBezTo>
                      <a:pt x="9234" y="2067"/>
                      <a:pt x="7167" y="0"/>
                      <a:pt x="4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4"/>
              <p:cNvSpPr/>
              <p:nvPr/>
            </p:nvSpPr>
            <p:spPr>
              <a:xfrm>
                <a:off x="3198771" y="4661930"/>
                <a:ext cx="178951" cy="170525"/>
              </a:xfrm>
              <a:custGeom>
                <a:rect b="b" l="l" r="r" t="t"/>
                <a:pathLst>
                  <a:path extrusionOk="0" h="2732" w="2867">
                    <a:moveTo>
                      <a:pt x="2866" y="0"/>
                    </a:moveTo>
                    <a:lnTo>
                      <a:pt x="1434" y="176"/>
                    </a:lnTo>
                    <a:lnTo>
                      <a:pt x="0" y="0"/>
                    </a:lnTo>
                    <a:lnTo>
                      <a:pt x="0" y="0"/>
                    </a:lnTo>
                    <a:lnTo>
                      <a:pt x="1296" y="2645"/>
                    </a:lnTo>
                    <a:cubicBezTo>
                      <a:pt x="1324" y="2703"/>
                      <a:pt x="1379" y="2732"/>
                      <a:pt x="1433" y="2732"/>
                    </a:cubicBezTo>
                    <a:cubicBezTo>
                      <a:pt x="1488" y="2732"/>
                      <a:pt x="1543" y="2703"/>
                      <a:pt x="1572" y="2645"/>
                    </a:cubicBezTo>
                    <a:lnTo>
                      <a:pt x="28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4"/>
              <p:cNvSpPr/>
              <p:nvPr/>
            </p:nvSpPr>
            <p:spPr>
              <a:xfrm>
                <a:off x="3149087" y="4441598"/>
                <a:ext cx="278320" cy="278320"/>
              </a:xfrm>
              <a:custGeom>
                <a:rect b="b" l="l" r="r" t="t"/>
                <a:pathLst>
                  <a:path extrusionOk="0" h="4459" w="4459">
                    <a:moveTo>
                      <a:pt x="2230" y="1446"/>
                    </a:moveTo>
                    <a:cubicBezTo>
                      <a:pt x="2663" y="1446"/>
                      <a:pt x="3013" y="1796"/>
                      <a:pt x="3013" y="2229"/>
                    </a:cubicBezTo>
                    <a:cubicBezTo>
                      <a:pt x="3013" y="2662"/>
                      <a:pt x="2663" y="3014"/>
                      <a:pt x="2230" y="3014"/>
                    </a:cubicBezTo>
                    <a:cubicBezTo>
                      <a:pt x="1797" y="3014"/>
                      <a:pt x="1445" y="2662"/>
                      <a:pt x="1445" y="2229"/>
                    </a:cubicBezTo>
                    <a:cubicBezTo>
                      <a:pt x="1445" y="1796"/>
                      <a:pt x="1797" y="1446"/>
                      <a:pt x="2230" y="1446"/>
                    </a:cubicBezTo>
                    <a:close/>
                    <a:moveTo>
                      <a:pt x="2230" y="1"/>
                    </a:moveTo>
                    <a:cubicBezTo>
                      <a:pt x="999" y="1"/>
                      <a:pt x="0" y="998"/>
                      <a:pt x="0" y="2229"/>
                    </a:cubicBezTo>
                    <a:cubicBezTo>
                      <a:pt x="0" y="3460"/>
                      <a:pt x="999" y="4459"/>
                      <a:pt x="2230" y="4459"/>
                    </a:cubicBezTo>
                    <a:cubicBezTo>
                      <a:pt x="3461" y="4459"/>
                      <a:pt x="4458" y="3460"/>
                      <a:pt x="4458" y="2229"/>
                    </a:cubicBezTo>
                    <a:cubicBezTo>
                      <a:pt x="4458" y="999"/>
                      <a:pt x="3461" y="1"/>
                      <a:pt x="22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sp>
        <p:nvSpPr>
          <p:cNvPr id="1595" name="Google Shape;1595;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areas of expertise</a:t>
            </a:r>
            <a:endParaRPr/>
          </a:p>
        </p:txBody>
      </p:sp>
      <p:cxnSp>
        <p:nvCxnSpPr>
          <p:cNvPr id="1596" name="Google Shape;1596;p75"/>
          <p:cNvCxnSpPr>
            <a:stCxn id="1597" idx="2"/>
            <a:endCxn id="1598" idx="0"/>
          </p:cNvCxnSpPr>
          <p:nvPr/>
        </p:nvCxnSpPr>
        <p:spPr>
          <a:xfrm>
            <a:off x="4558025" y="2013578"/>
            <a:ext cx="0" cy="293700"/>
          </a:xfrm>
          <a:prstGeom prst="straightConnector1">
            <a:avLst/>
          </a:prstGeom>
          <a:noFill/>
          <a:ln cap="rnd" cmpd="sng" w="9525">
            <a:solidFill>
              <a:schemeClr val="accent4"/>
            </a:solidFill>
            <a:prstDash val="solid"/>
            <a:round/>
            <a:headEnd len="med" w="med" type="none"/>
            <a:tailEnd len="med" w="med" type="none"/>
          </a:ln>
        </p:spPr>
      </p:cxnSp>
      <p:sp>
        <p:nvSpPr>
          <p:cNvPr id="1599" name="Google Shape;1599;p75"/>
          <p:cNvSpPr txBox="1"/>
          <p:nvPr/>
        </p:nvSpPr>
        <p:spPr>
          <a:xfrm>
            <a:off x="3538925" y="3861528"/>
            <a:ext cx="2038200" cy="444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Golos Text"/>
                <a:ea typeface="Golos Text"/>
                <a:cs typeface="Golos Text"/>
                <a:sym typeface="Golos Text"/>
              </a:rPr>
              <a:t>Mercury</a:t>
            </a:r>
            <a:endParaRPr b="1" sz="2400">
              <a:solidFill>
                <a:schemeClr val="dk2"/>
              </a:solidFill>
              <a:latin typeface="Golos Text"/>
              <a:ea typeface="Golos Text"/>
              <a:cs typeface="Golos Text"/>
              <a:sym typeface="Golos Text"/>
            </a:endParaRPr>
          </a:p>
        </p:txBody>
      </p:sp>
      <p:sp>
        <p:nvSpPr>
          <p:cNvPr id="1600" name="Google Shape;1600;p75"/>
          <p:cNvSpPr txBox="1"/>
          <p:nvPr/>
        </p:nvSpPr>
        <p:spPr>
          <a:xfrm>
            <a:off x="3538925" y="4123505"/>
            <a:ext cx="20382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Mercury is the closest planet to the Sun</a:t>
            </a:r>
            <a:endParaRPr>
              <a:solidFill>
                <a:schemeClr val="lt2"/>
              </a:solidFill>
              <a:latin typeface="DM Sans"/>
              <a:ea typeface="DM Sans"/>
              <a:cs typeface="DM Sans"/>
              <a:sym typeface="DM Sans"/>
            </a:endParaRPr>
          </a:p>
        </p:txBody>
      </p:sp>
      <p:sp>
        <p:nvSpPr>
          <p:cNvPr id="1601" name="Google Shape;1601;p75"/>
          <p:cNvSpPr/>
          <p:nvPr/>
        </p:nvSpPr>
        <p:spPr>
          <a:xfrm>
            <a:off x="4264175" y="2907126"/>
            <a:ext cx="587700" cy="587700"/>
          </a:xfrm>
          <a:prstGeom prst="ellipse">
            <a:avLst/>
          </a:prstGeom>
          <a:solidFill>
            <a:schemeClr val="accent2"/>
          </a:solidFill>
          <a:ln>
            <a:noFill/>
          </a:ln>
        </p:spPr>
        <p:txBody>
          <a:bodyPr anchorCtr="0" anchor="ctr" bIns="100575" lIns="91425" spcFirstLastPara="1" rIns="91425" wrap="square" tIns="91425">
            <a:noAutofit/>
          </a:bodyPr>
          <a:lstStyle/>
          <a:p>
            <a:pPr indent="0" lvl="0" marL="0" rtl="0" algn="ctr">
              <a:spcBef>
                <a:spcPts val="0"/>
              </a:spcBef>
              <a:spcAft>
                <a:spcPts val="0"/>
              </a:spcAft>
              <a:buNone/>
            </a:pPr>
            <a:r>
              <a:rPr b="1" lang="en" sz="2500">
                <a:solidFill>
                  <a:schemeClr val="lt1"/>
                </a:solidFill>
                <a:latin typeface="Golos Text"/>
                <a:ea typeface="Golos Text"/>
                <a:cs typeface="Golos Text"/>
                <a:sym typeface="Golos Text"/>
              </a:rPr>
              <a:t>B</a:t>
            </a:r>
            <a:endParaRPr b="1" sz="2500">
              <a:solidFill>
                <a:schemeClr val="lt1"/>
              </a:solidFill>
              <a:latin typeface="Golos Text"/>
              <a:ea typeface="Golos Text"/>
              <a:cs typeface="Golos Text"/>
              <a:sym typeface="Golos Text"/>
            </a:endParaRPr>
          </a:p>
        </p:txBody>
      </p:sp>
      <p:sp>
        <p:nvSpPr>
          <p:cNvPr id="1598" name="Google Shape;1598;p75"/>
          <p:cNvSpPr/>
          <p:nvPr/>
        </p:nvSpPr>
        <p:spPr>
          <a:xfrm>
            <a:off x="3926825" y="2307265"/>
            <a:ext cx="1262400" cy="390600"/>
          </a:xfrm>
          <a:prstGeom prst="roundRect">
            <a:avLst>
              <a:gd fmla="val 0" name="adj"/>
            </a:avLst>
          </a:prstGeom>
          <a:noFill/>
          <a:ln>
            <a:noFill/>
          </a:ln>
        </p:spPr>
        <p:txBody>
          <a:bodyPr anchorCtr="0" anchor="ctr" bIns="10057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Golos Text"/>
                <a:ea typeface="Golos Text"/>
                <a:cs typeface="Golos Text"/>
                <a:sym typeface="Golos Text"/>
              </a:rPr>
              <a:t>Ceres</a:t>
            </a:r>
            <a:endParaRPr b="1" sz="2400">
              <a:solidFill>
                <a:schemeClr val="dk2"/>
              </a:solidFill>
              <a:latin typeface="Golos Text"/>
              <a:ea typeface="Golos Text"/>
              <a:cs typeface="Golos Text"/>
              <a:sym typeface="Golos Text"/>
            </a:endParaRPr>
          </a:p>
        </p:txBody>
      </p:sp>
      <p:cxnSp>
        <p:nvCxnSpPr>
          <p:cNvPr id="1602" name="Google Shape;1602;p75"/>
          <p:cNvCxnSpPr>
            <a:stCxn id="1603" idx="2"/>
            <a:endCxn id="1604" idx="0"/>
          </p:cNvCxnSpPr>
          <p:nvPr/>
        </p:nvCxnSpPr>
        <p:spPr>
          <a:xfrm>
            <a:off x="2012187" y="2013578"/>
            <a:ext cx="0" cy="293700"/>
          </a:xfrm>
          <a:prstGeom prst="straightConnector1">
            <a:avLst/>
          </a:prstGeom>
          <a:noFill/>
          <a:ln cap="rnd" cmpd="sng" w="9525">
            <a:solidFill>
              <a:schemeClr val="accent4"/>
            </a:solidFill>
            <a:prstDash val="solid"/>
            <a:round/>
            <a:headEnd len="med" w="med" type="none"/>
            <a:tailEnd len="med" w="med" type="none"/>
          </a:ln>
        </p:spPr>
      </p:cxnSp>
      <p:cxnSp>
        <p:nvCxnSpPr>
          <p:cNvPr id="1605" name="Google Shape;1605;p75"/>
          <p:cNvCxnSpPr>
            <a:stCxn id="1606" idx="0"/>
            <a:endCxn id="1607" idx="2"/>
          </p:cNvCxnSpPr>
          <p:nvPr/>
        </p:nvCxnSpPr>
        <p:spPr>
          <a:xfrm rot="-5400000">
            <a:off x="1204353" y="3347628"/>
            <a:ext cx="660600" cy="367200"/>
          </a:xfrm>
          <a:prstGeom prst="bentConnector2">
            <a:avLst/>
          </a:prstGeom>
          <a:noFill/>
          <a:ln cap="rnd" cmpd="sng" w="9525">
            <a:solidFill>
              <a:schemeClr val="accent4"/>
            </a:solidFill>
            <a:prstDash val="solid"/>
            <a:round/>
            <a:headEnd len="med" w="med" type="triangle"/>
            <a:tailEnd len="med" w="med" type="none"/>
          </a:ln>
        </p:spPr>
      </p:cxnSp>
      <p:cxnSp>
        <p:nvCxnSpPr>
          <p:cNvPr id="1608" name="Google Shape;1608;p75"/>
          <p:cNvCxnSpPr>
            <a:stCxn id="1609" idx="0"/>
            <a:endCxn id="1607" idx="6"/>
          </p:cNvCxnSpPr>
          <p:nvPr/>
        </p:nvCxnSpPr>
        <p:spPr>
          <a:xfrm flipH="1" rot="5400000">
            <a:off x="2158625" y="3348378"/>
            <a:ext cx="660600" cy="365700"/>
          </a:xfrm>
          <a:prstGeom prst="bentConnector2">
            <a:avLst/>
          </a:prstGeom>
          <a:noFill/>
          <a:ln cap="rnd" cmpd="sng" w="9525">
            <a:solidFill>
              <a:schemeClr val="accent4"/>
            </a:solidFill>
            <a:prstDash val="solid"/>
            <a:round/>
            <a:headEnd len="med" w="med" type="triangle"/>
            <a:tailEnd len="med" w="med" type="none"/>
          </a:ln>
        </p:spPr>
      </p:cxnSp>
      <p:sp>
        <p:nvSpPr>
          <p:cNvPr id="1606" name="Google Shape;1606;p75"/>
          <p:cNvSpPr txBox="1"/>
          <p:nvPr/>
        </p:nvSpPr>
        <p:spPr>
          <a:xfrm>
            <a:off x="720003" y="3861528"/>
            <a:ext cx="1262100" cy="444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Golos Text"/>
                <a:ea typeface="Golos Text"/>
                <a:cs typeface="Golos Text"/>
                <a:sym typeface="Golos Text"/>
              </a:rPr>
              <a:t>Venus</a:t>
            </a:r>
            <a:endParaRPr b="1" sz="2400">
              <a:solidFill>
                <a:schemeClr val="dk2"/>
              </a:solidFill>
              <a:latin typeface="Golos Text"/>
              <a:ea typeface="Golos Text"/>
              <a:cs typeface="Golos Text"/>
              <a:sym typeface="Golos Text"/>
            </a:endParaRPr>
          </a:p>
        </p:txBody>
      </p:sp>
      <p:sp>
        <p:nvSpPr>
          <p:cNvPr id="1610" name="Google Shape;1610;p75"/>
          <p:cNvSpPr txBox="1"/>
          <p:nvPr/>
        </p:nvSpPr>
        <p:spPr>
          <a:xfrm>
            <a:off x="720000" y="4123504"/>
            <a:ext cx="12621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Venus is a hot panet</a:t>
            </a:r>
            <a:endParaRPr>
              <a:solidFill>
                <a:schemeClr val="lt2"/>
              </a:solidFill>
              <a:latin typeface="DM Sans"/>
              <a:ea typeface="DM Sans"/>
              <a:cs typeface="DM Sans"/>
              <a:sym typeface="DM Sans"/>
            </a:endParaRPr>
          </a:p>
        </p:txBody>
      </p:sp>
      <p:sp>
        <p:nvSpPr>
          <p:cNvPr id="1609" name="Google Shape;1609;p75"/>
          <p:cNvSpPr txBox="1"/>
          <p:nvPr/>
        </p:nvSpPr>
        <p:spPr>
          <a:xfrm>
            <a:off x="2040725" y="3861528"/>
            <a:ext cx="1262100" cy="444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Golos Text"/>
                <a:ea typeface="Golos Text"/>
                <a:cs typeface="Golos Text"/>
                <a:sym typeface="Golos Text"/>
              </a:rPr>
              <a:t>Earth</a:t>
            </a:r>
            <a:endParaRPr b="1" sz="2400">
              <a:solidFill>
                <a:schemeClr val="dk2"/>
              </a:solidFill>
              <a:latin typeface="Golos Text"/>
              <a:ea typeface="Golos Text"/>
              <a:cs typeface="Golos Text"/>
              <a:sym typeface="Golos Text"/>
            </a:endParaRPr>
          </a:p>
        </p:txBody>
      </p:sp>
      <p:sp>
        <p:nvSpPr>
          <p:cNvPr id="1611" name="Google Shape;1611;p75"/>
          <p:cNvSpPr txBox="1"/>
          <p:nvPr/>
        </p:nvSpPr>
        <p:spPr>
          <a:xfrm>
            <a:off x="2041109" y="4123505"/>
            <a:ext cx="12621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Is the planet with life</a:t>
            </a:r>
            <a:endParaRPr>
              <a:solidFill>
                <a:schemeClr val="lt2"/>
              </a:solidFill>
              <a:latin typeface="DM Sans"/>
              <a:ea typeface="DM Sans"/>
              <a:cs typeface="DM Sans"/>
              <a:sym typeface="DM Sans"/>
            </a:endParaRPr>
          </a:p>
        </p:txBody>
      </p:sp>
      <p:sp>
        <p:nvSpPr>
          <p:cNvPr id="1607" name="Google Shape;1607;p75"/>
          <p:cNvSpPr/>
          <p:nvPr/>
        </p:nvSpPr>
        <p:spPr>
          <a:xfrm>
            <a:off x="1718337" y="2907126"/>
            <a:ext cx="587700" cy="587700"/>
          </a:xfrm>
          <a:prstGeom prst="ellipse">
            <a:avLst/>
          </a:prstGeom>
          <a:solidFill>
            <a:schemeClr val="accent3"/>
          </a:solidFill>
          <a:ln>
            <a:noFill/>
          </a:ln>
        </p:spPr>
        <p:txBody>
          <a:bodyPr anchorCtr="0" anchor="ctr" bIns="100575" lIns="91425" spcFirstLastPara="1" rIns="91425" wrap="square" tIns="91425">
            <a:noAutofit/>
          </a:bodyPr>
          <a:lstStyle/>
          <a:p>
            <a:pPr indent="0" lvl="0" marL="0" rtl="0" algn="ctr">
              <a:spcBef>
                <a:spcPts val="0"/>
              </a:spcBef>
              <a:spcAft>
                <a:spcPts val="0"/>
              </a:spcAft>
              <a:buNone/>
            </a:pPr>
            <a:r>
              <a:rPr b="1" lang="en" sz="2600">
                <a:solidFill>
                  <a:schemeClr val="lt1"/>
                </a:solidFill>
                <a:latin typeface="Golos Text"/>
                <a:ea typeface="Golos Text"/>
                <a:cs typeface="Golos Text"/>
                <a:sym typeface="Golos Text"/>
              </a:rPr>
              <a:t>A</a:t>
            </a:r>
            <a:endParaRPr b="1" sz="2600">
              <a:solidFill>
                <a:schemeClr val="lt1"/>
              </a:solidFill>
              <a:latin typeface="Golos Text"/>
              <a:ea typeface="Golos Text"/>
              <a:cs typeface="Golos Text"/>
              <a:sym typeface="Golos Text"/>
            </a:endParaRPr>
          </a:p>
        </p:txBody>
      </p:sp>
      <p:sp>
        <p:nvSpPr>
          <p:cNvPr id="1604" name="Google Shape;1604;p75"/>
          <p:cNvSpPr/>
          <p:nvPr/>
        </p:nvSpPr>
        <p:spPr>
          <a:xfrm>
            <a:off x="1380987" y="2307258"/>
            <a:ext cx="1262400" cy="390600"/>
          </a:xfrm>
          <a:prstGeom prst="roundRect">
            <a:avLst>
              <a:gd fmla="val 0" name="adj"/>
            </a:avLst>
          </a:prstGeom>
          <a:noFill/>
          <a:ln>
            <a:noFill/>
          </a:ln>
        </p:spPr>
        <p:txBody>
          <a:bodyPr anchorCtr="0" anchor="ctr" bIns="10057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Golos Text"/>
                <a:ea typeface="Golos Text"/>
                <a:cs typeface="Golos Text"/>
                <a:sym typeface="Golos Text"/>
              </a:rPr>
              <a:t>Earth</a:t>
            </a:r>
            <a:endParaRPr b="1" sz="2400">
              <a:solidFill>
                <a:schemeClr val="dk2"/>
              </a:solidFill>
              <a:latin typeface="Golos Text"/>
              <a:ea typeface="Golos Text"/>
              <a:cs typeface="Golos Text"/>
              <a:sym typeface="Golos Text"/>
            </a:endParaRPr>
          </a:p>
        </p:txBody>
      </p:sp>
      <p:cxnSp>
        <p:nvCxnSpPr>
          <p:cNvPr id="1612" name="Google Shape;1612;p75"/>
          <p:cNvCxnSpPr>
            <a:stCxn id="1613" idx="2"/>
            <a:endCxn id="1614" idx="0"/>
          </p:cNvCxnSpPr>
          <p:nvPr/>
        </p:nvCxnSpPr>
        <p:spPr>
          <a:xfrm>
            <a:off x="7123076" y="2013578"/>
            <a:ext cx="0" cy="293700"/>
          </a:xfrm>
          <a:prstGeom prst="straightConnector1">
            <a:avLst/>
          </a:prstGeom>
          <a:noFill/>
          <a:ln cap="rnd" cmpd="sng" w="9525">
            <a:solidFill>
              <a:schemeClr val="accent4"/>
            </a:solidFill>
            <a:prstDash val="solid"/>
            <a:round/>
            <a:headEnd len="med" w="med" type="none"/>
            <a:tailEnd len="med" w="med" type="none"/>
          </a:ln>
        </p:spPr>
      </p:cxnSp>
      <p:cxnSp>
        <p:nvCxnSpPr>
          <p:cNvPr id="1615" name="Google Shape;1615;p75"/>
          <p:cNvCxnSpPr>
            <a:stCxn id="1616" idx="0"/>
            <a:endCxn id="1617" idx="6"/>
          </p:cNvCxnSpPr>
          <p:nvPr/>
        </p:nvCxnSpPr>
        <p:spPr>
          <a:xfrm rot="-5400000">
            <a:off x="6317628" y="3350028"/>
            <a:ext cx="660600" cy="362400"/>
          </a:xfrm>
          <a:prstGeom prst="bentConnector2">
            <a:avLst/>
          </a:prstGeom>
          <a:noFill/>
          <a:ln cap="rnd" cmpd="sng" w="9525">
            <a:solidFill>
              <a:schemeClr val="accent4"/>
            </a:solidFill>
            <a:prstDash val="solid"/>
            <a:round/>
            <a:headEnd len="med" w="med" type="triangle"/>
            <a:tailEnd len="med" w="med" type="none"/>
          </a:ln>
        </p:spPr>
      </p:cxnSp>
      <p:cxnSp>
        <p:nvCxnSpPr>
          <p:cNvPr id="1618" name="Google Shape;1618;p75"/>
          <p:cNvCxnSpPr>
            <a:stCxn id="1619" idx="0"/>
            <a:endCxn id="1617" idx="2"/>
          </p:cNvCxnSpPr>
          <p:nvPr/>
        </p:nvCxnSpPr>
        <p:spPr>
          <a:xfrm flipH="1" rot="5400000">
            <a:off x="7271575" y="3346278"/>
            <a:ext cx="660600" cy="369900"/>
          </a:xfrm>
          <a:prstGeom prst="bentConnector2">
            <a:avLst/>
          </a:prstGeom>
          <a:noFill/>
          <a:ln cap="rnd" cmpd="sng" w="9525">
            <a:solidFill>
              <a:schemeClr val="accent4"/>
            </a:solidFill>
            <a:prstDash val="solid"/>
            <a:round/>
            <a:headEnd len="med" w="med" type="triangle"/>
            <a:tailEnd len="med" w="med" type="none"/>
          </a:ln>
        </p:spPr>
      </p:cxnSp>
      <p:sp>
        <p:nvSpPr>
          <p:cNvPr id="1616" name="Google Shape;1616;p75"/>
          <p:cNvSpPr txBox="1"/>
          <p:nvPr/>
        </p:nvSpPr>
        <p:spPr>
          <a:xfrm>
            <a:off x="5835528" y="3861528"/>
            <a:ext cx="1262400" cy="444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Golos Text"/>
                <a:ea typeface="Golos Text"/>
                <a:cs typeface="Golos Text"/>
                <a:sym typeface="Golos Text"/>
              </a:rPr>
              <a:t>Jupiter</a:t>
            </a:r>
            <a:endParaRPr b="1" sz="2400">
              <a:solidFill>
                <a:schemeClr val="dk2"/>
              </a:solidFill>
              <a:latin typeface="Golos Text"/>
              <a:ea typeface="Golos Text"/>
              <a:cs typeface="Golos Text"/>
              <a:sym typeface="Golos Text"/>
            </a:endParaRPr>
          </a:p>
        </p:txBody>
      </p:sp>
      <p:sp>
        <p:nvSpPr>
          <p:cNvPr id="1620" name="Google Shape;1620;p75"/>
          <p:cNvSpPr txBox="1"/>
          <p:nvPr/>
        </p:nvSpPr>
        <p:spPr>
          <a:xfrm>
            <a:off x="5835529" y="4123504"/>
            <a:ext cx="12624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Jupiter is a gas giant</a:t>
            </a:r>
            <a:endParaRPr>
              <a:solidFill>
                <a:schemeClr val="lt2"/>
              </a:solidFill>
              <a:latin typeface="DM Sans"/>
              <a:ea typeface="DM Sans"/>
              <a:cs typeface="DM Sans"/>
              <a:sym typeface="DM Sans"/>
            </a:endParaRPr>
          </a:p>
        </p:txBody>
      </p:sp>
      <p:sp>
        <p:nvSpPr>
          <p:cNvPr id="1619" name="Google Shape;1619;p75"/>
          <p:cNvSpPr txBox="1"/>
          <p:nvPr/>
        </p:nvSpPr>
        <p:spPr>
          <a:xfrm>
            <a:off x="7155625" y="3861528"/>
            <a:ext cx="1262400" cy="444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Golos Text"/>
                <a:ea typeface="Golos Text"/>
                <a:cs typeface="Golos Text"/>
                <a:sym typeface="Golos Text"/>
              </a:rPr>
              <a:t>Pluto</a:t>
            </a:r>
            <a:endParaRPr b="1" sz="2400">
              <a:solidFill>
                <a:schemeClr val="dk2"/>
              </a:solidFill>
              <a:latin typeface="Golos Text"/>
              <a:ea typeface="Golos Text"/>
              <a:cs typeface="Golos Text"/>
              <a:sym typeface="Golos Text"/>
            </a:endParaRPr>
          </a:p>
        </p:txBody>
      </p:sp>
      <p:sp>
        <p:nvSpPr>
          <p:cNvPr id="1621" name="Google Shape;1621;p75"/>
          <p:cNvSpPr txBox="1"/>
          <p:nvPr/>
        </p:nvSpPr>
        <p:spPr>
          <a:xfrm>
            <a:off x="7155627" y="4123505"/>
            <a:ext cx="1262400" cy="48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Pluto is a dwarf planet</a:t>
            </a:r>
            <a:endParaRPr>
              <a:solidFill>
                <a:schemeClr val="lt2"/>
              </a:solidFill>
              <a:latin typeface="DM Sans"/>
              <a:ea typeface="DM Sans"/>
              <a:cs typeface="DM Sans"/>
              <a:sym typeface="DM Sans"/>
            </a:endParaRPr>
          </a:p>
        </p:txBody>
      </p:sp>
      <p:sp>
        <p:nvSpPr>
          <p:cNvPr id="1617" name="Google Shape;1617;p75"/>
          <p:cNvSpPr/>
          <p:nvPr/>
        </p:nvSpPr>
        <p:spPr>
          <a:xfrm flipH="1">
            <a:off x="6829226" y="2907126"/>
            <a:ext cx="587700" cy="587700"/>
          </a:xfrm>
          <a:prstGeom prst="ellipse">
            <a:avLst/>
          </a:prstGeom>
          <a:solidFill>
            <a:schemeClr val="accent1"/>
          </a:solidFill>
          <a:ln>
            <a:noFill/>
          </a:ln>
        </p:spPr>
        <p:txBody>
          <a:bodyPr anchorCtr="0" anchor="ctr" bIns="100575" lIns="91425" spcFirstLastPara="1" rIns="91425" wrap="square" tIns="91425">
            <a:noAutofit/>
          </a:bodyPr>
          <a:lstStyle/>
          <a:p>
            <a:pPr indent="0" lvl="0" marL="0" rtl="0" algn="ctr">
              <a:spcBef>
                <a:spcPts val="0"/>
              </a:spcBef>
              <a:spcAft>
                <a:spcPts val="0"/>
              </a:spcAft>
              <a:buNone/>
            </a:pPr>
            <a:r>
              <a:rPr b="1" lang="en" sz="2600">
                <a:solidFill>
                  <a:schemeClr val="lt1"/>
                </a:solidFill>
                <a:latin typeface="Golos Text"/>
                <a:ea typeface="Golos Text"/>
                <a:cs typeface="Golos Text"/>
                <a:sym typeface="Golos Text"/>
              </a:rPr>
              <a:t>C</a:t>
            </a:r>
            <a:endParaRPr b="1" sz="2600">
              <a:solidFill>
                <a:schemeClr val="lt1"/>
              </a:solidFill>
              <a:latin typeface="Golos Text"/>
              <a:ea typeface="Golos Text"/>
              <a:cs typeface="Golos Text"/>
              <a:sym typeface="Golos Text"/>
            </a:endParaRPr>
          </a:p>
        </p:txBody>
      </p:sp>
      <p:sp>
        <p:nvSpPr>
          <p:cNvPr id="1614" name="Google Shape;1614;p75"/>
          <p:cNvSpPr/>
          <p:nvPr/>
        </p:nvSpPr>
        <p:spPr>
          <a:xfrm>
            <a:off x="6491876" y="2307258"/>
            <a:ext cx="1262400" cy="390600"/>
          </a:xfrm>
          <a:prstGeom prst="roundRect">
            <a:avLst>
              <a:gd fmla="val 0" name="adj"/>
            </a:avLst>
          </a:prstGeom>
          <a:noFill/>
          <a:ln>
            <a:noFill/>
          </a:ln>
        </p:spPr>
        <p:txBody>
          <a:bodyPr anchorCtr="0" anchor="ctr" bIns="100575" lIns="91425" spcFirstLastPara="1" rIns="91425" wrap="square" tIns="91425">
            <a:noAutofit/>
          </a:bodyPr>
          <a:lstStyle/>
          <a:p>
            <a:pPr indent="0" lvl="0" marL="0" rtl="0" algn="ctr">
              <a:spcBef>
                <a:spcPts val="0"/>
              </a:spcBef>
              <a:spcAft>
                <a:spcPts val="0"/>
              </a:spcAft>
              <a:buNone/>
            </a:pPr>
            <a:r>
              <a:rPr b="1" lang="en" sz="2400">
                <a:solidFill>
                  <a:schemeClr val="dk2"/>
                </a:solidFill>
                <a:latin typeface="Golos Text"/>
                <a:ea typeface="Golos Text"/>
                <a:cs typeface="Golos Text"/>
                <a:sym typeface="Golos Text"/>
              </a:rPr>
              <a:t>Pluto</a:t>
            </a:r>
            <a:endParaRPr b="1" sz="2400">
              <a:solidFill>
                <a:schemeClr val="dk2"/>
              </a:solidFill>
              <a:latin typeface="Golos Text"/>
              <a:ea typeface="Golos Text"/>
              <a:cs typeface="Golos Text"/>
              <a:sym typeface="Golos Text"/>
            </a:endParaRPr>
          </a:p>
        </p:txBody>
      </p:sp>
      <p:cxnSp>
        <p:nvCxnSpPr>
          <p:cNvPr id="1622" name="Google Shape;1622;p75"/>
          <p:cNvCxnSpPr>
            <a:stCxn id="1604" idx="2"/>
            <a:endCxn id="1607" idx="0"/>
          </p:cNvCxnSpPr>
          <p:nvPr/>
        </p:nvCxnSpPr>
        <p:spPr>
          <a:xfrm>
            <a:off x="2012187" y="2697858"/>
            <a:ext cx="0" cy="209400"/>
          </a:xfrm>
          <a:prstGeom prst="straightConnector1">
            <a:avLst/>
          </a:prstGeom>
          <a:noFill/>
          <a:ln cap="flat" cmpd="sng" w="9525">
            <a:solidFill>
              <a:schemeClr val="accent4"/>
            </a:solidFill>
            <a:prstDash val="solid"/>
            <a:round/>
            <a:headEnd len="med" w="med" type="none"/>
            <a:tailEnd len="med" w="med" type="none"/>
          </a:ln>
        </p:spPr>
      </p:cxnSp>
      <p:cxnSp>
        <p:nvCxnSpPr>
          <p:cNvPr id="1623" name="Google Shape;1623;p75"/>
          <p:cNvCxnSpPr>
            <a:stCxn id="1598" idx="2"/>
            <a:endCxn id="1601" idx="0"/>
          </p:cNvCxnSpPr>
          <p:nvPr/>
        </p:nvCxnSpPr>
        <p:spPr>
          <a:xfrm>
            <a:off x="4558025" y="2697865"/>
            <a:ext cx="0" cy="209400"/>
          </a:xfrm>
          <a:prstGeom prst="straightConnector1">
            <a:avLst/>
          </a:prstGeom>
          <a:noFill/>
          <a:ln cap="flat" cmpd="sng" w="9525">
            <a:solidFill>
              <a:schemeClr val="accent4"/>
            </a:solidFill>
            <a:prstDash val="solid"/>
            <a:round/>
            <a:headEnd len="med" w="med" type="none"/>
            <a:tailEnd len="med" w="med" type="none"/>
          </a:ln>
        </p:spPr>
      </p:cxnSp>
      <p:cxnSp>
        <p:nvCxnSpPr>
          <p:cNvPr id="1624" name="Google Shape;1624;p75"/>
          <p:cNvCxnSpPr>
            <a:stCxn id="1614" idx="2"/>
            <a:endCxn id="1617" idx="0"/>
          </p:cNvCxnSpPr>
          <p:nvPr/>
        </p:nvCxnSpPr>
        <p:spPr>
          <a:xfrm>
            <a:off x="7123076" y="2697858"/>
            <a:ext cx="0" cy="209400"/>
          </a:xfrm>
          <a:prstGeom prst="straightConnector1">
            <a:avLst/>
          </a:prstGeom>
          <a:noFill/>
          <a:ln cap="flat" cmpd="sng" w="9525">
            <a:solidFill>
              <a:schemeClr val="accent4"/>
            </a:solidFill>
            <a:prstDash val="solid"/>
            <a:round/>
            <a:headEnd len="med" w="med" type="none"/>
            <a:tailEnd len="med" w="med" type="none"/>
          </a:ln>
        </p:spPr>
      </p:cxnSp>
      <p:sp>
        <p:nvSpPr>
          <p:cNvPr id="1603" name="Google Shape;1603;p75"/>
          <p:cNvSpPr/>
          <p:nvPr/>
        </p:nvSpPr>
        <p:spPr>
          <a:xfrm>
            <a:off x="1654437" y="1298078"/>
            <a:ext cx="715500" cy="7155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5"/>
          <p:cNvSpPr/>
          <p:nvPr/>
        </p:nvSpPr>
        <p:spPr>
          <a:xfrm>
            <a:off x="4200275" y="1298078"/>
            <a:ext cx="715500" cy="7155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5"/>
          <p:cNvSpPr/>
          <p:nvPr/>
        </p:nvSpPr>
        <p:spPr>
          <a:xfrm>
            <a:off x="6765326" y="1298078"/>
            <a:ext cx="715500" cy="7155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5" name="Google Shape;1625;p75"/>
          <p:cNvCxnSpPr>
            <a:stCxn id="1601" idx="4"/>
            <a:endCxn id="1599" idx="0"/>
          </p:cNvCxnSpPr>
          <p:nvPr/>
        </p:nvCxnSpPr>
        <p:spPr>
          <a:xfrm>
            <a:off x="4558025" y="3494826"/>
            <a:ext cx="0" cy="366600"/>
          </a:xfrm>
          <a:prstGeom prst="straightConnector1">
            <a:avLst/>
          </a:prstGeom>
          <a:noFill/>
          <a:ln cap="flat" cmpd="sng" w="9525">
            <a:solidFill>
              <a:schemeClr val="accent4"/>
            </a:solidFill>
            <a:prstDash val="solid"/>
            <a:round/>
            <a:headEnd len="med" w="med" type="none"/>
            <a:tailEnd len="med" w="med" type="oval"/>
          </a:ln>
        </p:spPr>
      </p:cxnSp>
      <p:grpSp>
        <p:nvGrpSpPr>
          <p:cNvPr id="1626" name="Google Shape;1626;p75"/>
          <p:cNvGrpSpPr/>
          <p:nvPr/>
        </p:nvGrpSpPr>
        <p:grpSpPr>
          <a:xfrm>
            <a:off x="8162065" y="173925"/>
            <a:ext cx="624459" cy="824120"/>
            <a:chOff x="7931790" y="634925"/>
            <a:chExt cx="624459" cy="824120"/>
          </a:xfrm>
        </p:grpSpPr>
        <p:sp>
          <p:nvSpPr>
            <p:cNvPr id="1627" name="Google Shape;1627;p75"/>
            <p:cNvSpPr/>
            <p:nvPr/>
          </p:nvSpPr>
          <p:spPr>
            <a:xfrm flipH="1">
              <a:off x="7931794" y="634925"/>
              <a:ext cx="624422" cy="824120"/>
            </a:xfrm>
            <a:custGeom>
              <a:rect b="b" l="l" r="r" t="t"/>
              <a:pathLst>
                <a:path extrusionOk="0" h="12287" w="9310">
                  <a:moveTo>
                    <a:pt x="1258" y="1"/>
                  </a:moveTo>
                  <a:cubicBezTo>
                    <a:pt x="566" y="1"/>
                    <a:pt x="0" y="568"/>
                    <a:pt x="0" y="1259"/>
                  </a:cubicBezTo>
                  <a:lnTo>
                    <a:pt x="0" y="8053"/>
                  </a:lnTo>
                  <a:cubicBezTo>
                    <a:pt x="0" y="8744"/>
                    <a:pt x="566" y="9311"/>
                    <a:pt x="1258" y="9311"/>
                  </a:cubicBezTo>
                  <a:lnTo>
                    <a:pt x="4655" y="9311"/>
                  </a:lnTo>
                  <a:lnTo>
                    <a:pt x="9073" y="12286"/>
                  </a:lnTo>
                  <a:lnTo>
                    <a:pt x="7848" y="9311"/>
                  </a:lnTo>
                  <a:lnTo>
                    <a:pt x="8051" y="9311"/>
                  </a:lnTo>
                  <a:cubicBezTo>
                    <a:pt x="8744" y="9311"/>
                    <a:pt x="9309" y="8744"/>
                    <a:pt x="9309" y="8053"/>
                  </a:cubicBezTo>
                  <a:lnTo>
                    <a:pt x="9309" y="1259"/>
                  </a:lnTo>
                  <a:cubicBezTo>
                    <a:pt x="9309" y="568"/>
                    <a:pt x="8744" y="1"/>
                    <a:pt x="8051"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8" name="Google Shape;1628;p75"/>
            <p:cNvGrpSpPr/>
            <p:nvPr/>
          </p:nvGrpSpPr>
          <p:grpSpPr>
            <a:xfrm flipH="1">
              <a:off x="7931790" y="634931"/>
              <a:ext cx="624459" cy="817736"/>
              <a:chOff x="2239250" y="558175"/>
              <a:chExt cx="548348" cy="718005"/>
            </a:xfrm>
          </p:grpSpPr>
          <p:sp>
            <p:nvSpPr>
              <p:cNvPr id="1629" name="Google Shape;1629;p75"/>
              <p:cNvSpPr/>
              <p:nvPr/>
            </p:nvSpPr>
            <p:spPr>
              <a:xfrm>
                <a:off x="2513458" y="1100916"/>
                <a:ext cx="260246" cy="175264"/>
              </a:xfrm>
              <a:custGeom>
                <a:rect b="b" l="l" r="r" t="t"/>
                <a:pathLst>
                  <a:path extrusionOk="0" h="2976" w="4419">
                    <a:moveTo>
                      <a:pt x="0" y="0"/>
                    </a:moveTo>
                    <a:lnTo>
                      <a:pt x="4418" y="2975"/>
                    </a:lnTo>
                    <a:lnTo>
                      <a:pt x="319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5"/>
              <p:cNvSpPr/>
              <p:nvPr/>
            </p:nvSpPr>
            <p:spPr>
              <a:xfrm>
                <a:off x="2239250" y="558175"/>
                <a:ext cx="548348" cy="548407"/>
              </a:xfrm>
              <a:custGeom>
                <a:rect b="b" l="l" r="r" t="t"/>
                <a:pathLst>
                  <a:path extrusionOk="0" h="9312" w="9311">
                    <a:moveTo>
                      <a:pt x="1258" y="1"/>
                    </a:moveTo>
                    <a:cubicBezTo>
                      <a:pt x="567" y="1"/>
                      <a:pt x="0" y="568"/>
                      <a:pt x="0" y="1259"/>
                    </a:cubicBezTo>
                    <a:lnTo>
                      <a:pt x="0" y="8053"/>
                    </a:lnTo>
                    <a:cubicBezTo>
                      <a:pt x="1" y="8744"/>
                      <a:pt x="567" y="9311"/>
                      <a:pt x="1259" y="9311"/>
                    </a:cubicBezTo>
                    <a:lnTo>
                      <a:pt x="8053" y="9311"/>
                    </a:lnTo>
                    <a:cubicBezTo>
                      <a:pt x="8745" y="9311"/>
                      <a:pt x="9311" y="8744"/>
                      <a:pt x="9311" y="8053"/>
                    </a:cubicBezTo>
                    <a:lnTo>
                      <a:pt x="9311" y="1259"/>
                    </a:lnTo>
                    <a:cubicBezTo>
                      <a:pt x="9311" y="568"/>
                      <a:pt x="8745" y="1"/>
                      <a:pt x="80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5"/>
              <p:cNvSpPr/>
              <p:nvPr/>
            </p:nvSpPr>
            <p:spPr>
              <a:xfrm>
                <a:off x="2306801" y="624077"/>
                <a:ext cx="413308" cy="389986"/>
              </a:xfrm>
              <a:custGeom>
                <a:rect b="b" l="l" r="r" t="t"/>
                <a:pathLst>
                  <a:path extrusionOk="0" h="6622" w="7018">
                    <a:moveTo>
                      <a:pt x="3509" y="0"/>
                    </a:moveTo>
                    <a:cubicBezTo>
                      <a:pt x="3471" y="0"/>
                      <a:pt x="3433" y="21"/>
                      <a:pt x="3417" y="63"/>
                    </a:cubicBezTo>
                    <a:lnTo>
                      <a:pt x="2577" y="2311"/>
                    </a:lnTo>
                    <a:lnTo>
                      <a:pt x="126" y="2455"/>
                    </a:lnTo>
                    <a:cubicBezTo>
                      <a:pt x="35" y="2460"/>
                      <a:pt x="0" y="2575"/>
                      <a:pt x="73" y="2630"/>
                    </a:cubicBezTo>
                    <a:lnTo>
                      <a:pt x="2002" y="4081"/>
                    </a:lnTo>
                    <a:lnTo>
                      <a:pt x="1328" y="6496"/>
                    </a:lnTo>
                    <a:cubicBezTo>
                      <a:pt x="1309" y="6563"/>
                      <a:pt x="1362" y="6621"/>
                      <a:pt x="1421" y="6621"/>
                    </a:cubicBezTo>
                    <a:cubicBezTo>
                      <a:pt x="1440" y="6621"/>
                      <a:pt x="1459" y="6615"/>
                      <a:pt x="1477" y="6602"/>
                    </a:cubicBezTo>
                    <a:lnTo>
                      <a:pt x="3509" y="5177"/>
                    </a:lnTo>
                    <a:lnTo>
                      <a:pt x="5540" y="6603"/>
                    </a:lnTo>
                    <a:cubicBezTo>
                      <a:pt x="5558" y="6616"/>
                      <a:pt x="5577" y="6621"/>
                      <a:pt x="5596" y="6621"/>
                    </a:cubicBezTo>
                    <a:cubicBezTo>
                      <a:pt x="5655" y="6621"/>
                      <a:pt x="5709" y="6564"/>
                      <a:pt x="5690" y="6496"/>
                    </a:cubicBezTo>
                    <a:lnTo>
                      <a:pt x="5016" y="4081"/>
                    </a:lnTo>
                    <a:lnTo>
                      <a:pt x="6945" y="2630"/>
                    </a:lnTo>
                    <a:cubicBezTo>
                      <a:pt x="7018" y="2576"/>
                      <a:pt x="6983" y="2461"/>
                      <a:pt x="6892" y="2455"/>
                    </a:cubicBezTo>
                    <a:lnTo>
                      <a:pt x="4440" y="2311"/>
                    </a:lnTo>
                    <a:lnTo>
                      <a:pt x="3601" y="63"/>
                    </a:lnTo>
                    <a:cubicBezTo>
                      <a:pt x="3585" y="21"/>
                      <a:pt x="3547" y="0"/>
                      <a:pt x="3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2" name="Google Shape;1632;p75"/>
          <p:cNvGrpSpPr/>
          <p:nvPr/>
        </p:nvGrpSpPr>
        <p:grpSpPr>
          <a:xfrm>
            <a:off x="1852508" y="1503659"/>
            <a:ext cx="319347" cy="317664"/>
            <a:chOff x="3545375" y="3295100"/>
            <a:chExt cx="246600" cy="245300"/>
          </a:xfrm>
        </p:grpSpPr>
        <p:sp>
          <p:nvSpPr>
            <p:cNvPr id="1633" name="Google Shape;1633;p75"/>
            <p:cNvSpPr/>
            <p:nvPr/>
          </p:nvSpPr>
          <p:spPr>
            <a:xfrm>
              <a:off x="3545375" y="3295100"/>
              <a:ext cx="246600" cy="245300"/>
            </a:xfrm>
            <a:custGeom>
              <a:rect b="b" l="l" r="r" t="t"/>
              <a:pathLst>
                <a:path extrusionOk="0" h="9812" w="9864">
                  <a:moveTo>
                    <a:pt x="2220" y="289"/>
                  </a:moveTo>
                  <a:cubicBezTo>
                    <a:pt x="2190" y="353"/>
                    <a:pt x="2173" y="425"/>
                    <a:pt x="2173" y="500"/>
                  </a:cubicBezTo>
                  <a:cubicBezTo>
                    <a:pt x="2172" y="617"/>
                    <a:pt x="2078" y="713"/>
                    <a:pt x="1960" y="713"/>
                  </a:cubicBezTo>
                  <a:lnTo>
                    <a:pt x="693" y="713"/>
                  </a:lnTo>
                  <a:lnTo>
                    <a:pt x="693" y="597"/>
                  </a:lnTo>
                  <a:cubicBezTo>
                    <a:pt x="694" y="427"/>
                    <a:pt x="831" y="289"/>
                    <a:pt x="1001" y="289"/>
                  </a:cubicBezTo>
                  <a:close/>
                  <a:moveTo>
                    <a:pt x="5606" y="3641"/>
                  </a:moveTo>
                  <a:lnTo>
                    <a:pt x="5606" y="3892"/>
                  </a:lnTo>
                  <a:cubicBezTo>
                    <a:pt x="5415" y="3840"/>
                    <a:pt x="5214" y="3813"/>
                    <a:pt x="5011" y="3813"/>
                  </a:cubicBezTo>
                  <a:cubicBezTo>
                    <a:pt x="4507" y="3813"/>
                    <a:pt x="4027" y="3976"/>
                    <a:pt x="3633" y="4277"/>
                  </a:cubicBezTo>
                  <a:lnTo>
                    <a:pt x="1310" y="4277"/>
                  </a:lnTo>
                  <a:lnTo>
                    <a:pt x="1310" y="3641"/>
                  </a:lnTo>
                  <a:close/>
                  <a:moveTo>
                    <a:pt x="8515" y="3641"/>
                  </a:moveTo>
                  <a:lnTo>
                    <a:pt x="8515" y="6049"/>
                  </a:lnTo>
                  <a:lnTo>
                    <a:pt x="7285" y="6049"/>
                  </a:lnTo>
                  <a:cubicBezTo>
                    <a:pt x="7276" y="5479"/>
                    <a:pt x="7054" y="4914"/>
                    <a:pt x="6621" y="4480"/>
                  </a:cubicBezTo>
                  <a:cubicBezTo>
                    <a:pt x="6585" y="4445"/>
                    <a:pt x="6549" y="4411"/>
                    <a:pt x="6512" y="4378"/>
                  </a:cubicBezTo>
                  <a:lnTo>
                    <a:pt x="6512" y="3641"/>
                  </a:lnTo>
                  <a:close/>
                  <a:moveTo>
                    <a:pt x="8863" y="289"/>
                  </a:moveTo>
                  <a:cubicBezTo>
                    <a:pt x="9033" y="289"/>
                    <a:pt x="9169" y="427"/>
                    <a:pt x="9169" y="597"/>
                  </a:cubicBezTo>
                  <a:lnTo>
                    <a:pt x="9169" y="713"/>
                  </a:lnTo>
                  <a:lnTo>
                    <a:pt x="8068" y="713"/>
                  </a:lnTo>
                  <a:cubicBezTo>
                    <a:pt x="7995" y="713"/>
                    <a:pt x="7928" y="766"/>
                    <a:pt x="7920" y="839"/>
                  </a:cubicBezTo>
                  <a:cubicBezTo>
                    <a:pt x="7909" y="928"/>
                    <a:pt x="7977" y="1002"/>
                    <a:pt x="8063" y="1002"/>
                  </a:cubicBezTo>
                  <a:lnTo>
                    <a:pt x="9169" y="1002"/>
                  </a:lnTo>
                  <a:lnTo>
                    <a:pt x="9169" y="1368"/>
                  </a:lnTo>
                  <a:lnTo>
                    <a:pt x="1185" y="1368"/>
                  </a:lnTo>
                  <a:cubicBezTo>
                    <a:pt x="1117" y="1368"/>
                    <a:pt x="1054" y="1413"/>
                    <a:pt x="1040" y="1480"/>
                  </a:cubicBezTo>
                  <a:cubicBezTo>
                    <a:pt x="1019" y="1575"/>
                    <a:pt x="1090" y="1657"/>
                    <a:pt x="1181" y="1657"/>
                  </a:cubicBezTo>
                  <a:lnTo>
                    <a:pt x="9170" y="1657"/>
                  </a:lnTo>
                  <a:lnTo>
                    <a:pt x="9170" y="6647"/>
                  </a:lnTo>
                  <a:lnTo>
                    <a:pt x="7206" y="6647"/>
                  </a:lnTo>
                  <a:cubicBezTo>
                    <a:pt x="7232" y="6545"/>
                    <a:pt x="7250" y="6442"/>
                    <a:pt x="7262" y="6338"/>
                  </a:cubicBezTo>
                  <a:lnTo>
                    <a:pt x="8576" y="6338"/>
                  </a:lnTo>
                  <a:cubicBezTo>
                    <a:pt x="8701" y="6338"/>
                    <a:pt x="8804" y="6236"/>
                    <a:pt x="8804" y="6110"/>
                  </a:cubicBezTo>
                  <a:lnTo>
                    <a:pt x="8804" y="3580"/>
                  </a:lnTo>
                  <a:cubicBezTo>
                    <a:pt x="8804" y="3455"/>
                    <a:pt x="8701" y="3352"/>
                    <a:pt x="8576" y="3352"/>
                  </a:cubicBezTo>
                  <a:lnTo>
                    <a:pt x="6450" y="3352"/>
                  </a:lnTo>
                  <a:cubicBezTo>
                    <a:pt x="6325" y="3352"/>
                    <a:pt x="6223" y="3455"/>
                    <a:pt x="6223" y="3580"/>
                  </a:cubicBezTo>
                  <a:lnTo>
                    <a:pt x="6223" y="4161"/>
                  </a:lnTo>
                  <a:cubicBezTo>
                    <a:pt x="6118" y="4095"/>
                    <a:pt x="6008" y="4039"/>
                    <a:pt x="5895" y="3991"/>
                  </a:cubicBezTo>
                  <a:lnTo>
                    <a:pt x="5895" y="3566"/>
                  </a:lnTo>
                  <a:cubicBezTo>
                    <a:pt x="5895" y="3448"/>
                    <a:pt x="5799" y="3353"/>
                    <a:pt x="5681" y="3353"/>
                  </a:cubicBezTo>
                  <a:lnTo>
                    <a:pt x="1235" y="3353"/>
                  </a:lnTo>
                  <a:cubicBezTo>
                    <a:pt x="1117" y="3353"/>
                    <a:pt x="1021" y="3448"/>
                    <a:pt x="1021" y="3566"/>
                  </a:cubicBezTo>
                  <a:lnTo>
                    <a:pt x="1021" y="4348"/>
                  </a:lnTo>
                  <a:cubicBezTo>
                    <a:pt x="1021" y="4469"/>
                    <a:pt x="1119" y="4566"/>
                    <a:pt x="1239" y="4566"/>
                  </a:cubicBezTo>
                  <a:lnTo>
                    <a:pt x="3361" y="4566"/>
                  </a:lnTo>
                  <a:cubicBezTo>
                    <a:pt x="3267" y="4669"/>
                    <a:pt x="3186" y="4779"/>
                    <a:pt x="3114" y="4893"/>
                  </a:cubicBezTo>
                  <a:lnTo>
                    <a:pt x="1183" y="4893"/>
                  </a:lnTo>
                  <a:cubicBezTo>
                    <a:pt x="1114" y="4893"/>
                    <a:pt x="1052" y="4939"/>
                    <a:pt x="1038" y="5005"/>
                  </a:cubicBezTo>
                  <a:cubicBezTo>
                    <a:pt x="1017" y="5100"/>
                    <a:pt x="1088" y="5182"/>
                    <a:pt x="1179" y="5182"/>
                  </a:cubicBezTo>
                  <a:lnTo>
                    <a:pt x="2935" y="5182"/>
                  </a:lnTo>
                  <a:cubicBezTo>
                    <a:pt x="2815" y="5458"/>
                    <a:pt x="2752" y="5753"/>
                    <a:pt x="2747" y="6049"/>
                  </a:cubicBezTo>
                  <a:lnTo>
                    <a:pt x="1183" y="6049"/>
                  </a:lnTo>
                  <a:cubicBezTo>
                    <a:pt x="1114" y="6049"/>
                    <a:pt x="1052" y="6094"/>
                    <a:pt x="1038" y="6161"/>
                  </a:cubicBezTo>
                  <a:cubicBezTo>
                    <a:pt x="1017" y="6255"/>
                    <a:pt x="1088" y="6338"/>
                    <a:pt x="1179" y="6338"/>
                  </a:cubicBezTo>
                  <a:lnTo>
                    <a:pt x="2747" y="6338"/>
                  </a:lnTo>
                  <a:cubicBezTo>
                    <a:pt x="2792" y="6751"/>
                    <a:pt x="2950" y="7153"/>
                    <a:pt x="3221" y="7494"/>
                  </a:cubicBezTo>
                  <a:lnTo>
                    <a:pt x="563" y="7494"/>
                  </a:lnTo>
                  <a:cubicBezTo>
                    <a:pt x="411" y="7494"/>
                    <a:pt x="289" y="7372"/>
                    <a:pt x="289" y="7221"/>
                  </a:cubicBezTo>
                  <a:lnTo>
                    <a:pt x="289" y="6936"/>
                  </a:lnTo>
                  <a:lnTo>
                    <a:pt x="2337" y="6936"/>
                  </a:lnTo>
                  <a:cubicBezTo>
                    <a:pt x="2405" y="6936"/>
                    <a:pt x="2467" y="6889"/>
                    <a:pt x="2482" y="6823"/>
                  </a:cubicBezTo>
                  <a:cubicBezTo>
                    <a:pt x="2501" y="6729"/>
                    <a:pt x="2431" y="6647"/>
                    <a:pt x="2342" y="6647"/>
                  </a:cubicBezTo>
                  <a:lnTo>
                    <a:pt x="694" y="6647"/>
                  </a:lnTo>
                  <a:lnTo>
                    <a:pt x="694" y="1002"/>
                  </a:lnTo>
                  <a:lnTo>
                    <a:pt x="1963" y="1002"/>
                  </a:lnTo>
                  <a:cubicBezTo>
                    <a:pt x="2239" y="1002"/>
                    <a:pt x="2463" y="778"/>
                    <a:pt x="2463" y="501"/>
                  </a:cubicBezTo>
                  <a:cubicBezTo>
                    <a:pt x="2463" y="385"/>
                    <a:pt x="2558" y="290"/>
                    <a:pt x="2674" y="289"/>
                  </a:cubicBezTo>
                  <a:lnTo>
                    <a:pt x="3998" y="289"/>
                  </a:lnTo>
                  <a:cubicBezTo>
                    <a:pt x="4114" y="290"/>
                    <a:pt x="4208" y="385"/>
                    <a:pt x="4208" y="501"/>
                  </a:cubicBezTo>
                  <a:cubicBezTo>
                    <a:pt x="4208" y="778"/>
                    <a:pt x="4433" y="1002"/>
                    <a:pt x="4709" y="1002"/>
                  </a:cubicBezTo>
                  <a:lnTo>
                    <a:pt x="7380" y="1002"/>
                  </a:lnTo>
                  <a:cubicBezTo>
                    <a:pt x="7453" y="1002"/>
                    <a:pt x="7520" y="949"/>
                    <a:pt x="7528" y="875"/>
                  </a:cubicBezTo>
                  <a:cubicBezTo>
                    <a:pt x="7539" y="788"/>
                    <a:pt x="7470" y="713"/>
                    <a:pt x="7385" y="713"/>
                  </a:cubicBezTo>
                  <a:lnTo>
                    <a:pt x="4736" y="713"/>
                  </a:lnTo>
                  <a:cubicBezTo>
                    <a:pt x="4619" y="713"/>
                    <a:pt x="4524" y="617"/>
                    <a:pt x="4523" y="500"/>
                  </a:cubicBezTo>
                  <a:cubicBezTo>
                    <a:pt x="4523" y="425"/>
                    <a:pt x="4507" y="353"/>
                    <a:pt x="4476" y="289"/>
                  </a:cubicBezTo>
                  <a:close/>
                  <a:moveTo>
                    <a:pt x="5016" y="4104"/>
                  </a:moveTo>
                  <a:cubicBezTo>
                    <a:pt x="5251" y="4104"/>
                    <a:pt x="5479" y="4146"/>
                    <a:pt x="5693" y="4223"/>
                  </a:cubicBezTo>
                  <a:cubicBezTo>
                    <a:pt x="5701" y="4227"/>
                    <a:pt x="5709" y="4230"/>
                    <a:pt x="5716" y="4232"/>
                  </a:cubicBezTo>
                  <a:cubicBezTo>
                    <a:pt x="5918" y="4307"/>
                    <a:pt x="6105" y="4416"/>
                    <a:pt x="6273" y="4555"/>
                  </a:cubicBezTo>
                  <a:cubicBezTo>
                    <a:pt x="6275" y="4556"/>
                    <a:pt x="6278" y="4558"/>
                    <a:pt x="6279" y="4559"/>
                  </a:cubicBezTo>
                  <a:cubicBezTo>
                    <a:pt x="6327" y="4599"/>
                    <a:pt x="6373" y="4641"/>
                    <a:pt x="6417" y="4686"/>
                  </a:cubicBezTo>
                  <a:cubicBezTo>
                    <a:pt x="7191" y="5459"/>
                    <a:pt x="7191" y="6716"/>
                    <a:pt x="6417" y="7489"/>
                  </a:cubicBezTo>
                  <a:cubicBezTo>
                    <a:pt x="6353" y="7554"/>
                    <a:pt x="6284" y="7613"/>
                    <a:pt x="6212" y="7669"/>
                  </a:cubicBezTo>
                  <a:cubicBezTo>
                    <a:pt x="6210" y="7670"/>
                    <a:pt x="6208" y="7671"/>
                    <a:pt x="6206" y="7673"/>
                  </a:cubicBezTo>
                  <a:cubicBezTo>
                    <a:pt x="5865" y="7930"/>
                    <a:pt x="5451" y="8069"/>
                    <a:pt x="5017" y="8069"/>
                  </a:cubicBezTo>
                  <a:cubicBezTo>
                    <a:pt x="5015" y="8069"/>
                    <a:pt x="5014" y="8069"/>
                    <a:pt x="5013" y="8069"/>
                  </a:cubicBezTo>
                  <a:cubicBezTo>
                    <a:pt x="4485" y="8069"/>
                    <a:pt x="3988" y="7862"/>
                    <a:pt x="3615" y="7489"/>
                  </a:cubicBezTo>
                  <a:cubicBezTo>
                    <a:pt x="2842" y="6716"/>
                    <a:pt x="2842" y="5459"/>
                    <a:pt x="3615" y="4686"/>
                  </a:cubicBezTo>
                  <a:cubicBezTo>
                    <a:pt x="3667" y="4632"/>
                    <a:pt x="3724" y="4583"/>
                    <a:pt x="3782" y="4536"/>
                  </a:cubicBezTo>
                  <a:cubicBezTo>
                    <a:pt x="3783" y="4535"/>
                    <a:pt x="3784" y="4534"/>
                    <a:pt x="3785" y="4534"/>
                  </a:cubicBezTo>
                  <a:cubicBezTo>
                    <a:pt x="4133" y="4256"/>
                    <a:pt x="4563" y="4104"/>
                    <a:pt x="5016" y="4104"/>
                  </a:cubicBezTo>
                  <a:close/>
                  <a:moveTo>
                    <a:pt x="6724" y="7585"/>
                  </a:moveTo>
                  <a:lnTo>
                    <a:pt x="7147" y="8006"/>
                  </a:lnTo>
                  <a:lnTo>
                    <a:pt x="7041" y="8112"/>
                  </a:lnTo>
                  <a:lnTo>
                    <a:pt x="6936" y="8217"/>
                  </a:lnTo>
                  <a:lnTo>
                    <a:pt x="6513" y="7795"/>
                  </a:lnTo>
                  <a:cubicBezTo>
                    <a:pt x="6550" y="7763"/>
                    <a:pt x="6587" y="7729"/>
                    <a:pt x="6622" y="7694"/>
                  </a:cubicBezTo>
                  <a:cubicBezTo>
                    <a:pt x="6657" y="7658"/>
                    <a:pt x="6691" y="7622"/>
                    <a:pt x="6724" y="7585"/>
                  </a:cubicBezTo>
                  <a:close/>
                  <a:moveTo>
                    <a:pt x="7531" y="8030"/>
                  </a:moveTo>
                  <a:lnTo>
                    <a:pt x="8374" y="8874"/>
                  </a:lnTo>
                  <a:cubicBezTo>
                    <a:pt x="8509" y="9009"/>
                    <a:pt x="8509" y="9228"/>
                    <a:pt x="8374" y="9363"/>
                  </a:cubicBezTo>
                  <a:lnTo>
                    <a:pt x="8291" y="9446"/>
                  </a:lnTo>
                  <a:cubicBezTo>
                    <a:pt x="8226" y="9512"/>
                    <a:pt x="8139" y="9548"/>
                    <a:pt x="8047" y="9548"/>
                  </a:cubicBezTo>
                  <a:cubicBezTo>
                    <a:pt x="7955" y="9548"/>
                    <a:pt x="7867" y="9512"/>
                    <a:pt x="7803" y="9446"/>
                  </a:cubicBezTo>
                  <a:lnTo>
                    <a:pt x="6958" y="8603"/>
                  </a:lnTo>
                  <a:lnTo>
                    <a:pt x="7036" y="8525"/>
                  </a:lnTo>
                  <a:lnTo>
                    <a:pt x="7038" y="8524"/>
                  </a:lnTo>
                  <a:lnTo>
                    <a:pt x="7235" y="8325"/>
                  </a:lnTo>
                  <a:lnTo>
                    <a:pt x="7531" y="8030"/>
                  </a:lnTo>
                  <a:close/>
                  <a:moveTo>
                    <a:pt x="969" y="0"/>
                  </a:moveTo>
                  <a:cubicBezTo>
                    <a:pt x="657" y="0"/>
                    <a:pt x="404" y="253"/>
                    <a:pt x="404" y="565"/>
                  </a:cubicBezTo>
                  <a:lnTo>
                    <a:pt x="404" y="6646"/>
                  </a:lnTo>
                  <a:lnTo>
                    <a:pt x="203" y="6646"/>
                  </a:lnTo>
                  <a:cubicBezTo>
                    <a:pt x="91" y="6646"/>
                    <a:pt x="0" y="6736"/>
                    <a:pt x="0" y="6848"/>
                  </a:cubicBezTo>
                  <a:lnTo>
                    <a:pt x="0" y="7221"/>
                  </a:lnTo>
                  <a:cubicBezTo>
                    <a:pt x="0" y="7531"/>
                    <a:pt x="252" y="7783"/>
                    <a:pt x="563" y="7783"/>
                  </a:cubicBezTo>
                  <a:lnTo>
                    <a:pt x="3510" y="7783"/>
                  </a:lnTo>
                  <a:cubicBezTo>
                    <a:pt x="3927" y="8148"/>
                    <a:pt x="4455" y="8348"/>
                    <a:pt x="5016" y="8348"/>
                  </a:cubicBezTo>
                  <a:cubicBezTo>
                    <a:pt x="5474" y="8348"/>
                    <a:pt x="5911" y="8215"/>
                    <a:pt x="6283" y="7967"/>
                  </a:cubicBezTo>
                  <a:lnTo>
                    <a:pt x="6731" y="8410"/>
                  </a:lnTo>
                  <a:cubicBezTo>
                    <a:pt x="6633" y="8513"/>
                    <a:pt x="6635" y="8674"/>
                    <a:pt x="6736" y="8773"/>
                  </a:cubicBezTo>
                  <a:lnTo>
                    <a:pt x="7598" y="9627"/>
                  </a:lnTo>
                  <a:cubicBezTo>
                    <a:pt x="7717" y="9745"/>
                    <a:pt x="7877" y="9811"/>
                    <a:pt x="8046" y="9811"/>
                  </a:cubicBezTo>
                  <a:cubicBezTo>
                    <a:pt x="8068" y="9811"/>
                    <a:pt x="8090" y="9810"/>
                    <a:pt x="8112" y="9808"/>
                  </a:cubicBezTo>
                  <a:cubicBezTo>
                    <a:pt x="8259" y="9794"/>
                    <a:pt x="8397" y="9725"/>
                    <a:pt x="8502" y="9620"/>
                  </a:cubicBezTo>
                  <a:lnTo>
                    <a:pt x="8579" y="9545"/>
                  </a:lnTo>
                  <a:cubicBezTo>
                    <a:pt x="8826" y="9300"/>
                    <a:pt x="8826" y="8901"/>
                    <a:pt x="8579" y="8656"/>
                  </a:cubicBezTo>
                  <a:lnTo>
                    <a:pt x="7717" y="7803"/>
                  </a:lnTo>
                  <a:cubicBezTo>
                    <a:pt x="7667" y="7753"/>
                    <a:pt x="7601" y="7727"/>
                    <a:pt x="7531" y="7727"/>
                  </a:cubicBezTo>
                  <a:cubicBezTo>
                    <a:pt x="7463" y="7727"/>
                    <a:pt x="7400" y="7751"/>
                    <a:pt x="7350" y="7797"/>
                  </a:cubicBezTo>
                  <a:lnTo>
                    <a:pt x="6902" y="7353"/>
                  </a:lnTo>
                  <a:cubicBezTo>
                    <a:pt x="6991" y="7221"/>
                    <a:pt x="7065" y="7080"/>
                    <a:pt x="7124" y="6935"/>
                  </a:cubicBezTo>
                  <a:lnTo>
                    <a:pt x="9575" y="6935"/>
                  </a:lnTo>
                  <a:lnTo>
                    <a:pt x="9575" y="7342"/>
                  </a:lnTo>
                  <a:cubicBezTo>
                    <a:pt x="9575" y="7426"/>
                    <a:pt x="9507" y="7494"/>
                    <a:pt x="9422" y="7494"/>
                  </a:cubicBezTo>
                  <a:lnTo>
                    <a:pt x="7894" y="7494"/>
                  </a:lnTo>
                  <a:cubicBezTo>
                    <a:pt x="7870" y="7494"/>
                    <a:pt x="7846" y="7504"/>
                    <a:pt x="7830" y="7524"/>
                  </a:cubicBezTo>
                  <a:cubicBezTo>
                    <a:pt x="7729" y="7645"/>
                    <a:pt x="7813" y="7783"/>
                    <a:pt x="7929" y="7783"/>
                  </a:cubicBezTo>
                  <a:lnTo>
                    <a:pt x="9301" y="7783"/>
                  </a:lnTo>
                  <a:cubicBezTo>
                    <a:pt x="9612" y="7783"/>
                    <a:pt x="9864" y="7531"/>
                    <a:pt x="9864" y="7221"/>
                  </a:cubicBezTo>
                  <a:lnTo>
                    <a:pt x="9864" y="6832"/>
                  </a:lnTo>
                  <a:cubicBezTo>
                    <a:pt x="9864" y="6729"/>
                    <a:pt x="9780" y="6647"/>
                    <a:pt x="9678" y="6647"/>
                  </a:cubicBezTo>
                  <a:lnTo>
                    <a:pt x="9458" y="6647"/>
                  </a:lnTo>
                  <a:lnTo>
                    <a:pt x="9458" y="597"/>
                  </a:lnTo>
                  <a:cubicBezTo>
                    <a:pt x="9458" y="597"/>
                    <a:pt x="9189" y="0"/>
                    <a:pt x="8860" y="0"/>
                  </a:cubicBezTo>
                  <a:lnTo>
                    <a:pt x="4008" y="0"/>
                  </a:lnTo>
                  <a:cubicBezTo>
                    <a:pt x="4007" y="0"/>
                    <a:pt x="4006" y="0"/>
                    <a:pt x="4005" y="20"/>
                  </a:cubicBezTo>
                  <a:lnTo>
                    <a:pt x="2682" y="20"/>
                  </a:lnTo>
                  <a:cubicBezTo>
                    <a:pt x="2680" y="0"/>
                    <a:pt x="2678" y="0"/>
                    <a:pt x="2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5"/>
            <p:cNvSpPr/>
            <p:nvPr/>
          </p:nvSpPr>
          <p:spPr>
            <a:xfrm>
              <a:off x="3571375" y="3345175"/>
              <a:ext cx="194125" cy="24575"/>
            </a:xfrm>
            <a:custGeom>
              <a:rect b="b" l="l" r="r" t="t"/>
              <a:pathLst>
                <a:path extrusionOk="0" h="983" w="7765">
                  <a:moveTo>
                    <a:pt x="5973" y="289"/>
                  </a:moveTo>
                  <a:lnTo>
                    <a:pt x="5973" y="694"/>
                  </a:lnTo>
                  <a:lnTo>
                    <a:pt x="290" y="694"/>
                  </a:lnTo>
                  <a:lnTo>
                    <a:pt x="290" y="289"/>
                  </a:lnTo>
                  <a:close/>
                  <a:moveTo>
                    <a:pt x="7456" y="289"/>
                  </a:moveTo>
                  <a:lnTo>
                    <a:pt x="7456" y="694"/>
                  </a:lnTo>
                  <a:lnTo>
                    <a:pt x="6262" y="694"/>
                  </a:lnTo>
                  <a:lnTo>
                    <a:pt x="6262" y="289"/>
                  </a:lnTo>
                  <a:close/>
                  <a:moveTo>
                    <a:pt x="222" y="0"/>
                  </a:moveTo>
                  <a:cubicBezTo>
                    <a:pt x="100" y="0"/>
                    <a:pt x="1" y="99"/>
                    <a:pt x="1" y="222"/>
                  </a:cubicBezTo>
                  <a:lnTo>
                    <a:pt x="1" y="761"/>
                  </a:lnTo>
                  <a:cubicBezTo>
                    <a:pt x="1" y="884"/>
                    <a:pt x="100" y="983"/>
                    <a:pt x="222" y="983"/>
                  </a:cubicBezTo>
                  <a:lnTo>
                    <a:pt x="7585" y="983"/>
                  </a:lnTo>
                  <a:cubicBezTo>
                    <a:pt x="7684" y="983"/>
                    <a:pt x="7764" y="903"/>
                    <a:pt x="7764" y="805"/>
                  </a:cubicBezTo>
                  <a:lnTo>
                    <a:pt x="7764" y="179"/>
                  </a:lnTo>
                  <a:cubicBezTo>
                    <a:pt x="7764" y="81"/>
                    <a:pt x="7684" y="0"/>
                    <a:pt x="7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5"/>
            <p:cNvSpPr/>
            <p:nvPr/>
          </p:nvSpPr>
          <p:spPr>
            <a:xfrm>
              <a:off x="3570975" y="3431375"/>
              <a:ext cx="23675" cy="7250"/>
            </a:xfrm>
            <a:custGeom>
              <a:rect b="b" l="l" r="r" t="t"/>
              <a:pathLst>
                <a:path extrusionOk="0" h="290" w="947">
                  <a:moveTo>
                    <a:pt x="160" y="1"/>
                  </a:moveTo>
                  <a:cubicBezTo>
                    <a:pt x="86" y="1"/>
                    <a:pt x="20" y="54"/>
                    <a:pt x="11" y="127"/>
                  </a:cubicBezTo>
                  <a:cubicBezTo>
                    <a:pt x="0" y="216"/>
                    <a:pt x="68" y="290"/>
                    <a:pt x="155" y="290"/>
                  </a:cubicBezTo>
                  <a:lnTo>
                    <a:pt x="787" y="290"/>
                  </a:lnTo>
                  <a:cubicBezTo>
                    <a:pt x="861" y="290"/>
                    <a:pt x="927" y="237"/>
                    <a:pt x="936" y="163"/>
                  </a:cubicBezTo>
                  <a:cubicBezTo>
                    <a:pt x="947" y="76"/>
                    <a:pt x="879" y="1"/>
                    <a:pt x="7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5"/>
            <p:cNvSpPr/>
            <p:nvPr/>
          </p:nvSpPr>
          <p:spPr>
            <a:xfrm>
              <a:off x="3634175" y="3428750"/>
              <a:ext cx="22825" cy="34725"/>
            </a:xfrm>
            <a:custGeom>
              <a:rect b="b" l="l" r="r" t="t"/>
              <a:pathLst>
                <a:path extrusionOk="0" h="1389" w="913">
                  <a:moveTo>
                    <a:pt x="509" y="1"/>
                  </a:moveTo>
                  <a:cubicBezTo>
                    <a:pt x="378" y="1"/>
                    <a:pt x="267" y="34"/>
                    <a:pt x="173" y="98"/>
                  </a:cubicBezTo>
                  <a:cubicBezTo>
                    <a:pt x="80" y="163"/>
                    <a:pt x="34" y="261"/>
                    <a:pt x="34" y="393"/>
                  </a:cubicBezTo>
                  <a:cubicBezTo>
                    <a:pt x="34" y="473"/>
                    <a:pt x="54" y="543"/>
                    <a:pt x="94" y="600"/>
                  </a:cubicBezTo>
                  <a:cubicBezTo>
                    <a:pt x="134" y="659"/>
                    <a:pt x="183" y="704"/>
                    <a:pt x="242" y="735"/>
                  </a:cubicBezTo>
                  <a:cubicBezTo>
                    <a:pt x="300" y="767"/>
                    <a:pt x="358" y="796"/>
                    <a:pt x="416" y="820"/>
                  </a:cubicBezTo>
                  <a:cubicBezTo>
                    <a:pt x="473" y="846"/>
                    <a:pt x="522" y="875"/>
                    <a:pt x="562" y="906"/>
                  </a:cubicBezTo>
                  <a:cubicBezTo>
                    <a:pt x="602" y="937"/>
                    <a:pt x="622" y="973"/>
                    <a:pt x="622" y="1013"/>
                  </a:cubicBezTo>
                  <a:cubicBezTo>
                    <a:pt x="622" y="1054"/>
                    <a:pt x="604" y="1085"/>
                    <a:pt x="568" y="1105"/>
                  </a:cubicBezTo>
                  <a:cubicBezTo>
                    <a:pt x="533" y="1126"/>
                    <a:pt x="491" y="1136"/>
                    <a:pt x="442" y="1136"/>
                  </a:cubicBezTo>
                  <a:cubicBezTo>
                    <a:pt x="403" y="1136"/>
                    <a:pt x="367" y="1128"/>
                    <a:pt x="332" y="1114"/>
                  </a:cubicBezTo>
                  <a:cubicBezTo>
                    <a:pt x="297" y="1098"/>
                    <a:pt x="271" y="1082"/>
                    <a:pt x="252" y="1063"/>
                  </a:cubicBezTo>
                  <a:cubicBezTo>
                    <a:pt x="233" y="1045"/>
                    <a:pt x="212" y="1028"/>
                    <a:pt x="188" y="1014"/>
                  </a:cubicBezTo>
                  <a:cubicBezTo>
                    <a:pt x="166" y="998"/>
                    <a:pt x="145" y="991"/>
                    <a:pt x="127" y="991"/>
                  </a:cubicBezTo>
                  <a:cubicBezTo>
                    <a:pt x="93" y="991"/>
                    <a:pt x="64" y="1009"/>
                    <a:pt x="38" y="1043"/>
                  </a:cubicBezTo>
                  <a:cubicBezTo>
                    <a:pt x="13" y="1078"/>
                    <a:pt x="0" y="1112"/>
                    <a:pt x="0" y="1146"/>
                  </a:cubicBezTo>
                  <a:cubicBezTo>
                    <a:pt x="0" y="1209"/>
                    <a:pt x="44" y="1265"/>
                    <a:pt x="134" y="1314"/>
                  </a:cubicBezTo>
                  <a:cubicBezTo>
                    <a:pt x="223" y="1363"/>
                    <a:pt x="327" y="1388"/>
                    <a:pt x="448" y="1388"/>
                  </a:cubicBezTo>
                  <a:cubicBezTo>
                    <a:pt x="586" y="1388"/>
                    <a:pt x="699" y="1353"/>
                    <a:pt x="784" y="1282"/>
                  </a:cubicBezTo>
                  <a:cubicBezTo>
                    <a:pt x="869" y="1210"/>
                    <a:pt x="912" y="1111"/>
                    <a:pt x="912" y="984"/>
                  </a:cubicBezTo>
                  <a:cubicBezTo>
                    <a:pt x="912" y="911"/>
                    <a:pt x="897" y="845"/>
                    <a:pt x="868" y="789"/>
                  </a:cubicBezTo>
                  <a:cubicBezTo>
                    <a:pt x="839" y="731"/>
                    <a:pt x="803" y="687"/>
                    <a:pt x="760" y="656"/>
                  </a:cubicBezTo>
                  <a:cubicBezTo>
                    <a:pt x="717" y="624"/>
                    <a:pt x="670" y="595"/>
                    <a:pt x="618" y="568"/>
                  </a:cubicBezTo>
                  <a:cubicBezTo>
                    <a:pt x="567" y="542"/>
                    <a:pt x="520" y="520"/>
                    <a:pt x="475" y="503"/>
                  </a:cubicBezTo>
                  <a:cubicBezTo>
                    <a:pt x="432" y="486"/>
                    <a:pt x="396" y="467"/>
                    <a:pt x="367" y="443"/>
                  </a:cubicBezTo>
                  <a:cubicBezTo>
                    <a:pt x="338" y="419"/>
                    <a:pt x="323" y="394"/>
                    <a:pt x="323" y="365"/>
                  </a:cubicBezTo>
                  <a:cubicBezTo>
                    <a:pt x="323" y="334"/>
                    <a:pt x="339" y="307"/>
                    <a:pt x="370" y="286"/>
                  </a:cubicBezTo>
                  <a:cubicBezTo>
                    <a:pt x="401" y="264"/>
                    <a:pt x="448" y="254"/>
                    <a:pt x="509" y="254"/>
                  </a:cubicBezTo>
                  <a:cubicBezTo>
                    <a:pt x="568" y="254"/>
                    <a:pt x="620" y="265"/>
                    <a:pt x="669" y="289"/>
                  </a:cubicBezTo>
                  <a:cubicBezTo>
                    <a:pt x="717" y="312"/>
                    <a:pt x="749" y="324"/>
                    <a:pt x="763" y="324"/>
                  </a:cubicBezTo>
                  <a:cubicBezTo>
                    <a:pt x="799" y="324"/>
                    <a:pt x="828" y="306"/>
                    <a:pt x="849" y="271"/>
                  </a:cubicBezTo>
                  <a:cubicBezTo>
                    <a:pt x="868" y="235"/>
                    <a:pt x="879" y="202"/>
                    <a:pt x="879" y="169"/>
                  </a:cubicBezTo>
                  <a:cubicBezTo>
                    <a:pt x="879" y="134"/>
                    <a:pt x="865" y="106"/>
                    <a:pt x="837" y="81"/>
                  </a:cubicBezTo>
                  <a:cubicBezTo>
                    <a:pt x="810" y="57"/>
                    <a:pt x="774" y="39"/>
                    <a:pt x="729" y="29"/>
                  </a:cubicBezTo>
                  <a:cubicBezTo>
                    <a:pt x="685" y="17"/>
                    <a:pt x="646" y="10"/>
                    <a:pt x="610" y="7"/>
                  </a:cubicBezTo>
                  <a:cubicBezTo>
                    <a:pt x="575" y="3"/>
                    <a:pt x="541" y="1"/>
                    <a:pt x="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5"/>
            <p:cNvSpPr/>
            <p:nvPr/>
          </p:nvSpPr>
          <p:spPr>
            <a:xfrm>
              <a:off x="3660475" y="3428975"/>
              <a:ext cx="21825" cy="34200"/>
            </a:xfrm>
            <a:custGeom>
              <a:rect b="b" l="l" r="r" t="t"/>
              <a:pathLst>
                <a:path extrusionOk="0" h="1368" w="873">
                  <a:moveTo>
                    <a:pt x="127" y="0"/>
                  </a:moveTo>
                  <a:cubicBezTo>
                    <a:pt x="92" y="0"/>
                    <a:pt x="62" y="8"/>
                    <a:pt x="37" y="24"/>
                  </a:cubicBezTo>
                  <a:cubicBezTo>
                    <a:pt x="13" y="39"/>
                    <a:pt x="0" y="61"/>
                    <a:pt x="0" y="88"/>
                  </a:cubicBezTo>
                  <a:lnTo>
                    <a:pt x="0" y="1279"/>
                  </a:lnTo>
                  <a:cubicBezTo>
                    <a:pt x="0" y="1308"/>
                    <a:pt x="13" y="1330"/>
                    <a:pt x="37" y="1345"/>
                  </a:cubicBezTo>
                  <a:cubicBezTo>
                    <a:pt x="62" y="1361"/>
                    <a:pt x="92" y="1368"/>
                    <a:pt x="127" y="1368"/>
                  </a:cubicBezTo>
                  <a:lnTo>
                    <a:pt x="786" y="1368"/>
                  </a:lnTo>
                  <a:cubicBezTo>
                    <a:pt x="814" y="1368"/>
                    <a:pt x="835" y="1355"/>
                    <a:pt x="851" y="1331"/>
                  </a:cubicBezTo>
                  <a:cubicBezTo>
                    <a:pt x="865" y="1306"/>
                    <a:pt x="872" y="1277"/>
                    <a:pt x="872" y="1244"/>
                  </a:cubicBezTo>
                  <a:cubicBezTo>
                    <a:pt x="872" y="1209"/>
                    <a:pt x="865" y="1179"/>
                    <a:pt x="850" y="1154"/>
                  </a:cubicBezTo>
                  <a:cubicBezTo>
                    <a:pt x="834" y="1130"/>
                    <a:pt x="813" y="1118"/>
                    <a:pt x="786" y="1118"/>
                  </a:cubicBezTo>
                  <a:lnTo>
                    <a:pt x="289" y="1118"/>
                  </a:lnTo>
                  <a:lnTo>
                    <a:pt x="289" y="790"/>
                  </a:lnTo>
                  <a:lnTo>
                    <a:pt x="578" y="790"/>
                  </a:lnTo>
                  <a:cubicBezTo>
                    <a:pt x="608" y="790"/>
                    <a:pt x="631" y="779"/>
                    <a:pt x="646" y="755"/>
                  </a:cubicBezTo>
                  <a:cubicBezTo>
                    <a:pt x="662" y="732"/>
                    <a:pt x="669" y="705"/>
                    <a:pt x="669" y="676"/>
                  </a:cubicBezTo>
                  <a:cubicBezTo>
                    <a:pt x="669" y="641"/>
                    <a:pt x="658" y="610"/>
                    <a:pt x="639" y="585"/>
                  </a:cubicBezTo>
                  <a:cubicBezTo>
                    <a:pt x="625" y="568"/>
                    <a:pt x="603" y="558"/>
                    <a:pt x="579" y="558"/>
                  </a:cubicBezTo>
                  <a:lnTo>
                    <a:pt x="289" y="558"/>
                  </a:lnTo>
                  <a:lnTo>
                    <a:pt x="289" y="251"/>
                  </a:lnTo>
                  <a:lnTo>
                    <a:pt x="786" y="251"/>
                  </a:lnTo>
                  <a:cubicBezTo>
                    <a:pt x="813" y="251"/>
                    <a:pt x="834" y="239"/>
                    <a:pt x="850" y="214"/>
                  </a:cubicBezTo>
                  <a:cubicBezTo>
                    <a:pt x="865" y="189"/>
                    <a:pt x="872" y="159"/>
                    <a:pt x="872" y="123"/>
                  </a:cubicBezTo>
                  <a:cubicBezTo>
                    <a:pt x="872" y="91"/>
                    <a:pt x="865" y="62"/>
                    <a:pt x="851" y="37"/>
                  </a:cubicBezTo>
                  <a:cubicBezTo>
                    <a:pt x="835" y="12"/>
                    <a:pt x="814" y="0"/>
                    <a:pt x="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5"/>
            <p:cNvSpPr/>
            <p:nvPr/>
          </p:nvSpPr>
          <p:spPr>
            <a:xfrm>
              <a:off x="3685025" y="3429150"/>
              <a:ext cx="22675" cy="34000"/>
            </a:xfrm>
            <a:custGeom>
              <a:rect b="b" l="l" r="r" t="t"/>
              <a:pathLst>
                <a:path extrusionOk="0" h="1360" w="907">
                  <a:moveTo>
                    <a:pt x="453" y="255"/>
                  </a:moveTo>
                  <a:cubicBezTo>
                    <a:pt x="562" y="255"/>
                    <a:pt x="617" y="316"/>
                    <a:pt x="617" y="438"/>
                  </a:cubicBezTo>
                  <a:lnTo>
                    <a:pt x="617" y="923"/>
                  </a:lnTo>
                  <a:cubicBezTo>
                    <a:pt x="617" y="1045"/>
                    <a:pt x="563" y="1106"/>
                    <a:pt x="453" y="1106"/>
                  </a:cubicBezTo>
                  <a:cubicBezTo>
                    <a:pt x="344" y="1106"/>
                    <a:pt x="289" y="1045"/>
                    <a:pt x="289" y="923"/>
                  </a:cubicBezTo>
                  <a:lnTo>
                    <a:pt x="289" y="438"/>
                  </a:lnTo>
                  <a:cubicBezTo>
                    <a:pt x="289" y="316"/>
                    <a:pt x="344" y="255"/>
                    <a:pt x="453" y="255"/>
                  </a:cubicBezTo>
                  <a:close/>
                  <a:moveTo>
                    <a:pt x="453" y="0"/>
                  </a:moveTo>
                  <a:cubicBezTo>
                    <a:pt x="316" y="0"/>
                    <a:pt x="207" y="35"/>
                    <a:pt x="124" y="105"/>
                  </a:cubicBezTo>
                  <a:cubicBezTo>
                    <a:pt x="42" y="176"/>
                    <a:pt x="0" y="286"/>
                    <a:pt x="0" y="435"/>
                  </a:cubicBezTo>
                  <a:lnTo>
                    <a:pt x="0" y="925"/>
                  </a:lnTo>
                  <a:cubicBezTo>
                    <a:pt x="0" y="1075"/>
                    <a:pt x="42" y="1185"/>
                    <a:pt x="124" y="1255"/>
                  </a:cubicBezTo>
                  <a:cubicBezTo>
                    <a:pt x="207" y="1325"/>
                    <a:pt x="316" y="1360"/>
                    <a:pt x="453" y="1360"/>
                  </a:cubicBezTo>
                  <a:cubicBezTo>
                    <a:pt x="591" y="1360"/>
                    <a:pt x="701" y="1325"/>
                    <a:pt x="783" y="1255"/>
                  </a:cubicBezTo>
                  <a:cubicBezTo>
                    <a:pt x="865" y="1185"/>
                    <a:pt x="906" y="1075"/>
                    <a:pt x="906" y="925"/>
                  </a:cubicBezTo>
                  <a:lnTo>
                    <a:pt x="906" y="435"/>
                  </a:lnTo>
                  <a:cubicBezTo>
                    <a:pt x="906" y="286"/>
                    <a:pt x="865" y="176"/>
                    <a:pt x="783" y="105"/>
                  </a:cubicBezTo>
                  <a:cubicBezTo>
                    <a:pt x="701" y="35"/>
                    <a:pt x="591" y="0"/>
                    <a:pt x="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5"/>
            <p:cNvSpPr/>
            <p:nvPr/>
          </p:nvSpPr>
          <p:spPr>
            <a:xfrm>
              <a:off x="3553125" y="3506050"/>
              <a:ext cx="61600" cy="7250"/>
            </a:xfrm>
            <a:custGeom>
              <a:rect b="b" l="l" r="r" t="t"/>
              <a:pathLst>
                <a:path extrusionOk="0" h="290" w="2464">
                  <a:moveTo>
                    <a:pt x="160" y="0"/>
                  </a:moveTo>
                  <a:cubicBezTo>
                    <a:pt x="86" y="0"/>
                    <a:pt x="20" y="53"/>
                    <a:pt x="11" y="127"/>
                  </a:cubicBezTo>
                  <a:cubicBezTo>
                    <a:pt x="1" y="214"/>
                    <a:pt x="69" y="289"/>
                    <a:pt x="155" y="289"/>
                  </a:cubicBezTo>
                  <a:lnTo>
                    <a:pt x="2298" y="289"/>
                  </a:lnTo>
                  <a:cubicBezTo>
                    <a:pt x="2367" y="289"/>
                    <a:pt x="2429" y="243"/>
                    <a:pt x="2443" y="176"/>
                  </a:cubicBezTo>
                  <a:cubicBezTo>
                    <a:pt x="2464" y="82"/>
                    <a:pt x="2393" y="0"/>
                    <a:pt x="23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5"/>
            <p:cNvSpPr/>
            <p:nvPr/>
          </p:nvSpPr>
          <p:spPr>
            <a:xfrm>
              <a:off x="3553125" y="3520000"/>
              <a:ext cx="23875" cy="7250"/>
            </a:xfrm>
            <a:custGeom>
              <a:rect b="b" l="l" r="r" t="t"/>
              <a:pathLst>
                <a:path extrusionOk="0" h="290" w="955">
                  <a:moveTo>
                    <a:pt x="160" y="1"/>
                  </a:moveTo>
                  <a:cubicBezTo>
                    <a:pt x="86" y="1"/>
                    <a:pt x="20" y="53"/>
                    <a:pt x="11" y="127"/>
                  </a:cubicBezTo>
                  <a:cubicBezTo>
                    <a:pt x="1" y="215"/>
                    <a:pt x="69" y="290"/>
                    <a:pt x="155" y="290"/>
                  </a:cubicBezTo>
                  <a:lnTo>
                    <a:pt x="788" y="290"/>
                  </a:lnTo>
                  <a:cubicBezTo>
                    <a:pt x="856" y="290"/>
                    <a:pt x="919" y="243"/>
                    <a:pt x="933" y="177"/>
                  </a:cubicBezTo>
                  <a:cubicBezTo>
                    <a:pt x="954" y="83"/>
                    <a:pt x="883" y="1"/>
                    <a:pt x="7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 name="Google Shape;1641;p75"/>
          <p:cNvGrpSpPr/>
          <p:nvPr/>
        </p:nvGrpSpPr>
        <p:grpSpPr>
          <a:xfrm>
            <a:off x="6963385" y="1496148"/>
            <a:ext cx="319379" cy="319347"/>
            <a:chOff x="5878000" y="2041775"/>
            <a:chExt cx="246625" cy="246600"/>
          </a:xfrm>
        </p:grpSpPr>
        <p:sp>
          <p:nvSpPr>
            <p:cNvPr id="1642" name="Google Shape;1642;p75"/>
            <p:cNvSpPr/>
            <p:nvPr/>
          </p:nvSpPr>
          <p:spPr>
            <a:xfrm>
              <a:off x="5901125" y="2067425"/>
              <a:ext cx="38975" cy="51000"/>
            </a:xfrm>
            <a:custGeom>
              <a:rect b="b" l="l" r="r" t="t"/>
              <a:pathLst>
                <a:path extrusionOk="0" h="2040" w="1559">
                  <a:moveTo>
                    <a:pt x="778" y="544"/>
                  </a:moveTo>
                  <a:lnTo>
                    <a:pt x="974" y="1286"/>
                  </a:lnTo>
                  <a:lnTo>
                    <a:pt x="582" y="1286"/>
                  </a:lnTo>
                  <a:lnTo>
                    <a:pt x="778" y="544"/>
                  </a:lnTo>
                  <a:close/>
                  <a:moveTo>
                    <a:pt x="778" y="0"/>
                  </a:moveTo>
                  <a:cubicBezTo>
                    <a:pt x="712" y="0"/>
                    <a:pt x="653" y="13"/>
                    <a:pt x="602" y="37"/>
                  </a:cubicBezTo>
                  <a:cubicBezTo>
                    <a:pt x="551" y="62"/>
                    <a:pt x="519" y="98"/>
                    <a:pt x="504" y="144"/>
                  </a:cubicBezTo>
                  <a:lnTo>
                    <a:pt x="5" y="1832"/>
                  </a:lnTo>
                  <a:cubicBezTo>
                    <a:pt x="2" y="1846"/>
                    <a:pt x="0" y="1857"/>
                    <a:pt x="0" y="1862"/>
                  </a:cubicBezTo>
                  <a:cubicBezTo>
                    <a:pt x="0" y="1910"/>
                    <a:pt x="30" y="1951"/>
                    <a:pt x="88" y="1986"/>
                  </a:cubicBezTo>
                  <a:cubicBezTo>
                    <a:pt x="146" y="2022"/>
                    <a:pt x="206" y="2040"/>
                    <a:pt x="269" y="2040"/>
                  </a:cubicBezTo>
                  <a:cubicBezTo>
                    <a:pt x="346" y="2040"/>
                    <a:pt x="391" y="2013"/>
                    <a:pt x="405" y="1959"/>
                  </a:cubicBezTo>
                  <a:lnTo>
                    <a:pt x="497" y="1613"/>
                  </a:lnTo>
                  <a:lnTo>
                    <a:pt x="1063" y="1613"/>
                  </a:lnTo>
                  <a:lnTo>
                    <a:pt x="1153" y="1959"/>
                  </a:lnTo>
                  <a:cubicBezTo>
                    <a:pt x="1167" y="2013"/>
                    <a:pt x="1214" y="2040"/>
                    <a:pt x="1290" y="2040"/>
                  </a:cubicBezTo>
                  <a:cubicBezTo>
                    <a:pt x="1353" y="2040"/>
                    <a:pt x="1413" y="2022"/>
                    <a:pt x="1471" y="1986"/>
                  </a:cubicBezTo>
                  <a:cubicBezTo>
                    <a:pt x="1529" y="1951"/>
                    <a:pt x="1558" y="1910"/>
                    <a:pt x="1558" y="1862"/>
                  </a:cubicBezTo>
                  <a:cubicBezTo>
                    <a:pt x="1558" y="1857"/>
                    <a:pt x="1556" y="1846"/>
                    <a:pt x="1553" y="1832"/>
                  </a:cubicBezTo>
                  <a:lnTo>
                    <a:pt x="1051" y="144"/>
                  </a:lnTo>
                  <a:cubicBezTo>
                    <a:pt x="1037" y="98"/>
                    <a:pt x="1005" y="62"/>
                    <a:pt x="954" y="37"/>
                  </a:cubicBezTo>
                  <a:cubicBezTo>
                    <a:pt x="903" y="13"/>
                    <a:pt x="844"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5"/>
            <p:cNvSpPr/>
            <p:nvPr/>
          </p:nvSpPr>
          <p:spPr>
            <a:xfrm>
              <a:off x="5944000" y="2068250"/>
              <a:ext cx="32750" cy="50600"/>
            </a:xfrm>
            <a:custGeom>
              <a:rect b="b" l="l" r="r" t="t"/>
              <a:pathLst>
                <a:path extrusionOk="0" h="2024" w="1310">
                  <a:moveTo>
                    <a:pt x="663" y="366"/>
                  </a:moveTo>
                  <a:cubicBezTo>
                    <a:pt x="824" y="366"/>
                    <a:pt x="906" y="459"/>
                    <a:pt x="906" y="644"/>
                  </a:cubicBezTo>
                  <a:lnTo>
                    <a:pt x="906" y="1361"/>
                  </a:lnTo>
                  <a:cubicBezTo>
                    <a:pt x="906" y="1546"/>
                    <a:pt x="824" y="1639"/>
                    <a:pt x="663" y="1639"/>
                  </a:cubicBezTo>
                  <a:lnTo>
                    <a:pt x="424" y="1639"/>
                  </a:lnTo>
                  <a:lnTo>
                    <a:pt x="424" y="366"/>
                  </a:lnTo>
                  <a:close/>
                  <a:moveTo>
                    <a:pt x="182" y="0"/>
                  </a:moveTo>
                  <a:cubicBezTo>
                    <a:pt x="128" y="0"/>
                    <a:pt x="85" y="14"/>
                    <a:pt x="51" y="39"/>
                  </a:cubicBezTo>
                  <a:cubicBezTo>
                    <a:pt x="17" y="65"/>
                    <a:pt x="1" y="96"/>
                    <a:pt x="1" y="131"/>
                  </a:cubicBezTo>
                  <a:lnTo>
                    <a:pt x="1" y="1894"/>
                  </a:lnTo>
                  <a:cubicBezTo>
                    <a:pt x="1" y="1929"/>
                    <a:pt x="17" y="1958"/>
                    <a:pt x="51" y="1984"/>
                  </a:cubicBezTo>
                  <a:cubicBezTo>
                    <a:pt x="85" y="2011"/>
                    <a:pt x="128" y="2023"/>
                    <a:pt x="182" y="2023"/>
                  </a:cubicBezTo>
                  <a:lnTo>
                    <a:pt x="654" y="2023"/>
                  </a:lnTo>
                  <a:cubicBezTo>
                    <a:pt x="853" y="2023"/>
                    <a:pt x="1013" y="1971"/>
                    <a:pt x="1131" y="1866"/>
                  </a:cubicBezTo>
                  <a:cubicBezTo>
                    <a:pt x="1250" y="1761"/>
                    <a:pt x="1310" y="1595"/>
                    <a:pt x="1310" y="1370"/>
                  </a:cubicBezTo>
                  <a:lnTo>
                    <a:pt x="1310" y="653"/>
                  </a:lnTo>
                  <a:cubicBezTo>
                    <a:pt x="1310" y="428"/>
                    <a:pt x="1250" y="264"/>
                    <a:pt x="1131" y="159"/>
                  </a:cubicBezTo>
                  <a:cubicBezTo>
                    <a:pt x="1013" y="53"/>
                    <a:pt x="853" y="0"/>
                    <a:pt x="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5"/>
            <p:cNvSpPr/>
            <p:nvPr/>
          </p:nvSpPr>
          <p:spPr>
            <a:xfrm>
              <a:off x="5878000" y="2041775"/>
              <a:ext cx="246625" cy="246600"/>
            </a:xfrm>
            <a:custGeom>
              <a:rect b="b" l="l" r="r" t="t"/>
              <a:pathLst>
                <a:path extrusionOk="0" h="9864" w="9865">
                  <a:moveTo>
                    <a:pt x="9575" y="289"/>
                  </a:moveTo>
                  <a:lnTo>
                    <a:pt x="9575" y="3834"/>
                  </a:lnTo>
                  <a:lnTo>
                    <a:pt x="5068" y="3834"/>
                  </a:lnTo>
                  <a:lnTo>
                    <a:pt x="5068" y="289"/>
                  </a:lnTo>
                  <a:close/>
                  <a:moveTo>
                    <a:pt x="4797" y="289"/>
                  </a:moveTo>
                  <a:lnTo>
                    <a:pt x="4797" y="3834"/>
                  </a:lnTo>
                  <a:lnTo>
                    <a:pt x="1306" y="3834"/>
                  </a:lnTo>
                  <a:cubicBezTo>
                    <a:pt x="1237" y="3834"/>
                    <a:pt x="1174" y="3879"/>
                    <a:pt x="1160" y="3946"/>
                  </a:cubicBezTo>
                  <a:cubicBezTo>
                    <a:pt x="1140" y="4040"/>
                    <a:pt x="1211" y="4123"/>
                    <a:pt x="1301" y="4123"/>
                  </a:cubicBezTo>
                  <a:lnTo>
                    <a:pt x="4797" y="4123"/>
                  </a:lnTo>
                  <a:lnTo>
                    <a:pt x="4797" y="9555"/>
                  </a:lnTo>
                  <a:lnTo>
                    <a:pt x="290" y="9555"/>
                  </a:lnTo>
                  <a:lnTo>
                    <a:pt x="290" y="4123"/>
                  </a:lnTo>
                  <a:lnTo>
                    <a:pt x="655" y="4123"/>
                  </a:lnTo>
                  <a:cubicBezTo>
                    <a:pt x="729" y="4123"/>
                    <a:pt x="796" y="4070"/>
                    <a:pt x="804" y="3997"/>
                  </a:cubicBezTo>
                  <a:cubicBezTo>
                    <a:pt x="814" y="3908"/>
                    <a:pt x="746" y="3834"/>
                    <a:pt x="661" y="3834"/>
                  </a:cubicBezTo>
                  <a:lnTo>
                    <a:pt x="290" y="3834"/>
                  </a:lnTo>
                  <a:lnTo>
                    <a:pt x="290" y="289"/>
                  </a:lnTo>
                  <a:close/>
                  <a:moveTo>
                    <a:pt x="252" y="0"/>
                  </a:moveTo>
                  <a:cubicBezTo>
                    <a:pt x="114" y="0"/>
                    <a:pt x="1" y="112"/>
                    <a:pt x="1" y="251"/>
                  </a:cubicBezTo>
                  <a:lnTo>
                    <a:pt x="1" y="9611"/>
                  </a:lnTo>
                  <a:cubicBezTo>
                    <a:pt x="1" y="9749"/>
                    <a:pt x="114" y="9864"/>
                    <a:pt x="254" y="9864"/>
                  </a:cubicBezTo>
                  <a:lnTo>
                    <a:pt x="4824" y="9864"/>
                  </a:lnTo>
                  <a:cubicBezTo>
                    <a:pt x="4863" y="9864"/>
                    <a:pt x="4900" y="9854"/>
                    <a:pt x="4933" y="9839"/>
                  </a:cubicBezTo>
                  <a:cubicBezTo>
                    <a:pt x="4966" y="9854"/>
                    <a:pt x="5002" y="9864"/>
                    <a:pt x="5041" y="9864"/>
                  </a:cubicBezTo>
                  <a:lnTo>
                    <a:pt x="9713" y="9864"/>
                  </a:lnTo>
                  <a:cubicBezTo>
                    <a:pt x="9796" y="9864"/>
                    <a:pt x="9864" y="9796"/>
                    <a:pt x="9864" y="9711"/>
                  </a:cubicBezTo>
                  <a:lnTo>
                    <a:pt x="9864" y="8768"/>
                  </a:lnTo>
                  <a:cubicBezTo>
                    <a:pt x="9864" y="8742"/>
                    <a:pt x="9853" y="8716"/>
                    <a:pt x="9832" y="8698"/>
                  </a:cubicBezTo>
                  <a:cubicBezTo>
                    <a:pt x="9795" y="8668"/>
                    <a:pt x="9756" y="8655"/>
                    <a:pt x="9720" y="8655"/>
                  </a:cubicBezTo>
                  <a:cubicBezTo>
                    <a:pt x="9640" y="8655"/>
                    <a:pt x="9575" y="8720"/>
                    <a:pt x="9575" y="8800"/>
                  </a:cubicBezTo>
                  <a:lnTo>
                    <a:pt x="9575" y="9555"/>
                  </a:lnTo>
                  <a:lnTo>
                    <a:pt x="5068" y="9555"/>
                  </a:lnTo>
                  <a:lnTo>
                    <a:pt x="5068" y="4123"/>
                  </a:lnTo>
                  <a:lnTo>
                    <a:pt x="9575" y="4123"/>
                  </a:lnTo>
                  <a:lnTo>
                    <a:pt x="9575" y="8069"/>
                  </a:lnTo>
                  <a:cubicBezTo>
                    <a:pt x="9575" y="8137"/>
                    <a:pt x="9620" y="8200"/>
                    <a:pt x="9687" y="8214"/>
                  </a:cubicBezTo>
                  <a:cubicBezTo>
                    <a:pt x="9698" y="8216"/>
                    <a:pt x="9709" y="8218"/>
                    <a:pt x="9720" y="8218"/>
                  </a:cubicBezTo>
                  <a:cubicBezTo>
                    <a:pt x="9800" y="8218"/>
                    <a:pt x="9864" y="8153"/>
                    <a:pt x="9864" y="8073"/>
                  </a:cubicBezTo>
                  <a:lnTo>
                    <a:pt x="9864" y="251"/>
                  </a:lnTo>
                  <a:cubicBezTo>
                    <a:pt x="9864" y="112"/>
                    <a:pt x="9752" y="0"/>
                    <a:pt x="9613" y="0"/>
                  </a:cubicBezTo>
                  <a:lnTo>
                    <a:pt x="5044" y="0"/>
                  </a:lnTo>
                  <a:cubicBezTo>
                    <a:pt x="5006" y="0"/>
                    <a:pt x="4970" y="9"/>
                    <a:pt x="4937" y="25"/>
                  </a:cubicBezTo>
                  <a:cubicBezTo>
                    <a:pt x="4905" y="9"/>
                    <a:pt x="4869" y="0"/>
                    <a:pt x="4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5"/>
            <p:cNvSpPr/>
            <p:nvPr/>
          </p:nvSpPr>
          <p:spPr>
            <a:xfrm>
              <a:off x="6020325" y="2067425"/>
              <a:ext cx="38975" cy="51000"/>
            </a:xfrm>
            <a:custGeom>
              <a:rect b="b" l="l" r="r" t="t"/>
              <a:pathLst>
                <a:path extrusionOk="0" h="2040" w="1559">
                  <a:moveTo>
                    <a:pt x="778" y="544"/>
                  </a:moveTo>
                  <a:lnTo>
                    <a:pt x="975" y="1286"/>
                  </a:lnTo>
                  <a:lnTo>
                    <a:pt x="583" y="1286"/>
                  </a:lnTo>
                  <a:lnTo>
                    <a:pt x="778" y="544"/>
                  </a:lnTo>
                  <a:close/>
                  <a:moveTo>
                    <a:pt x="778" y="0"/>
                  </a:moveTo>
                  <a:cubicBezTo>
                    <a:pt x="713" y="0"/>
                    <a:pt x="654" y="13"/>
                    <a:pt x="604" y="37"/>
                  </a:cubicBezTo>
                  <a:cubicBezTo>
                    <a:pt x="552" y="63"/>
                    <a:pt x="519" y="98"/>
                    <a:pt x="505" y="144"/>
                  </a:cubicBezTo>
                  <a:lnTo>
                    <a:pt x="6" y="1832"/>
                  </a:lnTo>
                  <a:cubicBezTo>
                    <a:pt x="3" y="1846"/>
                    <a:pt x="1" y="1857"/>
                    <a:pt x="1" y="1862"/>
                  </a:cubicBezTo>
                  <a:cubicBezTo>
                    <a:pt x="1" y="1910"/>
                    <a:pt x="30" y="1951"/>
                    <a:pt x="88" y="1986"/>
                  </a:cubicBezTo>
                  <a:cubicBezTo>
                    <a:pt x="146" y="2022"/>
                    <a:pt x="207" y="2040"/>
                    <a:pt x="269" y="2040"/>
                  </a:cubicBezTo>
                  <a:cubicBezTo>
                    <a:pt x="346" y="2040"/>
                    <a:pt x="392" y="2013"/>
                    <a:pt x="406" y="1960"/>
                  </a:cubicBezTo>
                  <a:lnTo>
                    <a:pt x="497" y="1613"/>
                  </a:lnTo>
                  <a:lnTo>
                    <a:pt x="1062" y="1613"/>
                  </a:lnTo>
                  <a:lnTo>
                    <a:pt x="1154" y="1960"/>
                  </a:lnTo>
                  <a:cubicBezTo>
                    <a:pt x="1168" y="2013"/>
                    <a:pt x="1213" y="2040"/>
                    <a:pt x="1291" y="2040"/>
                  </a:cubicBezTo>
                  <a:cubicBezTo>
                    <a:pt x="1353" y="2040"/>
                    <a:pt x="1414" y="2022"/>
                    <a:pt x="1472" y="1986"/>
                  </a:cubicBezTo>
                  <a:cubicBezTo>
                    <a:pt x="1530" y="1951"/>
                    <a:pt x="1559" y="1910"/>
                    <a:pt x="1559" y="1862"/>
                  </a:cubicBezTo>
                  <a:cubicBezTo>
                    <a:pt x="1559" y="1857"/>
                    <a:pt x="1557" y="1846"/>
                    <a:pt x="1554" y="1832"/>
                  </a:cubicBezTo>
                  <a:lnTo>
                    <a:pt x="1052" y="144"/>
                  </a:lnTo>
                  <a:cubicBezTo>
                    <a:pt x="1038" y="98"/>
                    <a:pt x="1006" y="63"/>
                    <a:pt x="954" y="37"/>
                  </a:cubicBezTo>
                  <a:cubicBezTo>
                    <a:pt x="904" y="13"/>
                    <a:pt x="84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5"/>
            <p:cNvSpPr/>
            <p:nvPr/>
          </p:nvSpPr>
          <p:spPr>
            <a:xfrm>
              <a:off x="6063425" y="2068250"/>
              <a:ext cx="32775" cy="50600"/>
            </a:xfrm>
            <a:custGeom>
              <a:rect b="b" l="l" r="r" t="t"/>
              <a:pathLst>
                <a:path extrusionOk="0" h="2024" w="1311">
                  <a:moveTo>
                    <a:pt x="644" y="366"/>
                  </a:moveTo>
                  <a:cubicBezTo>
                    <a:pt x="806" y="366"/>
                    <a:pt x="887" y="459"/>
                    <a:pt x="887" y="644"/>
                  </a:cubicBezTo>
                  <a:lnTo>
                    <a:pt x="887" y="1361"/>
                  </a:lnTo>
                  <a:cubicBezTo>
                    <a:pt x="887" y="1546"/>
                    <a:pt x="806" y="1639"/>
                    <a:pt x="644" y="1639"/>
                  </a:cubicBezTo>
                  <a:lnTo>
                    <a:pt x="405" y="1639"/>
                  </a:lnTo>
                  <a:lnTo>
                    <a:pt x="405" y="366"/>
                  </a:lnTo>
                  <a:close/>
                  <a:moveTo>
                    <a:pt x="182" y="0"/>
                  </a:moveTo>
                  <a:cubicBezTo>
                    <a:pt x="129" y="0"/>
                    <a:pt x="85" y="14"/>
                    <a:pt x="51" y="39"/>
                  </a:cubicBezTo>
                  <a:cubicBezTo>
                    <a:pt x="18" y="65"/>
                    <a:pt x="1" y="96"/>
                    <a:pt x="1" y="131"/>
                  </a:cubicBezTo>
                  <a:lnTo>
                    <a:pt x="1" y="1894"/>
                  </a:lnTo>
                  <a:cubicBezTo>
                    <a:pt x="1" y="1929"/>
                    <a:pt x="18" y="1958"/>
                    <a:pt x="51" y="1984"/>
                  </a:cubicBezTo>
                  <a:cubicBezTo>
                    <a:pt x="85" y="2011"/>
                    <a:pt x="129" y="2023"/>
                    <a:pt x="182" y="2023"/>
                  </a:cubicBezTo>
                  <a:lnTo>
                    <a:pt x="655" y="2023"/>
                  </a:lnTo>
                  <a:cubicBezTo>
                    <a:pt x="853" y="2023"/>
                    <a:pt x="1013" y="1971"/>
                    <a:pt x="1132" y="1866"/>
                  </a:cubicBezTo>
                  <a:cubicBezTo>
                    <a:pt x="1251" y="1761"/>
                    <a:pt x="1311" y="1595"/>
                    <a:pt x="1311" y="1370"/>
                  </a:cubicBezTo>
                  <a:lnTo>
                    <a:pt x="1311" y="653"/>
                  </a:lnTo>
                  <a:cubicBezTo>
                    <a:pt x="1311" y="428"/>
                    <a:pt x="1251" y="264"/>
                    <a:pt x="1132" y="159"/>
                  </a:cubicBezTo>
                  <a:cubicBezTo>
                    <a:pt x="1013" y="53"/>
                    <a:pt x="853" y="0"/>
                    <a:pt x="6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5"/>
            <p:cNvSpPr/>
            <p:nvPr/>
          </p:nvSpPr>
          <p:spPr>
            <a:xfrm>
              <a:off x="5896450" y="2167875"/>
              <a:ext cx="90175" cy="90200"/>
            </a:xfrm>
            <a:custGeom>
              <a:rect b="b" l="l" r="r" t="t"/>
              <a:pathLst>
                <a:path extrusionOk="0" h="3608" w="3607">
                  <a:moveTo>
                    <a:pt x="1803" y="289"/>
                  </a:moveTo>
                  <a:cubicBezTo>
                    <a:pt x="2213" y="289"/>
                    <a:pt x="2586" y="454"/>
                    <a:pt x="2859" y="720"/>
                  </a:cubicBezTo>
                  <a:lnTo>
                    <a:pt x="1817" y="1603"/>
                  </a:lnTo>
                  <a:lnTo>
                    <a:pt x="903" y="587"/>
                  </a:lnTo>
                  <a:cubicBezTo>
                    <a:pt x="1155" y="401"/>
                    <a:pt x="1467" y="289"/>
                    <a:pt x="1803" y="289"/>
                  </a:cubicBezTo>
                  <a:close/>
                  <a:moveTo>
                    <a:pt x="3046" y="940"/>
                  </a:moveTo>
                  <a:cubicBezTo>
                    <a:pt x="3217" y="1185"/>
                    <a:pt x="3317" y="1482"/>
                    <a:pt x="3317" y="1803"/>
                  </a:cubicBezTo>
                  <a:cubicBezTo>
                    <a:pt x="3318" y="1880"/>
                    <a:pt x="3312" y="1955"/>
                    <a:pt x="3300" y="2028"/>
                  </a:cubicBezTo>
                  <a:lnTo>
                    <a:pt x="2111" y="1731"/>
                  </a:lnTo>
                  <a:lnTo>
                    <a:pt x="3046" y="940"/>
                  </a:lnTo>
                  <a:close/>
                  <a:moveTo>
                    <a:pt x="2036" y="2011"/>
                  </a:moveTo>
                  <a:lnTo>
                    <a:pt x="3230" y="2309"/>
                  </a:lnTo>
                  <a:cubicBezTo>
                    <a:pt x="3098" y="2682"/>
                    <a:pt x="2824" y="2988"/>
                    <a:pt x="2472" y="3161"/>
                  </a:cubicBezTo>
                  <a:lnTo>
                    <a:pt x="2036" y="2011"/>
                  </a:lnTo>
                  <a:close/>
                  <a:moveTo>
                    <a:pt x="689" y="780"/>
                  </a:moveTo>
                  <a:lnTo>
                    <a:pt x="1677" y="1880"/>
                  </a:lnTo>
                  <a:lnTo>
                    <a:pt x="2202" y="3264"/>
                  </a:lnTo>
                  <a:cubicBezTo>
                    <a:pt x="2075" y="3299"/>
                    <a:pt x="1942" y="3317"/>
                    <a:pt x="1803" y="3317"/>
                  </a:cubicBezTo>
                  <a:cubicBezTo>
                    <a:pt x="1802" y="3317"/>
                    <a:pt x="1802" y="3317"/>
                    <a:pt x="1801" y="3317"/>
                  </a:cubicBezTo>
                  <a:cubicBezTo>
                    <a:pt x="968" y="3317"/>
                    <a:pt x="289" y="2638"/>
                    <a:pt x="289" y="1803"/>
                  </a:cubicBezTo>
                  <a:cubicBezTo>
                    <a:pt x="289" y="1409"/>
                    <a:pt x="440" y="1049"/>
                    <a:pt x="689" y="780"/>
                  </a:cubicBezTo>
                  <a:close/>
                  <a:moveTo>
                    <a:pt x="1803" y="0"/>
                  </a:moveTo>
                  <a:cubicBezTo>
                    <a:pt x="1346" y="0"/>
                    <a:pt x="929" y="171"/>
                    <a:pt x="610" y="453"/>
                  </a:cubicBezTo>
                  <a:cubicBezTo>
                    <a:pt x="606" y="456"/>
                    <a:pt x="602" y="459"/>
                    <a:pt x="598" y="463"/>
                  </a:cubicBezTo>
                  <a:cubicBezTo>
                    <a:pt x="593" y="466"/>
                    <a:pt x="590" y="470"/>
                    <a:pt x="586" y="475"/>
                  </a:cubicBezTo>
                  <a:cubicBezTo>
                    <a:pt x="226" y="804"/>
                    <a:pt x="0" y="1278"/>
                    <a:pt x="0" y="1803"/>
                  </a:cubicBezTo>
                  <a:cubicBezTo>
                    <a:pt x="0" y="2798"/>
                    <a:pt x="809" y="3607"/>
                    <a:pt x="1803" y="3607"/>
                  </a:cubicBezTo>
                  <a:cubicBezTo>
                    <a:pt x="2025" y="3607"/>
                    <a:pt x="2239" y="3566"/>
                    <a:pt x="2435" y="3492"/>
                  </a:cubicBezTo>
                  <a:cubicBezTo>
                    <a:pt x="2437" y="3492"/>
                    <a:pt x="2440" y="3491"/>
                    <a:pt x="2443" y="3490"/>
                  </a:cubicBezTo>
                  <a:cubicBezTo>
                    <a:pt x="2445" y="3489"/>
                    <a:pt x="2447" y="3488"/>
                    <a:pt x="2450" y="3487"/>
                  </a:cubicBezTo>
                  <a:cubicBezTo>
                    <a:pt x="2992" y="3278"/>
                    <a:pt x="3408" y="2814"/>
                    <a:pt x="3552" y="2243"/>
                  </a:cubicBezTo>
                  <a:cubicBezTo>
                    <a:pt x="3552" y="2242"/>
                    <a:pt x="3552" y="2241"/>
                    <a:pt x="3553" y="2240"/>
                  </a:cubicBezTo>
                  <a:cubicBezTo>
                    <a:pt x="3553" y="2239"/>
                    <a:pt x="3553" y="2237"/>
                    <a:pt x="3553" y="2236"/>
                  </a:cubicBezTo>
                  <a:cubicBezTo>
                    <a:pt x="3588" y="2097"/>
                    <a:pt x="3607" y="1952"/>
                    <a:pt x="3607" y="1803"/>
                  </a:cubicBezTo>
                  <a:cubicBezTo>
                    <a:pt x="3607" y="1365"/>
                    <a:pt x="3449" y="963"/>
                    <a:pt x="3188" y="650"/>
                  </a:cubicBezTo>
                  <a:cubicBezTo>
                    <a:pt x="3185" y="646"/>
                    <a:pt x="3182" y="642"/>
                    <a:pt x="3179" y="638"/>
                  </a:cubicBezTo>
                  <a:cubicBezTo>
                    <a:pt x="3176" y="634"/>
                    <a:pt x="3172" y="631"/>
                    <a:pt x="3169" y="627"/>
                  </a:cubicBezTo>
                  <a:cubicBezTo>
                    <a:pt x="2837" y="243"/>
                    <a:pt x="2348" y="0"/>
                    <a:pt x="1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5"/>
            <p:cNvSpPr/>
            <p:nvPr/>
          </p:nvSpPr>
          <p:spPr>
            <a:xfrm>
              <a:off x="6016125" y="2167875"/>
              <a:ext cx="90175" cy="90200"/>
            </a:xfrm>
            <a:custGeom>
              <a:rect b="b" l="l" r="r" t="t"/>
              <a:pathLst>
                <a:path extrusionOk="0" h="3608" w="3607">
                  <a:moveTo>
                    <a:pt x="1803" y="290"/>
                  </a:moveTo>
                  <a:cubicBezTo>
                    <a:pt x="2213" y="290"/>
                    <a:pt x="2586" y="455"/>
                    <a:pt x="2859" y="720"/>
                  </a:cubicBezTo>
                  <a:lnTo>
                    <a:pt x="1751" y="1660"/>
                  </a:lnTo>
                  <a:lnTo>
                    <a:pt x="296" y="1660"/>
                  </a:lnTo>
                  <a:cubicBezTo>
                    <a:pt x="369" y="893"/>
                    <a:pt x="1017" y="290"/>
                    <a:pt x="1803" y="290"/>
                  </a:cubicBezTo>
                  <a:close/>
                  <a:moveTo>
                    <a:pt x="3046" y="940"/>
                  </a:moveTo>
                  <a:cubicBezTo>
                    <a:pt x="3217" y="1185"/>
                    <a:pt x="3317" y="1482"/>
                    <a:pt x="3317" y="1803"/>
                  </a:cubicBezTo>
                  <a:cubicBezTo>
                    <a:pt x="3317" y="2267"/>
                    <a:pt x="3108" y="2683"/>
                    <a:pt x="2779" y="2960"/>
                  </a:cubicBezTo>
                  <a:lnTo>
                    <a:pt x="1996" y="1829"/>
                  </a:lnTo>
                  <a:lnTo>
                    <a:pt x="3046" y="940"/>
                  </a:lnTo>
                  <a:close/>
                  <a:moveTo>
                    <a:pt x="1950" y="2266"/>
                  </a:moveTo>
                  <a:lnTo>
                    <a:pt x="2545" y="3125"/>
                  </a:lnTo>
                  <a:cubicBezTo>
                    <a:pt x="2366" y="3226"/>
                    <a:pt x="2164" y="3290"/>
                    <a:pt x="1950" y="3311"/>
                  </a:cubicBezTo>
                  <a:lnTo>
                    <a:pt x="1950" y="2266"/>
                  </a:lnTo>
                  <a:close/>
                  <a:moveTo>
                    <a:pt x="1661" y="1949"/>
                  </a:moveTo>
                  <a:lnTo>
                    <a:pt x="1661" y="3312"/>
                  </a:lnTo>
                  <a:cubicBezTo>
                    <a:pt x="941" y="3243"/>
                    <a:pt x="367" y="2669"/>
                    <a:pt x="299" y="1949"/>
                  </a:cubicBezTo>
                  <a:close/>
                  <a:moveTo>
                    <a:pt x="1803" y="0"/>
                  </a:moveTo>
                  <a:cubicBezTo>
                    <a:pt x="809" y="0"/>
                    <a:pt x="0" y="810"/>
                    <a:pt x="0" y="1803"/>
                  </a:cubicBezTo>
                  <a:cubicBezTo>
                    <a:pt x="0" y="2798"/>
                    <a:pt x="809" y="3607"/>
                    <a:pt x="1803" y="3607"/>
                  </a:cubicBezTo>
                  <a:cubicBezTo>
                    <a:pt x="2178" y="3607"/>
                    <a:pt x="2528" y="3491"/>
                    <a:pt x="2817" y="3294"/>
                  </a:cubicBezTo>
                  <a:cubicBezTo>
                    <a:pt x="2821" y="3291"/>
                    <a:pt x="2825" y="3289"/>
                    <a:pt x="2829" y="3286"/>
                  </a:cubicBezTo>
                  <a:cubicBezTo>
                    <a:pt x="2834" y="3283"/>
                    <a:pt x="2838" y="3280"/>
                    <a:pt x="2841" y="3277"/>
                  </a:cubicBezTo>
                  <a:cubicBezTo>
                    <a:pt x="3304" y="2951"/>
                    <a:pt x="3607" y="2412"/>
                    <a:pt x="3607" y="1803"/>
                  </a:cubicBezTo>
                  <a:cubicBezTo>
                    <a:pt x="3607" y="1365"/>
                    <a:pt x="3450" y="963"/>
                    <a:pt x="3188" y="650"/>
                  </a:cubicBezTo>
                  <a:cubicBezTo>
                    <a:pt x="3185" y="646"/>
                    <a:pt x="3182" y="642"/>
                    <a:pt x="3179" y="638"/>
                  </a:cubicBezTo>
                  <a:cubicBezTo>
                    <a:pt x="3176" y="634"/>
                    <a:pt x="3172" y="631"/>
                    <a:pt x="3169" y="627"/>
                  </a:cubicBezTo>
                  <a:cubicBezTo>
                    <a:pt x="2838" y="243"/>
                    <a:pt x="2348" y="0"/>
                    <a:pt x="1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75"/>
          <p:cNvGrpSpPr/>
          <p:nvPr/>
        </p:nvGrpSpPr>
        <p:grpSpPr>
          <a:xfrm>
            <a:off x="4398178" y="1502847"/>
            <a:ext cx="319703" cy="319315"/>
            <a:chOff x="3545225" y="1372775"/>
            <a:chExt cx="246875" cy="246575"/>
          </a:xfrm>
        </p:grpSpPr>
        <p:sp>
          <p:nvSpPr>
            <p:cNvPr id="1650" name="Google Shape;1650;p75"/>
            <p:cNvSpPr/>
            <p:nvPr/>
          </p:nvSpPr>
          <p:spPr>
            <a:xfrm>
              <a:off x="3701275" y="1536150"/>
              <a:ext cx="65550" cy="56625"/>
            </a:xfrm>
            <a:custGeom>
              <a:rect b="b" l="l" r="r" t="t"/>
              <a:pathLst>
                <a:path extrusionOk="0" h="2265" w="2622">
                  <a:moveTo>
                    <a:pt x="1849" y="289"/>
                  </a:moveTo>
                  <a:cubicBezTo>
                    <a:pt x="1971" y="289"/>
                    <a:pt x="2093" y="336"/>
                    <a:pt x="2186" y="428"/>
                  </a:cubicBezTo>
                  <a:lnTo>
                    <a:pt x="2194" y="436"/>
                  </a:lnTo>
                  <a:cubicBezTo>
                    <a:pt x="2283" y="527"/>
                    <a:pt x="2333" y="646"/>
                    <a:pt x="2333" y="774"/>
                  </a:cubicBezTo>
                  <a:cubicBezTo>
                    <a:pt x="2333" y="900"/>
                    <a:pt x="2283" y="1021"/>
                    <a:pt x="2194" y="1110"/>
                  </a:cubicBezTo>
                  <a:lnTo>
                    <a:pt x="1339" y="1965"/>
                  </a:lnTo>
                  <a:cubicBezTo>
                    <a:pt x="1330" y="1974"/>
                    <a:pt x="1319" y="1976"/>
                    <a:pt x="1312" y="1976"/>
                  </a:cubicBezTo>
                  <a:cubicBezTo>
                    <a:pt x="1304" y="1976"/>
                    <a:pt x="1293" y="1974"/>
                    <a:pt x="1284" y="1965"/>
                  </a:cubicBezTo>
                  <a:lnTo>
                    <a:pt x="429" y="1110"/>
                  </a:lnTo>
                  <a:cubicBezTo>
                    <a:pt x="340" y="1021"/>
                    <a:pt x="290" y="901"/>
                    <a:pt x="290" y="774"/>
                  </a:cubicBezTo>
                  <a:cubicBezTo>
                    <a:pt x="290" y="647"/>
                    <a:pt x="340" y="528"/>
                    <a:pt x="429" y="437"/>
                  </a:cubicBezTo>
                  <a:lnTo>
                    <a:pt x="438" y="429"/>
                  </a:lnTo>
                  <a:cubicBezTo>
                    <a:pt x="531" y="336"/>
                    <a:pt x="652" y="289"/>
                    <a:pt x="774" y="289"/>
                  </a:cubicBezTo>
                  <a:cubicBezTo>
                    <a:pt x="896" y="289"/>
                    <a:pt x="1017" y="336"/>
                    <a:pt x="1110" y="429"/>
                  </a:cubicBezTo>
                  <a:lnTo>
                    <a:pt x="1209" y="527"/>
                  </a:lnTo>
                  <a:cubicBezTo>
                    <a:pt x="1237" y="555"/>
                    <a:pt x="1274" y="569"/>
                    <a:pt x="1311" y="569"/>
                  </a:cubicBezTo>
                  <a:cubicBezTo>
                    <a:pt x="1348" y="569"/>
                    <a:pt x="1385" y="555"/>
                    <a:pt x="1413" y="527"/>
                  </a:cubicBezTo>
                  <a:lnTo>
                    <a:pt x="1512" y="428"/>
                  </a:lnTo>
                  <a:cubicBezTo>
                    <a:pt x="1605" y="336"/>
                    <a:pt x="1727" y="289"/>
                    <a:pt x="1849" y="289"/>
                  </a:cubicBezTo>
                  <a:close/>
                  <a:moveTo>
                    <a:pt x="774" y="1"/>
                  </a:moveTo>
                  <a:cubicBezTo>
                    <a:pt x="579" y="1"/>
                    <a:pt x="383" y="75"/>
                    <a:pt x="234" y="225"/>
                  </a:cubicBezTo>
                  <a:lnTo>
                    <a:pt x="225" y="234"/>
                  </a:lnTo>
                  <a:cubicBezTo>
                    <a:pt x="81" y="378"/>
                    <a:pt x="0" y="570"/>
                    <a:pt x="0" y="774"/>
                  </a:cubicBezTo>
                  <a:cubicBezTo>
                    <a:pt x="0" y="978"/>
                    <a:pt x="81" y="1171"/>
                    <a:pt x="225" y="1315"/>
                  </a:cubicBezTo>
                  <a:lnTo>
                    <a:pt x="1079" y="2169"/>
                  </a:lnTo>
                  <a:cubicBezTo>
                    <a:pt x="1141" y="2231"/>
                    <a:pt x="1223" y="2265"/>
                    <a:pt x="1312" y="2265"/>
                  </a:cubicBezTo>
                  <a:cubicBezTo>
                    <a:pt x="1399" y="2265"/>
                    <a:pt x="1481" y="2231"/>
                    <a:pt x="1543" y="2169"/>
                  </a:cubicBezTo>
                  <a:lnTo>
                    <a:pt x="2398" y="1315"/>
                  </a:lnTo>
                  <a:cubicBezTo>
                    <a:pt x="2543" y="1170"/>
                    <a:pt x="2622" y="978"/>
                    <a:pt x="2622" y="774"/>
                  </a:cubicBezTo>
                  <a:cubicBezTo>
                    <a:pt x="2622" y="569"/>
                    <a:pt x="2543" y="377"/>
                    <a:pt x="2398" y="233"/>
                  </a:cubicBezTo>
                  <a:lnTo>
                    <a:pt x="2389" y="225"/>
                  </a:lnTo>
                  <a:cubicBezTo>
                    <a:pt x="2240" y="75"/>
                    <a:pt x="2045" y="1"/>
                    <a:pt x="1849" y="1"/>
                  </a:cubicBezTo>
                  <a:cubicBezTo>
                    <a:pt x="1655" y="1"/>
                    <a:pt x="1460" y="74"/>
                    <a:pt x="1312" y="221"/>
                  </a:cubicBezTo>
                  <a:cubicBezTo>
                    <a:pt x="1163" y="74"/>
                    <a:pt x="969" y="1"/>
                    <a:pt x="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5"/>
            <p:cNvSpPr/>
            <p:nvPr/>
          </p:nvSpPr>
          <p:spPr>
            <a:xfrm>
              <a:off x="3642075" y="1399625"/>
              <a:ext cx="27075" cy="34275"/>
            </a:xfrm>
            <a:custGeom>
              <a:rect b="b" l="l" r="r" t="t"/>
              <a:pathLst>
                <a:path extrusionOk="0" h="1371" w="1083">
                  <a:moveTo>
                    <a:pt x="542" y="374"/>
                  </a:moveTo>
                  <a:lnTo>
                    <a:pt x="678" y="872"/>
                  </a:lnTo>
                  <a:lnTo>
                    <a:pt x="405" y="872"/>
                  </a:lnTo>
                  <a:lnTo>
                    <a:pt x="542" y="374"/>
                  </a:lnTo>
                  <a:close/>
                  <a:moveTo>
                    <a:pt x="541" y="1"/>
                  </a:moveTo>
                  <a:cubicBezTo>
                    <a:pt x="496" y="1"/>
                    <a:pt x="455" y="9"/>
                    <a:pt x="420" y="25"/>
                  </a:cubicBezTo>
                  <a:cubicBezTo>
                    <a:pt x="384" y="42"/>
                    <a:pt x="361" y="66"/>
                    <a:pt x="352" y="97"/>
                  </a:cubicBezTo>
                  <a:lnTo>
                    <a:pt x="5" y="1230"/>
                  </a:lnTo>
                  <a:cubicBezTo>
                    <a:pt x="2" y="1241"/>
                    <a:pt x="1" y="1248"/>
                    <a:pt x="1" y="1251"/>
                  </a:cubicBezTo>
                  <a:cubicBezTo>
                    <a:pt x="1" y="1284"/>
                    <a:pt x="22" y="1312"/>
                    <a:pt x="62" y="1335"/>
                  </a:cubicBezTo>
                  <a:cubicBezTo>
                    <a:pt x="102" y="1358"/>
                    <a:pt x="144" y="1370"/>
                    <a:pt x="187" y="1370"/>
                  </a:cubicBezTo>
                  <a:cubicBezTo>
                    <a:pt x="241" y="1370"/>
                    <a:pt x="272" y="1353"/>
                    <a:pt x="283" y="1317"/>
                  </a:cubicBezTo>
                  <a:lnTo>
                    <a:pt x="346" y="1084"/>
                  </a:lnTo>
                  <a:lnTo>
                    <a:pt x="738" y="1084"/>
                  </a:lnTo>
                  <a:lnTo>
                    <a:pt x="802" y="1317"/>
                  </a:lnTo>
                  <a:cubicBezTo>
                    <a:pt x="811" y="1353"/>
                    <a:pt x="843" y="1370"/>
                    <a:pt x="897" y="1370"/>
                  </a:cubicBezTo>
                  <a:cubicBezTo>
                    <a:pt x="940" y="1370"/>
                    <a:pt x="982" y="1359"/>
                    <a:pt x="1022" y="1335"/>
                  </a:cubicBezTo>
                  <a:cubicBezTo>
                    <a:pt x="1063" y="1312"/>
                    <a:pt x="1083" y="1284"/>
                    <a:pt x="1083" y="1251"/>
                  </a:cubicBezTo>
                  <a:cubicBezTo>
                    <a:pt x="1083" y="1248"/>
                    <a:pt x="1082" y="1241"/>
                    <a:pt x="1080" y="1230"/>
                  </a:cubicBezTo>
                  <a:lnTo>
                    <a:pt x="731" y="97"/>
                  </a:lnTo>
                  <a:cubicBezTo>
                    <a:pt x="722" y="66"/>
                    <a:pt x="699" y="42"/>
                    <a:pt x="663" y="25"/>
                  </a:cubicBezTo>
                  <a:cubicBezTo>
                    <a:pt x="628" y="9"/>
                    <a:pt x="587" y="1"/>
                    <a:pt x="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5"/>
            <p:cNvSpPr/>
            <p:nvPr/>
          </p:nvSpPr>
          <p:spPr>
            <a:xfrm>
              <a:off x="3671900" y="1400225"/>
              <a:ext cx="22650" cy="34200"/>
            </a:xfrm>
            <a:custGeom>
              <a:rect b="b" l="l" r="r" t="t"/>
              <a:pathLst>
                <a:path extrusionOk="0" h="1368" w="906">
                  <a:moveTo>
                    <a:pt x="452" y="251"/>
                  </a:moveTo>
                  <a:cubicBezTo>
                    <a:pt x="562" y="251"/>
                    <a:pt x="617" y="312"/>
                    <a:pt x="617" y="435"/>
                  </a:cubicBezTo>
                  <a:lnTo>
                    <a:pt x="617" y="913"/>
                  </a:lnTo>
                  <a:cubicBezTo>
                    <a:pt x="617" y="1037"/>
                    <a:pt x="562" y="1099"/>
                    <a:pt x="452" y="1099"/>
                  </a:cubicBezTo>
                  <a:lnTo>
                    <a:pt x="290" y="1099"/>
                  </a:lnTo>
                  <a:lnTo>
                    <a:pt x="290" y="251"/>
                  </a:lnTo>
                  <a:close/>
                  <a:moveTo>
                    <a:pt x="126" y="0"/>
                  </a:moveTo>
                  <a:cubicBezTo>
                    <a:pt x="89" y="0"/>
                    <a:pt x="60" y="9"/>
                    <a:pt x="36" y="27"/>
                  </a:cubicBezTo>
                  <a:cubicBezTo>
                    <a:pt x="12" y="44"/>
                    <a:pt x="1" y="65"/>
                    <a:pt x="1" y="89"/>
                  </a:cubicBezTo>
                  <a:lnTo>
                    <a:pt x="1" y="1281"/>
                  </a:lnTo>
                  <a:cubicBezTo>
                    <a:pt x="1" y="1304"/>
                    <a:pt x="12" y="1325"/>
                    <a:pt x="36" y="1342"/>
                  </a:cubicBezTo>
                  <a:cubicBezTo>
                    <a:pt x="60" y="1360"/>
                    <a:pt x="89" y="1368"/>
                    <a:pt x="126" y="1368"/>
                  </a:cubicBezTo>
                  <a:lnTo>
                    <a:pt x="452" y="1368"/>
                  </a:lnTo>
                  <a:cubicBezTo>
                    <a:pt x="590" y="1368"/>
                    <a:pt x="700" y="1333"/>
                    <a:pt x="783" y="1261"/>
                  </a:cubicBezTo>
                  <a:cubicBezTo>
                    <a:pt x="865" y="1190"/>
                    <a:pt x="906" y="1079"/>
                    <a:pt x="906" y="927"/>
                  </a:cubicBezTo>
                  <a:lnTo>
                    <a:pt x="906" y="441"/>
                  </a:lnTo>
                  <a:cubicBezTo>
                    <a:pt x="906" y="289"/>
                    <a:pt x="865" y="178"/>
                    <a:pt x="783" y="107"/>
                  </a:cubicBezTo>
                  <a:cubicBezTo>
                    <a:pt x="700" y="36"/>
                    <a:pt x="590" y="0"/>
                    <a:pt x="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5"/>
            <p:cNvSpPr/>
            <p:nvPr/>
          </p:nvSpPr>
          <p:spPr>
            <a:xfrm>
              <a:off x="3545225" y="1372775"/>
              <a:ext cx="246875" cy="246575"/>
            </a:xfrm>
            <a:custGeom>
              <a:rect b="b" l="l" r="r" t="t"/>
              <a:pathLst>
                <a:path extrusionOk="0" h="9863" w="9875">
                  <a:moveTo>
                    <a:pt x="2313" y="6176"/>
                  </a:moveTo>
                  <a:cubicBezTo>
                    <a:pt x="2432" y="6190"/>
                    <a:pt x="2525" y="6292"/>
                    <a:pt x="2525" y="6415"/>
                  </a:cubicBezTo>
                  <a:lnTo>
                    <a:pt x="2525" y="7065"/>
                  </a:lnTo>
                  <a:lnTo>
                    <a:pt x="2499" y="7190"/>
                  </a:lnTo>
                  <a:cubicBezTo>
                    <a:pt x="2483" y="7269"/>
                    <a:pt x="2532" y="7345"/>
                    <a:pt x="2610" y="7361"/>
                  </a:cubicBezTo>
                  <a:cubicBezTo>
                    <a:pt x="2619" y="7363"/>
                    <a:pt x="2630" y="7365"/>
                    <a:pt x="2640" y="7365"/>
                  </a:cubicBezTo>
                  <a:cubicBezTo>
                    <a:pt x="2706" y="7365"/>
                    <a:pt x="2765" y="7318"/>
                    <a:pt x="2780" y="7250"/>
                  </a:cubicBezTo>
                  <a:lnTo>
                    <a:pt x="2785" y="7224"/>
                  </a:lnTo>
                  <a:lnTo>
                    <a:pt x="3353" y="7224"/>
                  </a:lnTo>
                  <a:cubicBezTo>
                    <a:pt x="3402" y="7224"/>
                    <a:pt x="3450" y="7241"/>
                    <a:pt x="3485" y="7275"/>
                  </a:cubicBezTo>
                  <a:cubicBezTo>
                    <a:pt x="3538" y="7325"/>
                    <a:pt x="3556" y="7396"/>
                    <a:pt x="3536" y="7463"/>
                  </a:cubicBezTo>
                  <a:lnTo>
                    <a:pt x="3275" y="8311"/>
                  </a:lnTo>
                  <a:cubicBezTo>
                    <a:pt x="3234" y="8445"/>
                    <a:pt x="3112" y="8535"/>
                    <a:pt x="2972" y="8535"/>
                  </a:cubicBezTo>
                  <a:lnTo>
                    <a:pt x="1697" y="8535"/>
                  </a:lnTo>
                  <a:lnTo>
                    <a:pt x="1697" y="7417"/>
                  </a:lnTo>
                  <a:cubicBezTo>
                    <a:pt x="1715" y="7411"/>
                    <a:pt x="1733" y="7400"/>
                    <a:pt x="1747" y="7386"/>
                  </a:cubicBezTo>
                  <a:lnTo>
                    <a:pt x="2106" y="7046"/>
                  </a:lnTo>
                  <a:cubicBezTo>
                    <a:pt x="2239" y="6921"/>
                    <a:pt x="2313" y="6748"/>
                    <a:pt x="2313" y="6566"/>
                  </a:cubicBezTo>
                  <a:lnTo>
                    <a:pt x="2313" y="6176"/>
                  </a:lnTo>
                  <a:close/>
                  <a:moveTo>
                    <a:pt x="1408" y="7244"/>
                  </a:moveTo>
                  <a:lnTo>
                    <a:pt x="1408" y="8689"/>
                  </a:lnTo>
                  <a:lnTo>
                    <a:pt x="637" y="8689"/>
                  </a:lnTo>
                  <a:cubicBezTo>
                    <a:pt x="417" y="8365"/>
                    <a:pt x="290" y="7974"/>
                    <a:pt x="290" y="7555"/>
                  </a:cubicBezTo>
                  <a:cubicBezTo>
                    <a:pt x="290" y="7449"/>
                    <a:pt x="298" y="7345"/>
                    <a:pt x="314" y="7244"/>
                  </a:cubicBezTo>
                  <a:close/>
                  <a:moveTo>
                    <a:pt x="7554" y="5530"/>
                  </a:moveTo>
                  <a:cubicBezTo>
                    <a:pt x="8668" y="5530"/>
                    <a:pt x="9575" y="6437"/>
                    <a:pt x="9575" y="7551"/>
                  </a:cubicBezTo>
                  <a:cubicBezTo>
                    <a:pt x="9575" y="8666"/>
                    <a:pt x="8668" y="9573"/>
                    <a:pt x="7554" y="9573"/>
                  </a:cubicBezTo>
                  <a:cubicBezTo>
                    <a:pt x="6439" y="9573"/>
                    <a:pt x="5532" y="8666"/>
                    <a:pt x="5532" y="7551"/>
                  </a:cubicBezTo>
                  <a:cubicBezTo>
                    <a:pt x="5532" y="6437"/>
                    <a:pt x="6439" y="5530"/>
                    <a:pt x="7554" y="5530"/>
                  </a:cubicBezTo>
                  <a:close/>
                  <a:moveTo>
                    <a:pt x="2513" y="1"/>
                  </a:moveTo>
                  <a:cubicBezTo>
                    <a:pt x="2328" y="1"/>
                    <a:pt x="2178" y="151"/>
                    <a:pt x="2178" y="336"/>
                  </a:cubicBezTo>
                  <a:lnTo>
                    <a:pt x="2178" y="3249"/>
                  </a:lnTo>
                  <a:cubicBezTo>
                    <a:pt x="2178" y="3433"/>
                    <a:pt x="2328" y="3584"/>
                    <a:pt x="2513" y="3584"/>
                  </a:cubicBezTo>
                  <a:lnTo>
                    <a:pt x="4779" y="3584"/>
                  </a:lnTo>
                  <a:lnTo>
                    <a:pt x="4779" y="4315"/>
                  </a:lnTo>
                  <a:lnTo>
                    <a:pt x="2630" y="4315"/>
                  </a:lnTo>
                  <a:cubicBezTo>
                    <a:pt x="2369" y="4315"/>
                    <a:pt x="2159" y="4526"/>
                    <a:pt x="2159" y="4786"/>
                  </a:cubicBezTo>
                  <a:lnTo>
                    <a:pt x="2159" y="5246"/>
                  </a:lnTo>
                  <a:cubicBezTo>
                    <a:pt x="2159" y="5246"/>
                    <a:pt x="282" y="6057"/>
                    <a:pt x="59" y="7040"/>
                  </a:cubicBezTo>
                  <a:cubicBezTo>
                    <a:pt x="51" y="7057"/>
                    <a:pt x="47" y="7075"/>
                    <a:pt x="46" y="7095"/>
                  </a:cubicBezTo>
                  <a:cubicBezTo>
                    <a:pt x="17" y="7243"/>
                    <a:pt x="1" y="7395"/>
                    <a:pt x="1" y="7551"/>
                  </a:cubicBezTo>
                  <a:cubicBezTo>
                    <a:pt x="1" y="8043"/>
                    <a:pt x="155" y="8500"/>
                    <a:pt x="419" y="8875"/>
                  </a:cubicBezTo>
                  <a:cubicBezTo>
                    <a:pt x="428" y="8901"/>
                    <a:pt x="444" y="8923"/>
                    <a:pt x="467" y="8941"/>
                  </a:cubicBezTo>
                  <a:cubicBezTo>
                    <a:pt x="888" y="9500"/>
                    <a:pt x="1559" y="9862"/>
                    <a:pt x="2313" y="9862"/>
                  </a:cubicBezTo>
                  <a:cubicBezTo>
                    <a:pt x="3587" y="9862"/>
                    <a:pt x="4624" y="8826"/>
                    <a:pt x="4624" y="7551"/>
                  </a:cubicBezTo>
                  <a:cubicBezTo>
                    <a:pt x="4624" y="6963"/>
                    <a:pt x="4403" y="6403"/>
                    <a:pt x="4000" y="5974"/>
                  </a:cubicBezTo>
                  <a:cubicBezTo>
                    <a:pt x="3972" y="5943"/>
                    <a:pt x="3933" y="5928"/>
                    <a:pt x="3895" y="5928"/>
                  </a:cubicBezTo>
                  <a:cubicBezTo>
                    <a:pt x="3859" y="5928"/>
                    <a:pt x="3824" y="5941"/>
                    <a:pt x="3796" y="5967"/>
                  </a:cubicBezTo>
                  <a:cubicBezTo>
                    <a:pt x="3738" y="6021"/>
                    <a:pt x="3735" y="6113"/>
                    <a:pt x="3790" y="6170"/>
                  </a:cubicBezTo>
                  <a:cubicBezTo>
                    <a:pt x="4141" y="6547"/>
                    <a:pt x="4335" y="7037"/>
                    <a:pt x="4335" y="7551"/>
                  </a:cubicBezTo>
                  <a:cubicBezTo>
                    <a:pt x="4335" y="8666"/>
                    <a:pt x="3428" y="9573"/>
                    <a:pt x="2312" y="9573"/>
                  </a:cubicBezTo>
                  <a:cubicBezTo>
                    <a:pt x="1749" y="9573"/>
                    <a:pt x="1240" y="9343"/>
                    <a:pt x="873" y="8977"/>
                  </a:cubicBezTo>
                  <a:lnTo>
                    <a:pt x="1438" y="8977"/>
                  </a:lnTo>
                  <a:cubicBezTo>
                    <a:pt x="1541" y="8971"/>
                    <a:pt x="1670" y="8824"/>
                    <a:pt x="1670" y="8824"/>
                  </a:cubicBezTo>
                  <a:lnTo>
                    <a:pt x="2956" y="8824"/>
                  </a:lnTo>
                  <a:cubicBezTo>
                    <a:pt x="3225" y="8824"/>
                    <a:pt x="3460" y="8650"/>
                    <a:pt x="3538" y="8392"/>
                  </a:cubicBezTo>
                  <a:lnTo>
                    <a:pt x="3799" y="7533"/>
                  </a:lnTo>
                  <a:cubicBezTo>
                    <a:pt x="3843" y="7387"/>
                    <a:pt x="3816" y="7232"/>
                    <a:pt x="3726" y="7109"/>
                  </a:cubicBezTo>
                  <a:cubicBezTo>
                    <a:pt x="3634" y="6986"/>
                    <a:pt x="3494" y="6916"/>
                    <a:pt x="3341" y="6916"/>
                  </a:cubicBezTo>
                  <a:lnTo>
                    <a:pt x="2814" y="6916"/>
                  </a:lnTo>
                  <a:lnTo>
                    <a:pt x="2814" y="6404"/>
                  </a:lnTo>
                  <a:cubicBezTo>
                    <a:pt x="2814" y="6112"/>
                    <a:pt x="2577" y="5875"/>
                    <a:pt x="2285" y="5875"/>
                  </a:cubicBezTo>
                  <a:lnTo>
                    <a:pt x="2225" y="5875"/>
                  </a:lnTo>
                  <a:cubicBezTo>
                    <a:pt x="2114" y="5875"/>
                    <a:pt x="2024" y="5966"/>
                    <a:pt x="2024" y="6077"/>
                  </a:cubicBezTo>
                  <a:lnTo>
                    <a:pt x="2024" y="6562"/>
                  </a:lnTo>
                  <a:cubicBezTo>
                    <a:pt x="2024" y="6663"/>
                    <a:pt x="1982" y="6761"/>
                    <a:pt x="1909" y="6831"/>
                  </a:cubicBezTo>
                  <a:lnTo>
                    <a:pt x="1657" y="7070"/>
                  </a:lnTo>
                  <a:cubicBezTo>
                    <a:pt x="1610" y="7001"/>
                    <a:pt x="1532" y="6955"/>
                    <a:pt x="1443" y="6955"/>
                  </a:cubicBezTo>
                  <a:lnTo>
                    <a:pt x="378" y="6955"/>
                  </a:lnTo>
                  <a:cubicBezTo>
                    <a:pt x="636" y="6130"/>
                    <a:pt x="1410" y="5531"/>
                    <a:pt x="2321" y="5531"/>
                  </a:cubicBezTo>
                  <a:cubicBezTo>
                    <a:pt x="2660" y="5531"/>
                    <a:pt x="2996" y="5615"/>
                    <a:pt x="3291" y="5774"/>
                  </a:cubicBezTo>
                  <a:cubicBezTo>
                    <a:pt x="3313" y="5786"/>
                    <a:pt x="3337" y="5792"/>
                    <a:pt x="3360" y="5792"/>
                  </a:cubicBezTo>
                  <a:cubicBezTo>
                    <a:pt x="3412" y="5792"/>
                    <a:pt x="3461" y="5765"/>
                    <a:pt x="3488" y="5716"/>
                  </a:cubicBezTo>
                  <a:cubicBezTo>
                    <a:pt x="3526" y="5646"/>
                    <a:pt x="3501" y="5558"/>
                    <a:pt x="3430" y="5520"/>
                  </a:cubicBezTo>
                  <a:cubicBezTo>
                    <a:pt x="3135" y="5360"/>
                    <a:pt x="2804" y="5266"/>
                    <a:pt x="2467" y="5246"/>
                  </a:cubicBezTo>
                  <a:lnTo>
                    <a:pt x="2467" y="4786"/>
                  </a:lnTo>
                  <a:cubicBezTo>
                    <a:pt x="2467" y="4686"/>
                    <a:pt x="2548" y="4605"/>
                    <a:pt x="2648" y="4605"/>
                  </a:cubicBezTo>
                  <a:lnTo>
                    <a:pt x="7236" y="4605"/>
                  </a:lnTo>
                  <a:cubicBezTo>
                    <a:pt x="7337" y="4605"/>
                    <a:pt x="7418" y="4686"/>
                    <a:pt x="7418" y="4786"/>
                  </a:cubicBezTo>
                  <a:lnTo>
                    <a:pt x="7418" y="5245"/>
                  </a:lnTo>
                  <a:cubicBezTo>
                    <a:pt x="6185" y="5322"/>
                    <a:pt x="5211" y="6368"/>
                    <a:pt x="5252" y="7628"/>
                  </a:cubicBezTo>
                  <a:cubicBezTo>
                    <a:pt x="5291" y="8833"/>
                    <a:pt x="6265" y="9813"/>
                    <a:pt x="7469" y="9860"/>
                  </a:cubicBezTo>
                  <a:cubicBezTo>
                    <a:pt x="7500" y="9861"/>
                    <a:pt x="7531" y="9862"/>
                    <a:pt x="7561" y="9862"/>
                  </a:cubicBezTo>
                  <a:cubicBezTo>
                    <a:pt x="8836" y="9862"/>
                    <a:pt x="9874" y="8826"/>
                    <a:pt x="9874" y="7551"/>
                  </a:cubicBezTo>
                  <a:cubicBezTo>
                    <a:pt x="9875" y="6326"/>
                    <a:pt x="8914" y="5320"/>
                    <a:pt x="7707" y="5245"/>
                  </a:cubicBezTo>
                  <a:lnTo>
                    <a:pt x="7707" y="4786"/>
                  </a:lnTo>
                  <a:cubicBezTo>
                    <a:pt x="7707" y="4526"/>
                    <a:pt x="7496" y="4315"/>
                    <a:pt x="7237" y="4315"/>
                  </a:cubicBezTo>
                  <a:lnTo>
                    <a:pt x="5087" y="4315"/>
                  </a:lnTo>
                  <a:lnTo>
                    <a:pt x="5087" y="3584"/>
                  </a:lnTo>
                  <a:lnTo>
                    <a:pt x="7352" y="3584"/>
                  </a:lnTo>
                  <a:cubicBezTo>
                    <a:pt x="7537" y="3584"/>
                    <a:pt x="7687" y="3434"/>
                    <a:pt x="7687" y="3250"/>
                  </a:cubicBezTo>
                  <a:lnTo>
                    <a:pt x="7687" y="335"/>
                  </a:lnTo>
                  <a:cubicBezTo>
                    <a:pt x="7687" y="151"/>
                    <a:pt x="7537" y="1"/>
                    <a:pt x="7352" y="1"/>
                  </a:cubicBezTo>
                  <a:lnTo>
                    <a:pt x="6950" y="1"/>
                  </a:lnTo>
                  <a:cubicBezTo>
                    <a:pt x="6876" y="1"/>
                    <a:pt x="6810" y="53"/>
                    <a:pt x="6801" y="126"/>
                  </a:cubicBezTo>
                  <a:cubicBezTo>
                    <a:pt x="6791" y="215"/>
                    <a:pt x="6858" y="290"/>
                    <a:pt x="6944" y="290"/>
                  </a:cubicBezTo>
                  <a:lnTo>
                    <a:pt x="7352" y="290"/>
                  </a:lnTo>
                  <a:cubicBezTo>
                    <a:pt x="7378" y="290"/>
                    <a:pt x="7398" y="310"/>
                    <a:pt x="7398" y="335"/>
                  </a:cubicBezTo>
                  <a:lnTo>
                    <a:pt x="7398" y="3249"/>
                  </a:lnTo>
                  <a:cubicBezTo>
                    <a:pt x="7398" y="3274"/>
                    <a:pt x="7378" y="3295"/>
                    <a:pt x="7352" y="3295"/>
                  </a:cubicBezTo>
                  <a:lnTo>
                    <a:pt x="2533" y="3295"/>
                  </a:lnTo>
                  <a:cubicBezTo>
                    <a:pt x="2507" y="3295"/>
                    <a:pt x="2487" y="3274"/>
                    <a:pt x="2487" y="3249"/>
                  </a:cubicBezTo>
                  <a:lnTo>
                    <a:pt x="2487" y="335"/>
                  </a:lnTo>
                  <a:cubicBezTo>
                    <a:pt x="2487" y="310"/>
                    <a:pt x="2507" y="290"/>
                    <a:pt x="2533" y="290"/>
                  </a:cubicBezTo>
                  <a:lnTo>
                    <a:pt x="6303" y="290"/>
                  </a:lnTo>
                  <a:cubicBezTo>
                    <a:pt x="6377" y="290"/>
                    <a:pt x="6444" y="236"/>
                    <a:pt x="6452" y="163"/>
                  </a:cubicBezTo>
                  <a:cubicBezTo>
                    <a:pt x="6462" y="75"/>
                    <a:pt x="6395" y="1"/>
                    <a:pt x="63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7" name="Shape 1657"/>
        <p:cNvGrpSpPr/>
        <p:nvPr/>
      </p:nvGrpSpPr>
      <p:grpSpPr>
        <a:xfrm>
          <a:off x="0" y="0"/>
          <a:ext cx="0" cy="0"/>
          <a:chOff x="0" y="0"/>
          <a:chExt cx="0" cy="0"/>
        </a:xfrm>
      </p:grpSpPr>
      <p:sp>
        <p:nvSpPr>
          <p:cNvPr id="1658" name="Google Shape;1658;p76"/>
          <p:cNvSpPr txBox="1"/>
          <p:nvPr>
            <p:ph idx="2" type="subTitle"/>
          </p:nvPr>
        </p:nvSpPr>
        <p:spPr>
          <a:xfrm>
            <a:off x="3509093" y="2345579"/>
            <a:ext cx="21258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659" name="Google Shape;1659;p76"/>
          <p:cNvSpPr txBox="1"/>
          <p:nvPr>
            <p:ph idx="5" type="subTitle"/>
          </p:nvPr>
        </p:nvSpPr>
        <p:spPr>
          <a:xfrm>
            <a:off x="6161142" y="2345579"/>
            <a:ext cx="21258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660" name="Google Shape;1660;p7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we are going to create</a:t>
            </a:r>
            <a:endParaRPr/>
          </a:p>
        </p:txBody>
      </p:sp>
      <p:sp>
        <p:nvSpPr>
          <p:cNvPr id="1661" name="Google Shape;1661;p76"/>
          <p:cNvSpPr txBox="1"/>
          <p:nvPr>
            <p:ph idx="1" type="subTitle"/>
          </p:nvPr>
        </p:nvSpPr>
        <p:spPr>
          <a:xfrm>
            <a:off x="857050" y="2345579"/>
            <a:ext cx="21258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662" name="Google Shape;1662;p76"/>
          <p:cNvSpPr txBox="1"/>
          <p:nvPr>
            <p:ph idx="3" type="subTitle"/>
          </p:nvPr>
        </p:nvSpPr>
        <p:spPr>
          <a:xfrm>
            <a:off x="857050" y="4083775"/>
            <a:ext cx="21258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of them all</a:t>
            </a:r>
            <a:endParaRPr/>
          </a:p>
        </p:txBody>
      </p:sp>
      <p:sp>
        <p:nvSpPr>
          <p:cNvPr id="1663" name="Google Shape;1663;p76"/>
          <p:cNvSpPr txBox="1"/>
          <p:nvPr>
            <p:ph idx="4" type="subTitle"/>
          </p:nvPr>
        </p:nvSpPr>
        <p:spPr>
          <a:xfrm>
            <a:off x="3509093" y="4083775"/>
            <a:ext cx="21258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rings</a:t>
            </a:r>
            <a:endParaRPr/>
          </a:p>
        </p:txBody>
      </p:sp>
      <p:sp>
        <p:nvSpPr>
          <p:cNvPr id="1664" name="Google Shape;1664;p76"/>
          <p:cNvSpPr txBox="1"/>
          <p:nvPr>
            <p:ph idx="6" type="subTitle"/>
          </p:nvPr>
        </p:nvSpPr>
        <p:spPr>
          <a:xfrm>
            <a:off x="6161142" y="4083775"/>
            <a:ext cx="21258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665" name="Google Shape;1665;p76"/>
          <p:cNvSpPr txBox="1"/>
          <p:nvPr>
            <p:ph idx="7" type="subTitle"/>
          </p:nvPr>
        </p:nvSpPr>
        <p:spPr>
          <a:xfrm>
            <a:off x="857050" y="2165550"/>
            <a:ext cx="2125800" cy="37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666" name="Google Shape;1666;p76"/>
          <p:cNvSpPr txBox="1"/>
          <p:nvPr>
            <p:ph idx="8" type="subTitle"/>
          </p:nvPr>
        </p:nvSpPr>
        <p:spPr>
          <a:xfrm>
            <a:off x="3509092" y="2165550"/>
            <a:ext cx="2125800" cy="37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667" name="Google Shape;1667;p76"/>
          <p:cNvSpPr txBox="1"/>
          <p:nvPr>
            <p:ph idx="9" type="subTitle"/>
          </p:nvPr>
        </p:nvSpPr>
        <p:spPr>
          <a:xfrm>
            <a:off x="857050" y="3903745"/>
            <a:ext cx="2125800" cy="37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668" name="Google Shape;1668;p76"/>
          <p:cNvSpPr txBox="1"/>
          <p:nvPr>
            <p:ph idx="13" type="subTitle"/>
          </p:nvPr>
        </p:nvSpPr>
        <p:spPr>
          <a:xfrm>
            <a:off x="3509092" y="3903745"/>
            <a:ext cx="2125800" cy="37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669" name="Google Shape;1669;p76"/>
          <p:cNvSpPr txBox="1"/>
          <p:nvPr>
            <p:ph idx="14" type="subTitle"/>
          </p:nvPr>
        </p:nvSpPr>
        <p:spPr>
          <a:xfrm>
            <a:off x="6161141" y="2165550"/>
            <a:ext cx="2125800" cy="37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670" name="Google Shape;1670;p76"/>
          <p:cNvSpPr txBox="1"/>
          <p:nvPr>
            <p:ph idx="15" type="subTitle"/>
          </p:nvPr>
        </p:nvSpPr>
        <p:spPr>
          <a:xfrm>
            <a:off x="6161141" y="3903745"/>
            <a:ext cx="2125800" cy="37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671" name="Google Shape;1671;p76"/>
          <p:cNvSpPr/>
          <p:nvPr/>
        </p:nvSpPr>
        <p:spPr>
          <a:xfrm>
            <a:off x="1603902" y="1394408"/>
            <a:ext cx="632100" cy="6321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6"/>
          <p:cNvSpPr/>
          <p:nvPr/>
        </p:nvSpPr>
        <p:spPr>
          <a:xfrm>
            <a:off x="1603901" y="3134674"/>
            <a:ext cx="632100" cy="6321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6"/>
          <p:cNvSpPr/>
          <p:nvPr/>
        </p:nvSpPr>
        <p:spPr>
          <a:xfrm>
            <a:off x="4255952" y="1394408"/>
            <a:ext cx="632100" cy="6321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6"/>
          <p:cNvSpPr/>
          <p:nvPr/>
        </p:nvSpPr>
        <p:spPr>
          <a:xfrm>
            <a:off x="4255952" y="3134674"/>
            <a:ext cx="632100" cy="6321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6"/>
          <p:cNvSpPr/>
          <p:nvPr/>
        </p:nvSpPr>
        <p:spPr>
          <a:xfrm>
            <a:off x="6908002" y="1394408"/>
            <a:ext cx="632100" cy="6321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6"/>
          <p:cNvSpPr/>
          <p:nvPr/>
        </p:nvSpPr>
        <p:spPr>
          <a:xfrm>
            <a:off x="6908002" y="3134674"/>
            <a:ext cx="632100" cy="6321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7" name="Google Shape;1677;p76"/>
          <p:cNvGrpSpPr/>
          <p:nvPr/>
        </p:nvGrpSpPr>
        <p:grpSpPr>
          <a:xfrm flipH="1">
            <a:off x="8208063" y="263538"/>
            <a:ext cx="725378" cy="595373"/>
            <a:chOff x="4064963" y="3978750"/>
            <a:chExt cx="725378" cy="595373"/>
          </a:xfrm>
        </p:grpSpPr>
        <p:sp>
          <p:nvSpPr>
            <p:cNvPr id="1678" name="Google Shape;1678;p76"/>
            <p:cNvSpPr/>
            <p:nvPr/>
          </p:nvSpPr>
          <p:spPr>
            <a:xfrm>
              <a:off x="4065003" y="3978750"/>
              <a:ext cx="725301" cy="595373"/>
            </a:xfrm>
            <a:custGeom>
              <a:rect b="b" l="l" r="r" t="t"/>
              <a:pathLst>
                <a:path extrusionOk="0" h="7680" w="9356">
                  <a:moveTo>
                    <a:pt x="1293" y="0"/>
                  </a:moveTo>
                  <a:cubicBezTo>
                    <a:pt x="582" y="0"/>
                    <a:pt x="0" y="583"/>
                    <a:pt x="0" y="1293"/>
                  </a:cubicBezTo>
                  <a:lnTo>
                    <a:pt x="0" y="4126"/>
                  </a:lnTo>
                  <a:cubicBezTo>
                    <a:pt x="0" y="4837"/>
                    <a:pt x="582" y="5419"/>
                    <a:pt x="1293" y="5419"/>
                  </a:cubicBezTo>
                  <a:lnTo>
                    <a:pt x="4995" y="5419"/>
                  </a:lnTo>
                  <a:lnTo>
                    <a:pt x="7996" y="7680"/>
                  </a:lnTo>
                  <a:lnTo>
                    <a:pt x="7621" y="5419"/>
                  </a:lnTo>
                  <a:lnTo>
                    <a:pt x="8063" y="5419"/>
                  </a:lnTo>
                  <a:cubicBezTo>
                    <a:pt x="8774" y="5419"/>
                    <a:pt x="9356" y="4838"/>
                    <a:pt x="9356" y="4126"/>
                  </a:cubicBezTo>
                  <a:lnTo>
                    <a:pt x="9356" y="1293"/>
                  </a:lnTo>
                  <a:cubicBezTo>
                    <a:pt x="9355" y="583"/>
                    <a:pt x="8774" y="0"/>
                    <a:pt x="806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9" name="Google Shape;1679;p76"/>
            <p:cNvGrpSpPr/>
            <p:nvPr/>
          </p:nvGrpSpPr>
          <p:grpSpPr>
            <a:xfrm>
              <a:off x="4064963" y="3981950"/>
              <a:ext cx="725378" cy="588978"/>
              <a:chOff x="2486400" y="3978750"/>
              <a:chExt cx="725378" cy="588978"/>
            </a:xfrm>
          </p:grpSpPr>
          <p:sp>
            <p:nvSpPr>
              <p:cNvPr id="1680" name="Google Shape;1680;p76"/>
              <p:cNvSpPr/>
              <p:nvPr/>
            </p:nvSpPr>
            <p:spPr>
              <a:xfrm>
                <a:off x="2486400" y="3978750"/>
                <a:ext cx="725378" cy="420172"/>
              </a:xfrm>
              <a:custGeom>
                <a:rect b="b" l="l" r="r" t="t"/>
                <a:pathLst>
                  <a:path extrusionOk="0" h="5420" w="9357">
                    <a:moveTo>
                      <a:pt x="1293" y="0"/>
                    </a:moveTo>
                    <a:cubicBezTo>
                      <a:pt x="583" y="0"/>
                      <a:pt x="1" y="583"/>
                      <a:pt x="1" y="1293"/>
                    </a:cubicBezTo>
                    <a:lnTo>
                      <a:pt x="1" y="4126"/>
                    </a:lnTo>
                    <a:cubicBezTo>
                      <a:pt x="1" y="4838"/>
                      <a:pt x="583" y="5419"/>
                      <a:pt x="1293" y="5419"/>
                    </a:cubicBezTo>
                    <a:lnTo>
                      <a:pt x="8062" y="5419"/>
                    </a:lnTo>
                    <a:cubicBezTo>
                      <a:pt x="8774" y="5419"/>
                      <a:pt x="9355" y="4837"/>
                      <a:pt x="9356" y="4126"/>
                    </a:cubicBezTo>
                    <a:lnTo>
                      <a:pt x="9356" y="1293"/>
                    </a:lnTo>
                    <a:cubicBezTo>
                      <a:pt x="9356" y="582"/>
                      <a:pt x="8774" y="0"/>
                      <a:pt x="8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6"/>
              <p:cNvSpPr/>
              <p:nvPr/>
            </p:nvSpPr>
            <p:spPr>
              <a:xfrm>
                <a:off x="2873628" y="4392450"/>
                <a:ext cx="232723" cy="175278"/>
              </a:xfrm>
              <a:custGeom>
                <a:rect b="b" l="l" r="r" t="t"/>
                <a:pathLst>
                  <a:path extrusionOk="0" h="2261" w="3002">
                    <a:moveTo>
                      <a:pt x="1" y="0"/>
                    </a:moveTo>
                    <a:lnTo>
                      <a:pt x="3002" y="2261"/>
                    </a:lnTo>
                    <a:lnTo>
                      <a:pt x="26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6"/>
              <p:cNvSpPr/>
              <p:nvPr/>
            </p:nvSpPr>
            <p:spPr>
              <a:xfrm>
                <a:off x="2809797" y="4065657"/>
                <a:ext cx="305284" cy="276290"/>
              </a:xfrm>
              <a:custGeom>
                <a:rect b="b" l="l" r="r" t="t"/>
                <a:pathLst>
                  <a:path extrusionOk="0" h="3564" w="3938">
                    <a:moveTo>
                      <a:pt x="1038" y="0"/>
                    </a:moveTo>
                    <a:cubicBezTo>
                      <a:pt x="1005" y="0"/>
                      <a:pt x="973" y="2"/>
                      <a:pt x="940" y="5"/>
                    </a:cubicBezTo>
                    <a:cubicBezTo>
                      <a:pt x="454" y="49"/>
                      <a:pt x="63" y="449"/>
                      <a:pt x="27" y="935"/>
                    </a:cubicBezTo>
                    <a:cubicBezTo>
                      <a:pt x="1" y="1266"/>
                      <a:pt x="137" y="1566"/>
                      <a:pt x="362" y="1768"/>
                    </a:cubicBezTo>
                    <a:lnTo>
                      <a:pt x="361" y="1768"/>
                    </a:lnTo>
                    <a:lnTo>
                      <a:pt x="1771" y="3470"/>
                    </a:lnTo>
                    <a:cubicBezTo>
                      <a:pt x="1822" y="3532"/>
                      <a:pt x="1896" y="3564"/>
                      <a:pt x="1970" y="3564"/>
                    </a:cubicBezTo>
                    <a:cubicBezTo>
                      <a:pt x="2044" y="3564"/>
                      <a:pt x="2117" y="3532"/>
                      <a:pt x="2169" y="3470"/>
                    </a:cubicBezTo>
                    <a:lnTo>
                      <a:pt x="3579" y="1768"/>
                    </a:lnTo>
                    <a:lnTo>
                      <a:pt x="3578" y="1768"/>
                    </a:lnTo>
                    <a:cubicBezTo>
                      <a:pt x="3803" y="1566"/>
                      <a:pt x="3938" y="1266"/>
                      <a:pt x="3913" y="935"/>
                    </a:cubicBezTo>
                    <a:cubicBezTo>
                      <a:pt x="3876" y="449"/>
                      <a:pt x="3485" y="49"/>
                      <a:pt x="3000" y="5"/>
                    </a:cubicBezTo>
                    <a:cubicBezTo>
                      <a:pt x="2967" y="2"/>
                      <a:pt x="2934" y="0"/>
                      <a:pt x="2902" y="0"/>
                    </a:cubicBezTo>
                    <a:cubicBezTo>
                      <a:pt x="2482" y="0"/>
                      <a:pt x="2123" y="255"/>
                      <a:pt x="1969" y="619"/>
                    </a:cubicBezTo>
                    <a:cubicBezTo>
                      <a:pt x="1816" y="255"/>
                      <a:pt x="1456" y="0"/>
                      <a:pt x="1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6"/>
              <p:cNvSpPr/>
              <p:nvPr/>
            </p:nvSpPr>
            <p:spPr>
              <a:xfrm flipH="1">
                <a:off x="2608934" y="4088759"/>
                <a:ext cx="122641" cy="196520"/>
              </a:xfrm>
              <a:custGeom>
                <a:rect b="b" l="l" r="r" t="t"/>
                <a:pathLst>
                  <a:path extrusionOk="0" h="2535" w="1582">
                    <a:moveTo>
                      <a:pt x="721" y="0"/>
                    </a:moveTo>
                    <a:cubicBezTo>
                      <a:pt x="623" y="0"/>
                      <a:pt x="516" y="13"/>
                      <a:pt x="397" y="41"/>
                    </a:cubicBezTo>
                    <a:cubicBezTo>
                      <a:pt x="280" y="69"/>
                      <a:pt x="153" y="110"/>
                      <a:pt x="18" y="165"/>
                    </a:cubicBezTo>
                    <a:lnTo>
                      <a:pt x="18" y="505"/>
                    </a:lnTo>
                    <a:cubicBezTo>
                      <a:pt x="151" y="431"/>
                      <a:pt x="276" y="375"/>
                      <a:pt x="392" y="338"/>
                    </a:cubicBezTo>
                    <a:cubicBezTo>
                      <a:pt x="510" y="301"/>
                      <a:pt x="622" y="283"/>
                      <a:pt x="727" y="283"/>
                    </a:cubicBezTo>
                    <a:cubicBezTo>
                      <a:pt x="877" y="283"/>
                      <a:pt x="997" y="325"/>
                      <a:pt x="1089" y="408"/>
                    </a:cubicBezTo>
                    <a:cubicBezTo>
                      <a:pt x="1183" y="492"/>
                      <a:pt x="1229" y="600"/>
                      <a:pt x="1229" y="731"/>
                    </a:cubicBezTo>
                    <a:cubicBezTo>
                      <a:pt x="1229" y="813"/>
                      <a:pt x="1208" y="896"/>
                      <a:pt x="1165" y="980"/>
                    </a:cubicBezTo>
                    <a:cubicBezTo>
                      <a:pt x="1122" y="1064"/>
                      <a:pt x="1047" y="1165"/>
                      <a:pt x="939" y="1287"/>
                    </a:cubicBezTo>
                    <a:cubicBezTo>
                      <a:pt x="883" y="1351"/>
                      <a:pt x="744" y="1495"/>
                      <a:pt x="523" y="1719"/>
                    </a:cubicBezTo>
                    <a:cubicBezTo>
                      <a:pt x="303" y="1941"/>
                      <a:pt x="129" y="2119"/>
                      <a:pt x="0" y="2250"/>
                    </a:cubicBezTo>
                    <a:lnTo>
                      <a:pt x="0" y="2534"/>
                    </a:lnTo>
                    <a:lnTo>
                      <a:pt x="1581" y="2534"/>
                    </a:lnTo>
                    <a:lnTo>
                      <a:pt x="1581" y="2250"/>
                    </a:lnTo>
                    <a:lnTo>
                      <a:pt x="406" y="2250"/>
                    </a:lnTo>
                    <a:cubicBezTo>
                      <a:pt x="677" y="1974"/>
                      <a:pt x="887" y="1759"/>
                      <a:pt x="1036" y="1605"/>
                    </a:cubicBezTo>
                    <a:cubicBezTo>
                      <a:pt x="1185" y="1451"/>
                      <a:pt x="1274" y="1358"/>
                      <a:pt x="1301" y="1326"/>
                    </a:cubicBezTo>
                    <a:cubicBezTo>
                      <a:pt x="1402" y="1201"/>
                      <a:pt x="1472" y="1093"/>
                      <a:pt x="1509" y="1002"/>
                    </a:cubicBezTo>
                    <a:cubicBezTo>
                      <a:pt x="1548" y="909"/>
                      <a:pt x="1568" y="813"/>
                      <a:pt x="1568" y="710"/>
                    </a:cubicBezTo>
                    <a:cubicBezTo>
                      <a:pt x="1568" y="495"/>
                      <a:pt x="1491" y="322"/>
                      <a:pt x="1337" y="193"/>
                    </a:cubicBezTo>
                    <a:cubicBezTo>
                      <a:pt x="1184" y="65"/>
                      <a:pt x="978" y="0"/>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4" name="Google Shape;1684;p76"/>
          <p:cNvGrpSpPr/>
          <p:nvPr/>
        </p:nvGrpSpPr>
        <p:grpSpPr>
          <a:xfrm>
            <a:off x="1760872" y="1551096"/>
            <a:ext cx="318149" cy="318732"/>
            <a:chOff x="1554250" y="2042000"/>
            <a:chExt cx="245675" cy="246125"/>
          </a:xfrm>
        </p:grpSpPr>
        <p:sp>
          <p:nvSpPr>
            <p:cNvPr id="1685" name="Google Shape;1685;p76"/>
            <p:cNvSpPr/>
            <p:nvPr/>
          </p:nvSpPr>
          <p:spPr>
            <a:xfrm>
              <a:off x="1554250" y="2042000"/>
              <a:ext cx="245675" cy="246125"/>
            </a:xfrm>
            <a:custGeom>
              <a:rect b="b" l="l" r="r" t="t"/>
              <a:pathLst>
                <a:path extrusionOk="0" h="9845" w="9827">
                  <a:moveTo>
                    <a:pt x="8545" y="288"/>
                  </a:moveTo>
                  <a:cubicBezTo>
                    <a:pt x="8733" y="288"/>
                    <a:pt x="8882" y="445"/>
                    <a:pt x="8882" y="637"/>
                  </a:cubicBezTo>
                  <a:lnTo>
                    <a:pt x="8882" y="1754"/>
                  </a:lnTo>
                  <a:lnTo>
                    <a:pt x="8208" y="1754"/>
                  </a:lnTo>
                  <a:lnTo>
                    <a:pt x="8208" y="629"/>
                  </a:lnTo>
                  <a:cubicBezTo>
                    <a:pt x="8208" y="451"/>
                    <a:pt x="8344" y="304"/>
                    <a:pt x="8517" y="289"/>
                  </a:cubicBezTo>
                  <a:cubicBezTo>
                    <a:pt x="8527" y="289"/>
                    <a:pt x="8536" y="288"/>
                    <a:pt x="8545" y="288"/>
                  </a:cubicBezTo>
                  <a:close/>
                  <a:moveTo>
                    <a:pt x="4918" y="5521"/>
                  </a:moveTo>
                  <a:cubicBezTo>
                    <a:pt x="5527" y="5521"/>
                    <a:pt x="6031" y="5980"/>
                    <a:pt x="6101" y="6570"/>
                  </a:cubicBezTo>
                  <a:lnTo>
                    <a:pt x="3734" y="6570"/>
                  </a:lnTo>
                  <a:cubicBezTo>
                    <a:pt x="3806" y="5980"/>
                    <a:pt x="4309" y="5521"/>
                    <a:pt x="4918" y="5521"/>
                  </a:cubicBezTo>
                  <a:close/>
                  <a:moveTo>
                    <a:pt x="4915" y="4450"/>
                  </a:moveTo>
                  <a:cubicBezTo>
                    <a:pt x="4921" y="4450"/>
                    <a:pt x="4926" y="4450"/>
                    <a:pt x="4931" y="4450"/>
                  </a:cubicBezTo>
                  <a:cubicBezTo>
                    <a:pt x="4997" y="4451"/>
                    <a:pt x="5064" y="4457"/>
                    <a:pt x="5130" y="4469"/>
                  </a:cubicBezTo>
                  <a:cubicBezTo>
                    <a:pt x="5199" y="4481"/>
                    <a:pt x="5249" y="4542"/>
                    <a:pt x="5251" y="4613"/>
                  </a:cubicBezTo>
                  <a:cubicBezTo>
                    <a:pt x="5252" y="4668"/>
                    <a:pt x="5254" y="4726"/>
                    <a:pt x="5256" y="4787"/>
                  </a:cubicBezTo>
                  <a:cubicBezTo>
                    <a:pt x="5258" y="4850"/>
                    <a:pt x="5302" y="4906"/>
                    <a:pt x="5365" y="4921"/>
                  </a:cubicBezTo>
                  <a:cubicBezTo>
                    <a:pt x="5542" y="4966"/>
                    <a:pt x="5713" y="5036"/>
                    <a:pt x="5869" y="5131"/>
                  </a:cubicBezTo>
                  <a:cubicBezTo>
                    <a:pt x="5892" y="5145"/>
                    <a:pt x="5918" y="5152"/>
                    <a:pt x="5944" y="5152"/>
                  </a:cubicBezTo>
                  <a:cubicBezTo>
                    <a:pt x="5980" y="5152"/>
                    <a:pt x="6015" y="5138"/>
                    <a:pt x="6043" y="5113"/>
                  </a:cubicBezTo>
                  <a:cubicBezTo>
                    <a:pt x="6086" y="5071"/>
                    <a:pt x="6128" y="5031"/>
                    <a:pt x="6168" y="4992"/>
                  </a:cubicBezTo>
                  <a:cubicBezTo>
                    <a:pt x="6197" y="4965"/>
                    <a:pt x="6234" y="4951"/>
                    <a:pt x="6272" y="4951"/>
                  </a:cubicBezTo>
                  <a:cubicBezTo>
                    <a:pt x="6302" y="4951"/>
                    <a:pt x="6332" y="4960"/>
                    <a:pt x="6358" y="4978"/>
                  </a:cubicBezTo>
                  <a:cubicBezTo>
                    <a:pt x="6418" y="5020"/>
                    <a:pt x="6476" y="5068"/>
                    <a:pt x="6527" y="5122"/>
                  </a:cubicBezTo>
                  <a:cubicBezTo>
                    <a:pt x="6575" y="5169"/>
                    <a:pt x="6617" y="5222"/>
                    <a:pt x="6655" y="5276"/>
                  </a:cubicBezTo>
                  <a:cubicBezTo>
                    <a:pt x="6695" y="5333"/>
                    <a:pt x="6689" y="5412"/>
                    <a:pt x="6639" y="5463"/>
                  </a:cubicBezTo>
                  <a:cubicBezTo>
                    <a:pt x="6601" y="5503"/>
                    <a:pt x="6561" y="5546"/>
                    <a:pt x="6520" y="5590"/>
                  </a:cubicBezTo>
                  <a:cubicBezTo>
                    <a:pt x="6476" y="5637"/>
                    <a:pt x="6469" y="5708"/>
                    <a:pt x="6502" y="5763"/>
                  </a:cubicBezTo>
                  <a:cubicBezTo>
                    <a:pt x="6596" y="5920"/>
                    <a:pt x="6666" y="6090"/>
                    <a:pt x="6710" y="6267"/>
                  </a:cubicBezTo>
                  <a:cubicBezTo>
                    <a:pt x="6726" y="6330"/>
                    <a:pt x="6781" y="6374"/>
                    <a:pt x="6846" y="6377"/>
                  </a:cubicBezTo>
                  <a:cubicBezTo>
                    <a:pt x="6906" y="6379"/>
                    <a:pt x="6963" y="6380"/>
                    <a:pt x="7019" y="6381"/>
                  </a:cubicBezTo>
                  <a:cubicBezTo>
                    <a:pt x="7091" y="6383"/>
                    <a:pt x="7151" y="6434"/>
                    <a:pt x="7164" y="6505"/>
                  </a:cubicBezTo>
                  <a:cubicBezTo>
                    <a:pt x="7167" y="6527"/>
                    <a:pt x="7171" y="6548"/>
                    <a:pt x="7173" y="6570"/>
                  </a:cubicBezTo>
                  <a:lnTo>
                    <a:pt x="6393" y="6570"/>
                  </a:lnTo>
                  <a:cubicBezTo>
                    <a:pt x="6319" y="5821"/>
                    <a:pt x="5686" y="5233"/>
                    <a:pt x="4918" y="5233"/>
                  </a:cubicBezTo>
                  <a:cubicBezTo>
                    <a:pt x="4151" y="5233"/>
                    <a:pt x="3517" y="5821"/>
                    <a:pt x="3444" y="6570"/>
                  </a:cubicBezTo>
                  <a:lnTo>
                    <a:pt x="2662" y="6570"/>
                  </a:lnTo>
                  <a:cubicBezTo>
                    <a:pt x="2666" y="6547"/>
                    <a:pt x="2669" y="6526"/>
                    <a:pt x="2673" y="6503"/>
                  </a:cubicBezTo>
                  <a:cubicBezTo>
                    <a:pt x="2685" y="6434"/>
                    <a:pt x="2746" y="6383"/>
                    <a:pt x="2817" y="6382"/>
                  </a:cubicBezTo>
                  <a:cubicBezTo>
                    <a:pt x="2872" y="6381"/>
                    <a:pt x="2931" y="6379"/>
                    <a:pt x="2991" y="6377"/>
                  </a:cubicBezTo>
                  <a:cubicBezTo>
                    <a:pt x="3054" y="6375"/>
                    <a:pt x="3110" y="6330"/>
                    <a:pt x="3125" y="6267"/>
                  </a:cubicBezTo>
                  <a:cubicBezTo>
                    <a:pt x="3171" y="6090"/>
                    <a:pt x="3240" y="5920"/>
                    <a:pt x="3335" y="5764"/>
                  </a:cubicBezTo>
                  <a:cubicBezTo>
                    <a:pt x="3368" y="5708"/>
                    <a:pt x="3361" y="5638"/>
                    <a:pt x="3317" y="5591"/>
                  </a:cubicBezTo>
                  <a:cubicBezTo>
                    <a:pt x="3275" y="5546"/>
                    <a:pt x="3235" y="5503"/>
                    <a:pt x="3197" y="5463"/>
                  </a:cubicBezTo>
                  <a:cubicBezTo>
                    <a:pt x="3148" y="5412"/>
                    <a:pt x="3142" y="5333"/>
                    <a:pt x="3182" y="5275"/>
                  </a:cubicBezTo>
                  <a:cubicBezTo>
                    <a:pt x="3222" y="5217"/>
                    <a:pt x="3268" y="5163"/>
                    <a:pt x="3318" y="5114"/>
                  </a:cubicBezTo>
                  <a:cubicBezTo>
                    <a:pt x="3367" y="5063"/>
                    <a:pt x="3421" y="5018"/>
                    <a:pt x="3479" y="4978"/>
                  </a:cubicBezTo>
                  <a:cubicBezTo>
                    <a:pt x="3505" y="4960"/>
                    <a:pt x="3534" y="4951"/>
                    <a:pt x="3564" y="4951"/>
                  </a:cubicBezTo>
                  <a:cubicBezTo>
                    <a:pt x="3602" y="4951"/>
                    <a:pt x="3639" y="4966"/>
                    <a:pt x="3668" y="4993"/>
                  </a:cubicBezTo>
                  <a:cubicBezTo>
                    <a:pt x="3708" y="5031"/>
                    <a:pt x="3751" y="5071"/>
                    <a:pt x="3794" y="5113"/>
                  </a:cubicBezTo>
                  <a:cubicBezTo>
                    <a:pt x="3821" y="5138"/>
                    <a:pt x="3856" y="5152"/>
                    <a:pt x="3892" y="5152"/>
                  </a:cubicBezTo>
                  <a:cubicBezTo>
                    <a:pt x="3918" y="5152"/>
                    <a:pt x="3943" y="5145"/>
                    <a:pt x="3966" y="5131"/>
                  </a:cubicBezTo>
                  <a:cubicBezTo>
                    <a:pt x="4124" y="5036"/>
                    <a:pt x="4294" y="4966"/>
                    <a:pt x="4471" y="4921"/>
                  </a:cubicBezTo>
                  <a:cubicBezTo>
                    <a:pt x="4534" y="4906"/>
                    <a:pt x="4579" y="4850"/>
                    <a:pt x="4580" y="4786"/>
                  </a:cubicBezTo>
                  <a:cubicBezTo>
                    <a:pt x="4583" y="4727"/>
                    <a:pt x="4585" y="4668"/>
                    <a:pt x="4586" y="4613"/>
                  </a:cubicBezTo>
                  <a:cubicBezTo>
                    <a:pt x="4587" y="4542"/>
                    <a:pt x="4639" y="4481"/>
                    <a:pt x="4709" y="4469"/>
                  </a:cubicBezTo>
                  <a:cubicBezTo>
                    <a:pt x="4777" y="4456"/>
                    <a:pt x="4846" y="4450"/>
                    <a:pt x="4915" y="4450"/>
                  </a:cubicBezTo>
                  <a:close/>
                  <a:moveTo>
                    <a:pt x="8019" y="289"/>
                  </a:moveTo>
                  <a:cubicBezTo>
                    <a:pt x="7956" y="388"/>
                    <a:pt x="7919" y="504"/>
                    <a:pt x="7919" y="630"/>
                  </a:cubicBezTo>
                  <a:lnTo>
                    <a:pt x="7919" y="1899"/>
                  </a:lnTo>
                  <a:lnTo>
                    <a:pt x="7919" y="1900"/>
                  </a:lnTo>
                  <a:lnTo>
                    <a:pt x="7919" y="1901"/>
                  </a:lnTo>
                  <a:lnTo>
                    <a:pt x="7919" y="2622"/>
                  </a:lnTo>
                  <a:cubicBezTo>
                    <a:pt x="7919" y="2691"/>
                    <a:pt x="7965" y="2753"/>
                    <a:pt x="8032" y="2768"/>
                  </a:cubicBezTo>
                  <a:cubicBezTo>
                    <a:pt x="8042" y="2770"/>
                    <a:pt x="8053" y="2771"/>
                    <a:pt x="8063" y="2771"/>
                  </a:cubicBezTo>
                  <a:cubicBezTo>
                    <a:pt x="8143" y="2771"/>
                    <a:pt x="8208" y="2707"/>
                    <a:pt x="8208" y="2627"/>
                  </a:cubicBezTo>
                  <a:lnTo>
                    <a:pt x="8208" y="2043"/>
                  </a:lnTo>
                  <a:lnTo>
                    <a:pt x="9178" y="2043"/>
                  </a:lnTo>
                  <a:cubicBezTo>
                    <a:pt x="9387" y="2043"/>
                    <a:pt x="9557" y="2211"/>
                    <a:pt x="9557" y="2420"/>
                  </a:cubicBezTo>
                  <a:lnTo>
                    <a:pt x="9557" y="6570"/>
                  </a:lnTo>
                  <a:lnTo>
                    <a:pt x="8208" y="6570"/>
                  </a:lnTo>
                  <a:lnTo>
                    <a:pt x="8208" y="3338"/>
                  </a:lnTo>
                  <a:cubicBezTo>
                    <a:pt x="8208" y="3269"/>
                    <a:pt x="8162" y="3206"/>
                    <a:pt x="8095" y="3192"/>
                  </a:cubicBezTo>
                  <a:cubicBezTo>
                    <a:pt x="8084" y="3189"/>
                    <a:pt x="8073" y="3188"/>
                    <a:pt x="8063" y="3188"/>
                  </a:cubicBezTo>
                  <a:cubicBezTo>
                    <a:pt x="7983" y="3188"/>
                    <a:pt x="7919" y="3252"/>
                    <a:pt x="7919" y="3332"/>
                  </a:cubicBezTo>
                  <a:lnTo>
                    <a:pt x="7919" y="6570"/>
                  </a:lnTo>
                  <a:lnTo>
                    <a:pt x="7463" y="6570"/>
                  </a:lnTo>
                  <a:cubicBezTo>
                    <a:pt x="7459" y="6531"/>
                    <a:pt x="7454" y="6493"/>
                    <a:pt x="7448" y="6455"/>
                  </a:cubicBezTo>
                  <a:cubicBezTo>
                    <a:pt x="7411" y="6249"/>
                    <a:pt x="7234" y="6097"/>
                    <a:pt x="7025" y="6093"/>
                  </a:cubicBezTo>
                  <a:cubicBezTo>
                    <a:pt x="7004" y="6093"/>
                    <a:pt x="6983" y="6092"/>
                    <a:pt x="6961" y="6092"/>
                  </a:cubicBezTo>
                  <a:cubicBezTo>
                    <a:pt x="6921" y="5959"/>
                    <a:pt x="6868" y="5831"/>
                    <a:pt x="6803" y="5710"/>
                  </a:cubicBezTo>
                  <a:cubicBezTo>
                    <a:pt x="6818" y="5694"/>
                    <a:pt x="6833" y="5678"/>
                    <a:pt x="6848" y="5663"/>
                  </a:cubicBezTo>
                  <a:cubicBezTo>
                    <a:pt x="6991" y="5513"/>
                    <a:pt x="7010" y="5280"/>
                    <a:pt x="6891" y="5111"/>
                  </a:cubicBezTo>
                  <a:cubicBezTo>
                    <a:pt x="6845" y="5043"/>
                    <a:pt x="6792" y="4979"/>
                    <a:pt x="6734" y="4919"/>
                  </a:cubicBezTo>
                  <a:cubicBezTo>
                    <a:pt x="6669" y="4854"/>
                    <a:pt x="6599" y="4794"/>
                    <a:pt x="6523" y="4741"/>
                  </a:cubicBezTo>
                  <a:cubicBezTo>
                    <a:pt x="6448" y="4689"/>
                    <a:pt x="6360" y="4663"/>
                    <a:pt x="6272" y="4663"/>
                  </a:cubicBezTo>
                  <a:cubicBezTo>
                    <a:pt x="6162" y="4663"/>
                    <a:pt x="6052" y="4704"/>
                    <a:pt x="5969" y="4785"/>
                  </a:cubicBezTo>
                  <a:cubicBezTo>
                    <a:pt x="5953" y="4799"/>
                    <a:pt x="5938" y="4813"/>
                    <a:pt x="5923" y="4829"/>
                  </a:cubicBezTo>
                  <a:cubicBezTo>
                    <a:pt x="5801" y="4764"/>
                    <a:pt x="5674" y="4710"/>
                    <a:pt x="5541" y="4670"/>
                  </a:cubicBezTo>
                  <a:cubicBezTo>
                    <a:pt x="5541" y="4649"/>
                    <a:pt x="5540" y="4626"/>
                    <a:pt x="5540" y="4606"/>
                  </a:cubicBezTo>
                  <a:cubicBezTo>
                    <a:pt x="5535" y="4398"/>
                    <a:pt x="5384" y="4221"/>
                    <a:pt x="5181" y="4184"/>
                  </a:cubicBezTo>
                  <a:cubicBezTo>
                    <a:pt x="5100" y="4170"/>
                    <a:pt x="5016" y="4161"/>
                    <a:pt x="4934" y="4161"/>
                  </a:cubicBezTo>
                  <a:cubicBezTo>
                    <a:pt x="4925" y="4161"/>
                    <a:pt x="4916" y="4161"/>
                    <a:pt x="4906" y="4161"/>
                  </a:cubicBezTo>
                  <a:cubicBezTo>
                    <a:pt x="4824" y="4161"/>
                    <a:pt x="4741" y="4169"/>
                    <a:pt x="4660" y="4184"/>
                  </a:cubicBezTo>
                  <a:cubicBezTo>
                    <a:pt x="4454" y="4220"/>
                    <a:pt x="4302" y="4398"/>
                    <a:pt x="4298" y="4607"/>
                  </a:cubicBezTo>
                  <a:cubicBezTo>
                    <a:pt x="4297" y="4627"/>
                    <a:pt x="4297" y="4649"/>
                    <a:pt x="4296" y="4670"/>
                  </a:cubicBezTo>
                  <a:cubicBezTo>
                    <a:pt x="4164" y="4710"/>
                    <a:pt x="4036" y="4763"/>
                    <a:pt x="3915" y="4829"/>
                  </a:cubicBezTo>
                  <a:cubicBezTo>
                    <a:pt x="3899" y="4813"/>
                    <a:pt x="3883" y="4799"/>
                    <a:pt x="3868" y="4785"/>
                  </a:cubicBezTo>
                  <a:cubicBezTo>
                    <a:pt x="3784" y="4703"/>
                    <a:pt x="3674" y="4662"/>
                    <a:pt x="3564" y="4662"/>
                  </a:cubicBezTo>
                  <a:cubicBezTo>
                    <a:pt x="3477" y="4662"/>
                    <a:pt x="3390" y="4688"/>
                    <a:pt x="3316" y="4740"/>
                  </a:cubicBezTo>
                  <a:cubicBezTo>
                    <a:pt x="3244" y="4790"/>
                    <a:pt x="3176" y="4846"/>
                    <a:pt x="3114" y="4908"/>
                  </a:cubicBezTo>
                  <a:cubicBezTo>
                    <a:pt x="3053" y="4970"/>
                    <a:pt x="2997" y="5038"/>
                    <a:pt x="2945" y="5110"/>
                  </a:cubicBezTo>
                  <a:cubicBezTo>
                    <a:pt x="2827" y="5279"/>
                    <a:pt x="2846" y="5512"/>
                    <a:pt x="2988" y="5663"/>
                  </a:cubicBezTo>
                  <a:cubicBezTo>
                    <a:pt x="3004" y="5678"/>
                    <a:pt x="3018" y="5694"/>
                    <a:pt x="3034" y="5710"/>
                  </a:cubicBezTo>
                  <a:cubicBezTo>
                    <a:pt x="2969" y="5831"/>
                    <a:pt x="2915" y="5959"/>
                    <a:pt x="2875" y="6092"/>
                  </a:cubicBezTo>
                  <a:cubicBezTo>
                    <a:pt x="2854" y="6092"/>
                    <a:pt x="2832" y="6093"/>
                    <a:pt x="2812" y="6093"/>
                  </a:cubicBezTo>
                  <a:cubicBezTo>
                    <a:pt x="2603" y="6097"/>
                    <a:pt x="2426" y="6248"/>
                    <a:pt x="2389" y="6453"/>
                  </a:cubicBezTo>
                  <a:cubicBezTo>
                    <a:pt x="2383" y="6492"/>
                    <a:pt x="2378" y="6531"/>
                    <a:pt x="2373" y="6570"/>
                  </a:cubicBezTo>
                  <a:lnTo>
                    <a:pt x="291" y="6570"/>
                  </a:lnTo>
                  <a:lnTo>
                    <a:pt x="291" y="2420"/>
                  </a:lnTo>
                  <a:cubicBezTo>
                    <a:pt x="290" y="2212"/>
                    <a:pt x="460" y="2043"/>
                    <a:pt x="668" y="2043"/>
                  </a:cubicBezTo>
                  <a:lnTo>
                    <a:pt x="1620" y="2043"/>
                  </a:lnTo>
                  <a:lnTo>
                    <a:pt x="1620" y="6033"/>
                  </a:lnTo>
                  <a:cubicBezTo>
                    <a:pt x="1620" y="6102"/>
                    <a:pt x="1665" y="6165"/>
                    <a:pt x="1733" y="6179"/>
                  </a:cubicBezTo>
                  <a:cubicBezTo>
                    <a:pt x="1743" y="6181"/>
                    <a:pt x="1754" y="6182"/>
                    <a:pt x="1764" y="6182"/>
                  </a:cubicBezTo>
                  <a:cubicBezTo>
                    <a:pt x="1844" y="6182"/>
                    <a:pt x="1909" y="6118"/>
                    <a:pt x="1909" y="6038"/>
                  </a:cubicBezTo>
                  <a:lnTo>
                    <a:pt x="1909" y="1900"/>
                  </a:lnTo>
                  <a:lnTo>
                    <a:pt x="1909" y="1899"/>
                  </a:lnTo>
                  <a:lnTo>
                    <a:pt x="1909" y="1898"/>
                  </a:lnTo>
                  <a:lnTo>
                    <a:pt x="1909" y="630"/>
                  </a:lnTo>
                  <a:cubicBezTo>
                    <a:pt x="1909" y="443"/>
                    <a:pt x="2061" y="289"/>
                    <a:pt x="2249" y="289"/>
                  </a:cubicBezTo>
                  <a:close/>
                  <a:moveTo>
                    <a:pt x="9556" y="6859"/>
                  </a:moveTo>
                  <a:lnTo>
                    <a:pt x="9556" y="7744"/>
                  </a:lnTo>
                  <a:cubicBezTo>
                    <a:pt x="9556" y="7915"/>
                    <a:pt x="9418" y="8053"/>
                    <a:pt x="9247" y="8053"/>
                  </a:cubicBezTo>
                  <a:lnTo>
                    <a:pt x="6015" y="8053"/>
                  </a:lnTo>
                  <a:cubicBezTo>
                    <a:pt x="6015" y="8053"/>
                    <a:pt x="5993" y="8059"/>
                    <a:pt x="5983" y="8072"/>
                  </a:cubicBezTo>
                  <a:lnTo>
                    <a:pt x="3853" y="8072"/>
                  </a:lnTo>
                  <a:cubicBezTo>
                    <a:pt x="3843" y="8059"/>
                    <a:pt x="3821" y="8053"/>
                    <a:pt x="3821" y="8053"/>
                  </a:cubicBezTo>
                  <a:lnTo>
                    <a:pt x="599" y="8053"/>
                  </a:lnTo>
                  <a:cubicBezTo>
                    <a:pt x="429" y="8053"/>
                    <a:pt x="290" y="7915"/>
                    <a:pt x="290" y="7744"/>
                  </a:cubicBezTo>
                  <a:lnTo>
                    <a:pt x="290" y="6859"/>
                  </a:lnTo>
                  <a:close/>
                  <a:moveTo>
                    <a:pt x="5838" y="8361"/>
                  </a:moveTo>
                  <a:lnTo>
                    <a:pt x="5838" y="9036"/>
                  </a:lnTo>
                  <a:lnTo>
                    <a:pt x="3989" y="9036"/>
                  </a:lnTo>
                  <a:lnTo>
                    <a:pt x="3989" y="8361"/>
                  </a:lnTo>
                  <a:close/>
                  <a:moveTo>
                    <a:pt x="6194" y="9325"/>
                  </a:moveTo>
                  <a:cubicBezTo>
                    <a:pt x="6353" y="9325"/>
                    <a:pt x="6491" y="9421"/>
                    <a:pt x="6548" y="9555"/>
                  </a:cubicBezTo>
                  <a:lnTo>
                    <a:pt x="3289" y="9555"/>
                  </a:lnTo>
                  <a:cubicBezTo>
                    <a:pt x="3345" y="9421"/>
                    <a:pt x="3483" y="9325"/>
                    <a:pt x="3643" y="9325"/>
                  </a:cubicBezTo>
                  <a:close/>
                  <a:moveTo>
                    <a:pt x="2248" y="0"/>
                  </a:moveTo>
                  <a:cubicBezTo>
                    <a:pt x="1901" y="0"/>
                    <a:pt x="1620" y="282"/>
                    <a:pt x="1620" y="630"/>
                  </a:cubicBezTo>
                  <a:lnTo>
                    <a:pt x="1620" y="1754"/>
                  </a:lnTo>
                  <a:lnTo>
                    <a:pt x="667" y="1754"/>
                  </a:lnTo>
                  <a:cubicBezTo>
                    <a:pt x="300" y="1754"/>
                    <a:pt x="1" y="2052"/>
                    <a:pt x="1" y="2420"/>
                  </a:cubicBezTo>
                  <a:lnTo>
                    <a:pt x="1" y="7744"/>
                  </a:lnTo>
                  <a:cubicBezTo>
                    <a:pt x="1" y="8074"/>
                    <a:pt x="268" y="8342"/>
                    <a:pt x="598" y="8342"/>
                  </a:cubicBezTo>
                  <a:lnTo>
                    <a:pt x="3700" y="8342"/>
                  </a:lnTo>
                  <a:lnTo>
                    <a:pt x="3700" y="9036"/>
                  </a:lnTo>
                  <a:lnTo>
                    <a:pt x="3633" y="9036"/>
                  </a:lnTo>
                  <a:cubicBezTo>
                    <a:pt x="3266" y="9036"/>
                    <a:pt x="2968" y="9334"/>
                    <a:pt x="2967" y="9700"/>
                  </a:cubicBezTo>
                  <a:cubicBezTo>
                    <a:pt x="2967" y="9780"/>
                    <a:pt x="3032" y="9844"/>
                    <a:pt x="3112" y="9844"/>
                  </a:cubicBezTo>
                  <a:lnTo>
                    <a:pt x="6690" y="9844"/>
                  </a:lnTo>
                  <a:cubicBezTo>
                    <a:pt x="6770" y="9844"/>
                    <a:pt x="6835" y="9780"/>
                    <a:pt x="6835" y="9700"/>
                  </a:cubicBezTo>
                  <a:cubicBezTo>
                    <a:pt x="6834" y="9333"/>
                    <a:pt x="6535" y="9036"/>
                    <a:pt x="6168" y="9036"/>
                  </a:cubicBezTo>
                  <a:lnTo>
                    <a:pt x="6127" y="9036"/>
                  </a:lnTo>
                  <a:lnTo>
                    <a:pt x="6127" y="8361"/>
                  </a:lnTo>
                  <a:lnTo>
                    <a:pt x="9229" y="8361"/>
                  </a:lnTo>
                  <a:cubicBezTo>
                    <a:pt x="9559" y="8361"/>
                    <a:pt x="9826" y="8094"/>
                    <a:pt x="9826" y="7764"/>
                  </a:cubicBezTo>
                  <a:lnTo>
                    <a:pt x="9826" y="2432"/>
                  </a:lnTo>
                  <a:cubicBezTo>
                    <a:pt x="9826" y="2066"/>
                    <a:pt x="9533" y="1769"/>
                    <a:pt x="9171" y="1765"/>
                  </a:cubicBezTo>
                  <a:lnTo>
                    <a:pt x="9171" y="630"/>
                  </a:lnTo>
                  <a:cubicBezTo>
                    <a:pt x="9171" y="282"/>
                    <a:pt x="8889" y="0"/>
                    <a:pt x="85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6"/>
            <p:cNvSpPr/>
            <p:nvPr/>
          </p:nvSpPr>
          <p:spPr>
            <a:xfrm>
              <a:off x="1611600" y="2056925"/>
              <a:ext cx="61650" cy="77575"/>
            </a:xfrm>
            <a:custGeom>
              <a:rect b="b" l="l" r="r" t="t"/>
              <a:pathLst>
                <a:path extrusionOk="0" h="3103" w="2466">
                  <a:moveTo>
                    <a:pt x="2176" y="290"/>
                  </a:moveTo>
                  <a:lnTo>
                    <a:pt x="2176" y="2814"/>
                  </a:lnTo>
                  <a:lnTo>
                    <a:pt x="288" y="2814"/>
                  </a:lnTo>
                  <a:lnTo>
                    <a:pt x="288" y="290"/>
                  </a:lnTo>
                  <a:close/>
                  <a:moveTo>
                    <a:pt x="232" y="1"/>
                  </a:moveTo>
                  <a:cubicBezTo>
                    <a:pt x="103" y="1"/>
                    <a:pt x="0" y="105"/>
                    <a:pt x="0" y="232"/>
                  </a:cubicBezTo>
                  <a:lnTo>
                    <a:pt x="0" y="2871"/>
                  </a:lnTo>
                  <a:cubicBezTo>
                    <a:pt x="0" y="2999"/>
                    <a:pt x="103" y="3103"/>
                    <a:pt x="232" y="3103"/>
                  </a:cubicBezTo>
                  <a:lnTo>
                    <a:pt x="2234" y="3103"/>
                  </a:lnTo>
                  <a:cubicBezTo>
                    <a:pt x="2362" y="3103"/>
                    <a:pt x="2465" y="2999"/>
                    <a:pt x="2465" y="2871"/>
                  </a:cubicBezTo>
                  <a:lnTo>
                    <a:pt x="2465" y="232"/>
                  </a:lnTo>
                  <a:cubicBezTo>
                    <a:pt x="2465" y="105"/>
                    <a:pt x="2362" y="1"/>
                    <a:pt x="22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6"/>
            <p:cNvSpPr/>
            <p:nvPr/>
          </p:nvSpPr>
          <p:spPr>
            <a:xfrm>
              <a:off x="1686400" y="2058375"/>
              <a:ext cx="53950" cy="7250"/>
            </a:xfrm>
            <a:custGeom>
              <a:rect b="b" l="l" r="r" t="t"/>
              <a:pathLst>
                <a:path extrusionOk="0" h="290" w="2158">
                  <a:moveTo>
                    <a:pt x="167" y="0"/>
                  </a:moveTo>
                  <a:cubicBezTo>
                    <a:pt x="98" y="0"/>
                    <a:pt x="35" y="47"/>
                    <a:pt x="21" y="114"/>
                  </a:cubicBezTo>
                  <a:cubicBezTo>
                    <a:pt x="1" y="207"/>
                    <a:pt x="72" y="289"/>
                    <a:pt x="162" y="289"/>
                  </a:cubicBezTo>
                  <a:lnTo>
                    <a:pt x="1992" y="289"/>
                  </a:lnTo>
                  <a:cubicBezTo>
                    <a:pt x="2061" y="289"/>
                    <a:pt x="2124" y="244"/>
                    <a:pt x="2138" y="176"/>
                  </a:cubicBezTo>
                  <a:cubicBezTo>
                    <a:pt x="2158" y="83"/>
                    <a:pt x="2087" y="0"/>
                    <a:pt x="1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6"/>
            <p:cNvSpPr/>
            <p:nvPr/>
          </p:nvSpPr>
          <p:spPr>
            <a:xfrm>
              <a:off x="1686400" y="2075250"/>
              <a:ext cx="53950" cy="7250"/>
            </a:xfrm>
            <a:custGeom>
              <a:rect b="b" l="l" r="r" t="t"/>
              <a:pathLst>
                <a:path extrusionOk="0" h="290" w="2158">
                  <a:moveTo>
                    <a:pt x="167" y="0"/>
                  </a:moveTo>
                  <a:cubicBezTo>
                    <a:pt x="98" y="0"/>
                    <a:pt x="35" y="45"/>
                    <a:pt x="21" y="113"/>
                  </a:cubicBezTo>
                  <a:cubicBezTo>
                    <a:pt x="1" y="207"/>
                    <a:pt x="72" y="289"/>
                    <a:pt x="162" y="289"/>
                  </a:cubicBezTo>
                  <a:lnTo>
                    <a:pt x="1992" y="289"/>
                  </a:lnTo>
                  <a:cubicBezTo>
                    <a:pt x="2061" y="289"/>
                    <a:pt x="2124" y="243"/>
                    <a:pt x="2138" y="176"/>
                  </a:cubicBezTo>
                  <a:cubicBezTo>
                    <a:pt x="2158" y="82"/>
                    <a:pt x="2087" y="0"/>
                    <a:pt x="1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6"/>
            <p:cNvSpPr/>
            <p:nvPr/>
          </p:nvSpPr>
          <p:spPr>
            <a:xfrm>
              <a:off x="1686400" y="2092100"/>
              <a:ext cx="53950" cy="7250"/>
            </a:xfrm>
            <a:custGeom>
              <a:rect b="b" l="l" r="r" t="t"/>
              <a:pathLst>
                <a:path extrusionOk="0" h="290" w="2158">
                  <a:moveTo>
                    <a:pt x="167" y="1"/>
                  </a:moveTo>
                  <a:cubicBezTo>
                    <a:pt x="98" y="1"/>
                    <a:pt x="35" y="46"/>
                    <a:pt x="21" y="113"/>
                  </a:cubicBezTo>
                  <a:cubicBezTo>
                    <a:pt x="1" y="206"/>
                    <a:pt x="72" y="290"/>
                    <a:pt x="162" y="290"/>
                  </a:cubicBezTo>
                  <a:lnTo>
                    <a:pt x="1992" y="290"/>
                  </a:lnTo>
                  <a:cubicBezTo>
                    <a:pt x="2061" y="290"/>
                    <a:pt x="2124" y="243"/>
                    <a:pt x="2138" y="177"/>
                  </a:cubicBezTo>
                  <a:cubicBezTo>
                    <a:pt x="2158" y="83"/>
                    <a:pt x="2087" y="1"/>
                    <a:pt x="19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6"/>
            <p:cNvSpPr/>
            <p:nvPr/>
          </p:nvSpPr>
          <p:spPr>
            <a:xfrm>
              <a:off x="1686400" y="2108950"/>
              <a:ext cx="53950" cy="7250"/>
            </a:xfrm>
            <a:custGeom>
              <a:rect b="b" l="l" r="r" t="t"/>
              <a:pathLst>
                <a:path extrusionOk="0" h="290" w="2158">
                  <a:moveTo>
                    <a:pt x="167" y="0"/>
                  </a:moveTo>
                  <a:cubicBezTo>
                    <a:pt x="98" y="0"/>
                    <a:pt x="35" y="47"/>
                    <a:pt x="21" y="113"/>
                  </a:cubicBezTo>
                  <a:cubicBezTo>
                    <a:pt x="1" y="207"/>
                    <a:pt x="72" y="289"/>
                    <a:pt x="162" y="289"/>
                  </a:cubicBezTo>
                  <a:lnTo>
                    <a:pt x="1992" y="289"/>
                  </a:lnTo>
                  <a:cubicBezTo>
                    <a:pt x="2061" y="289"/>
                    <a:pt x="2124" y="244"/>
                    <a:pt x="2138" y="176"/>
                  </a:cubicBezTo>
                  <a:cubicBezTo>
                    <a:pt x="2158" y="83"/>
                    <a:pt x="2087" y="0"/>
                    <a:pt x="1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6"/>
            <p:cNvSpPr/>
            <p:nvPr/>
          </p:nvSpPr>
          <p:spPr>
            <a:xfrm>
              <a:off x="1686425" y="2125800"/>
              <a:ext cx="33475" cy="7250"/>
            </a:xfrm>
            <a:custGeom>
              <a:rect b="b" l="l" r="r" t="t"/>
              <a:pathLst>
                <a:path extrusionOk="0" h="290" w="1339">
                  <a:moveTo>
                    <a:pt x="167" y="1"/>
                  </a:moveTo>
                  <a:cubicBezTo>
                    <a:pt x="98" y="1"/>
                    <a:pt x="35" y="46"/>
                    <a:pt x="21" y="113"/>
                  </a:cubicBezTo>
                  <a:cubicBezTo>
                    <a:pt x="1" y="207"/>
                    <a:pt x="72" y="290"/>
                    <a:pt x="161" y="290"/>
                  </a:cubicBezTo>
                  <a:lnTo>
                    <a:pt x="1173" y="290"/>
                  </a:lnTo>
                  <a:cubicBezTo>
                    <a:pt x="1242" y="290"/>
                    <a:pt x="1305" y="244"/>
                    <a:pt x="1319" y="177"/>
                  </a:cubicBezTo>
                  <a:cubicBezTo>
                    <a:pt x="1339" y="83"/>
                    <a:pt x="1268" y="1"/>
                    <a:pt x="1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76"/>
          <p:cNvGrpSpPr/>
          <p:nvPr/>
        </p:nvGrpSpPr>
        <p:grpSpPr>
          <a:xfrm>
            <a:off x="7064980" y="3341506"/>
            <a:ext cx="318139" cy="231136"/>
            <a:chOff x="4476275" y="3942650"/>
            <a:chExt cx="246600" cy="179175"/>
          </a:xfrm>
        </p:grpSpPr>
        <p:sp>
          <p:nvSpPr>
            <p:cNvPr id="1693" name="Google Shape;1693;p76"/>
            <p:cNvSpPr/>
            <p:nvPr/>
          </p:nvSpPr>
          <p:spPr>
            <a:xfrm>
              <a:off x="4476275" y="3942650"/>
              <a:ext cx="246600" cy="179175"/>
            </a:xfrm>
            <a:custGeom>
              <a:rect b="b" l="l" r="r" t="t"/>
              <a:pathLst>
                <a:path extrusionOk="0" h="7167" w="9864">
                  <a:moveTo>
                    <a:pt x="2029" y="290"/>
                  </a:moveTo>
                  <a:cubicBezTo>
                    <a:pt x="1989" y="366"/>
                    <a:pt x="1967" y="453"/>
                    <a:pt x="1968" y="545"/>
                  </a:cubicBezTo>
                  <a:cubicBezTo>
                    <a:pt x="1969" y="680"/>
                    <a:pt x="1857" y="790"/>
                    <a:pt x="1721" y="790"/>
                  </a:cubicBezTo>
                  <a:lnTo>
                    <a:pt x="290" y="790"/>
                  </a:lnTo>
                  <a:lnTo>
                    <a:pt x="290" y="660"/>
                  </a:lnTo>
                  <a:cubicBezTo>
                    <a:pt x="290" y="455"/>
                    <a:pt x="455" y="290"/>
                    <a:pt x="660" y="290"/>
                  </a:cubicBezTo>
                  <a:close/>
                  <a:moveTo>
                    <a:pt x="9204" y="290"/>
                  </a:moveTo>
                  <a:cubicBezTo>
                    <a:pt x="9409" y="290"/>
                    <a:pt x="9574" y="455"/>
                    <a:pt x="9574" y="660"/>
                  </a:cubicBezTo>
                  <a:lnTo>
                    <a:pt x="9574" y="790"/>
                  </a:lnTo>
                  <a:lnTo>
                    <a:pt x="4700" y="790"/>
                  </a:lnTo>
                  <a:cubicBezTo>
                    <a:pt x="4564" y="790"/>
                    <a:pt x="4452" y="680"/>
                    <a:pt x="4454" y="545"/>
                  </a:cubicBezTo>
                  <a:cubicBezTo>
                    <a:pt x="4454" y="453"/>
                    <a:pt x="4432" y="366"/>
                    <a:pt x="4393" y="290"/>
                  </a:cubicBezTo>
                  <a:close/>
                  <a:moveTo>
                    <a:pt x="660" y="1"/>
                  </a:moveTo>
                  <a:cubicBezTo>
                    <a:pt x="296" y="1"/>
                    <a:pt x="1" y="296"/>
                    <a:pt x="1" y="660"/>
                  </a:cubicBezTo>
                  <a:lnTo>
                    <a:pt x="1" y="4666"/>
                  </a:lnTo>
                  <a:cubicBezTo>
                    <a:pt x="1" y="4733"/>
                    <a:pt x="46" y="4796"/>
                    <a:pt x="113" y="4811"/>
                  </a:cubicBezTo>
                  <a:cubicBezTo>
                    <a:pt x="123" y="4813"/>
                    <a:pt x="134" y="4814"/>
                    <a:pt x="144" y="4814"/>
                  </a:cubicBezTo>
                  <a:cubicBezTo>
                    <a:pt x="224" y="4814"/>
                    <a:pt x="290" y="4749"/>
                    <a:pt x="290" y="4670"/>
                  </a:cubicBezTo>
                  <a:lnTo>
                    <a:pt x="290" y="1773"/>
                  </a:lnTo>
                  <a:lnTo>
                    <a:pt x="8943" y="1773"/>
                  </a:lnTo>
                  <a:cubicBezTo>
                    <a:pt x="9017" y="1773"/>
                    <a:pt x="9083" y="1720"/>
                    <a:pt x="9092" y="1646"/>
                  </a:cubicBezTo>
                  <a:cubicBezTo>
                    <a:pt x="9102" y="1559"/>
                    <a:pt x="9034" y="1484"/>
                    <a:pt x="8948" y="1484"/>
                  </a:cubicBezTo>
                  <a:lnTo>
                    <a:pt x="290" y="1484"/>
                  </a:lnTo>
                  <a:lnTo>
                    <a:pt x="290" y="1060"/>
                  </a:lnTo>
                  <a:lnTo>
                    <a:pt x="1693" y="1060"/>
                  </a:lnTo>
                  <a:cubicBezTo>
                    <a:pt x="1988" y="1060"/>
                    <a:pt x="2227" y="823"/>
                    <a:pt x="2227" y="531"/>
                  </a:cubicBezTo>
                  <a:cubicBezTo>
                    <a:pt x="2227" y="398"/>
                    <a:pt x="2338" y="290"/>
                    <a:pt x="2473" y="290"/>
                  </a:cubicBezTo>
                  <a:lnTo>
                    <a:pt x="3919" y="290"/>
                  </a:lnTo>
                  <a:cubicBezTo>
                    <a:pt x="4053" y="290"/>
                    <a:pt x="4165" y="398"/>
                    <a:pt x="4165" y="531"/>
                  </a:cubicBezTo>
                  <a:cubicBezTo>
                    <a:pt x="4164" y="823"/>
                    <a:pt x="4404" y="1060"/>
                    <a:pt x="4700" y="1060"/>
                  </a:cubicBezTo>
                  <a:lnTo>
                    <a:pt x="9574" y="1060"/>
                  </a:lnTo>
                  <a:lnTo>
                    <a:pt x="9574" y="6507"/>
                  </a:lnTo>
                  <a:cubicBezTo>
                    <a:pt x="9574" y="6712"/>
                    <a:pt x="9409" y="6878"/>
                    <a:pt x="9204" y="6878"/>
                  </a:cubicBezTo>
                  <a:lnTo>
                    <a:pt x="441" y="6878"/>
                  </a:lnTo>
                  <a:cubicBezTo>
                    <a:pt x="358" y="6878"/>
                    <a:pt x="290" y="6810"/>
                    <a:pt x="290" y="6726"/>
                  </a:cubicBezTo>
                  <a:lnTo>
                    <a:pt x="290" y="5326"/>
                  </a:lnTo>
                  <a:cubicBezTo>
                    <a:pt x="290" y="5309"/>
                    <a:pt x="283" y="5293"/>
                    <a:pt x="270" y="5282"/>
                  </a:cubicBezTo>
                  <a:cubicBezTo>
                    <a:pt x="229" y="5243"/>
                    <a:pt x="185" y="5226"/>
                    <a:pt x="145" y="5226"/>
                  </a:cubicBezTo>
                  <a:cubicBezTo>
                    <a:pt x="65" y="5226"/>
                    <a:pt x="1" y="5291"/>
                    <a:pt x="1" y="5371"/>
                  </a:cubicBezTo>
                  <a:lnTo>
                    <a:pt x="1" y="6507"/>
                  </a:lnTo>
                  <a:cubicBezTo>
                    <a:pt x="1" y="6871"/>
                    <a:pt x="296" y="7167"/>
                    <a:pt x="660" y="7167"/>
                  </a:cubicBezTo>
                  <a:lnTo>
                    <a:pt x="9204" y="7167"/>
                  </a:lnTo>
                  <a:cubicBezTo>
                    <a:pt x="9568" y="7167"/>
                    <a:pt x="9863" y="6871"/>
                    <a:pt x="9863" y="6507"/>
                  </a:cubicBezTo>
                  <a:lnTo>
                    <a:pt x="9863" y="660"/>
                  </a:lnTo>
                  <a:cubicBezTo>
                    <a:pt x="9863" y="296"/>
                    <a:pt x="9568" y="1"/>
                    <a:pt x="9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6"/>
            <p:cNvSpPr/>
            <p:nvPr/>
          </p:nvSpPr>
          <p:spPr>
            <a:xfrm>
              <a:off x="4688400" y="3996200"/>
              <a:ext cx="17200" cy="16500"/>
            </a:xfrm>
            <a:custGeom>
              <a:rect b="b" l="l" r="r" t="t"/>
              <a:pathLst>
                <a:path extrusionOk="0" h="660" w="688">
                  <a:moveTo>
                    <a:pt x="159" y="1"/>
                  </a:moveTo>
                  <a:cubicBezTo>
                    <a:pt x="122" y="1"/>
                    <a:pt x="85" y="15"/>
                    <a:pt x="57" y="43"/>
                  </a:cubicBezTo>
                  <a:cubicBezTo>
                    <a:pt x="0" y="100"/>
                    <a:pt x="0" y="191"/>
                    <a:pt x="57" y="248"/>
                  </a:cubicBezTo>
                  <a:lnTo>
                    <a:pt x="140" y="330"/>
                  </a:lnTo>
                  <a:lnTo>
                    <a:pt x="57" y="413"/>
                  </a:lnTo>
                  <a:cubicBezTo>
                    <a:pt x="0" y="469"/>
                    <a:pt x="0" y="560"/>
                    <a:pt x="57" y="617"/>
                  </a:cubicBezTo>
                  <a:cubicBezTo>
                    <a:pt x="86" y="646"/>
                    <a:pt x="123" y="659"/>
                    <a:pt x="159" y="659"/>
                  </a:cubicBezTo>
                  <a:cubicBezTo>
                    <a:pt x="196" y="659"/>
                    <a:pt x="233" y="646"/>
                    <a:pt x="261" y="617"/>
                  </a:cubicBezTo>
                  <a:lnTo>
                    <a:pt x="344" y="535"/>
                  </a:lnTo>
                  <a:lnTo>
                    <a:pt x="426" y="617"/>
                  </a:lnTo>
                  <a:cubicBezTo>
                    <a:pt x="455" y="646"/>
                    <a:pt x="492" y="659"/>
                    <a:pt x="529" y="659"/>
                  </a:cubicBezTo>
                  <a:cubicBezTo>
                    <a:pt x="566" y="659"/>
                    <a:pt x="603" y="646"/>
                    <a:pt x="631" y="617"/>
                  </a:cubicBezTo>
                  <a:cubicBezTo>
                    <a:pt x="687" y="560"/>
                    <a:pt x="687" y="469"/>
                    <a:pt x="631" y="413"/>
                  </a:cubicBezTo>
                  <a:lnTo>
                    <a:pt x="548" y="330"/>
                  </a:lnTo>
                  <a:lnTo>
                    <a:pt x="631" y="248"/>
                  </a:lnTo>
                  <a:cubicBezTo>
                    <a:pt x="687" y="191"/>
                    <a:pt x="687" y="100"/>
                    <a:pt x="631" y="43"/>
                  </a:cubicBezTo>
                  <a:cubicBezTo>
                    <a:pt x="602" y="15"/>
                    <a:pt x="565" y="1"/>
                    <a:pt x="528" y="1"/>
                  </a:cubicBezTo>
                  <a:cubicBezTo>
                    <a:pt x="491" y="1"/>
                    <a:pt x="454" y="15"/>
                    <a:pt x="426" y="43"/>
                  </a:cubicBezTo>
                  <a:lnTo>
                    <a:pt x="344" y="126"/>
                  </a:lnTo>
                  <a:lnTo>
                    <a:pt x="261" y="43"/>
                  </a:lnTo>
                  <a:cubicBezTo>
                    <a:pt x="233" y="15"/>
                    <a:pt x="196" y="1"/>
                    <a:pt x="1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6"/>
            <p:cNvSpPr/>
            <p:nvPr/>
          </p:nvSpPr>
          <p:spPr>
            <a:xfrm>
              <a:off x="4581750" y="4020250"/>
              <a:ext cx="34550" cy="38375"/>
            </a:xfrm>
            <a:custGeom>
              <a:rect b="b" l="l" r="r" t="t"/>
              <a:pathLst>
                <a:path extrusionOk="0" h="1535" w="1382">
                  <a:moveTo>
                    <a:pt x="289" y="356"/>
                  </a:moveTo>
                  <a:lnTo>
                    <a:pt x="1003" y="769"/>
                  </a:lnTo>
                  <a:lnTo>
                    <a:pt x="289" y="1180"/>
                  </a:lnTo>
                  <a:lnTo>
                    <a:pt x="289" y="356"/>
                  </a:lnTo>
                  <a:close/>
                  <a:moveTo>
                    <a:pt x="199" y="1"/>
                  </a:moveTo>
                  <a:cubicBezTo>
                    <a:pt x="165" y="1"/>
                    <a:pt x="130" y="10"/>
                    <a:pt x="100" y="27"/>
                  </a:cubicBezTo>
                  <a:cubicBezTo>
                    <a:pt x="38" y="63"/>
                    <a:pt x="0" y="129"/>
                    <a:pt x="0" y="200"/>
                  </a:cubicBezTo>
                  <a:lnTo>
                    <a:pt x="0" y="1331"/>
                  </a:lnTo>
                  <a:cubicBezTo>
                    <a:pt x="0" y="1373"/>
                    <a:pt x="12" y="1415"/>
                    <a:pt x="36" y="1450"/>
                  </a:cubicBezTo>
                  <a:cubicBezTo>
                    <a:pt x="76" y="1507"/>
                    <a:pt x="138" y="1535"/>
                    <a:pt x="199" y="1535"/>
                  </a:cubicBezTo>
                  <a:cubicBezTo>
                    <a:pt x="234" y="1535"/>
                    <a:pt x="268" y="1527"/>
                    <a:pt x="299" y="1508"/>
                  </a:cubicBezTo>
                  <a:lnTo>
                    <a:pt x="1283" y="940"/>
                  </a:lnTo>
                  <a:cubicBezTo>
                    <a:pt x="1343" y="904"/>
                    <a:pt x="1381" y="839"/>
                    <a:pt x="1381" y="768"/>
                  </a:cubicBezTo>
                  <a:cubicBezTo>
                    <a:pt x="1381" y="698"/>
                    <a:pt x="1343" y="631"/>
                    <a:pt x="1283" y="596"/>
                  </a:cubicBezTo>
                  <a:lnTo>
                    <a:pt x="299" y="27"/>
                  </a:lnTo>
                  <a:cubicBezTo>
                    <a:pt x="268" y="10"/>
                    <a:pt x="233" y="1"/>
                    <a:pt x="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6"/>
            <p:cNvSpPr/>
            <p:nvPr/>
          </p:nvSpPr>
          <p:spPr>
            <a:xfrm>
              <a:off x="4494125" y="4079800"/>
              <a:ext cx="211125" cy="15175"/>
            </a:xfrm>
            <a:custGeom>
              <a:rect b="b" l="l" r="r" t="t"/>
              <a:pathLst>
                <a:path extrusionOk="0" h="607" w="8445">
                  <a:moveTo>
                    <a:pt x="972" y="0"/>
                  </a:moveTo>
                  <a:cubicBezTo>
                    <a:pt x="932" y="0"/>
                    <a:pt x="888" y="16"/>
                    <a:pt x="846" y="56"/>
                  </a:cubicBezTo>
                  <a:cubicBezTo>
                    <a:pt x="835" y="67"/>
                    <a:pt x="827" y="82"/>
                    <a:pt x="827" y="99"/>
                  </a:cubicBezTo>
                  <a:lnTo>
                    <a:pt x="827" y="159"/>
                  </a:lnTo>
                  <a:lnTo>
                    <a:pt x="161" y="159"/>
                  </a:lnTo>
                  <a:cubicBezTo>
                    <a:pt x="144" y="159"/>
                    <a:pt x="129" y="166"/>
                    <a:pt x="118" y="177"/>
                  </a:cubicBezTo>
                  <a:cubicBezTo>
                    <a:pt x="0" y="302"/>
                    <a:pt x="86" y="448"/>
                    <a:pt x="206" y="448"/>
                  </a:cubicBezTo>
                  <a:lnTo>
                    <a:pt x="827" y="448"/>
                  </a:lnTo>
                  <a:lnTo>
                    <a:pt x="827" y="507"/>
                  </a:lnTo>
                  <a:cubicBezTo>
                    <a:pt x="827" y="524"/>
                    <a:pt x="835" y="539"/>
                    <a:pt x="846" y="550"/>
                  </a:cubicBezTo>
                  <a:cubicBezTo>
                    <a:pt x="887" y="590"/>
                    <a:pt x="932" y="606"/>
                    <a:pt x="972" y="606"/>
                  </a:cubicBezTo>
                  <a:cubicBezTo>
                    <a:pt x="1052" y="606"/>
                    <a:pt x="1116" y="541"/>
                    <a:pt x="1116" y="461"/>
                  </a:cubicBezTo>
                  <a:lnTo>
                    <a:pt x="1116" y="448"/>
                  </a:lnTo>
                  <a:lnTo>
                    <a:pt x="8284" y="448"/>
                  </a:lnTo>
                  <a:cubicBezTo>
                    <a:pt x="8301" y="448"/>
                    <a:pt x="8316" y="441"/>
                    <a:pt x="8328" y="429"/>
                  </a:cubicBezTo>
                  <a:cubicBezTo>
                    <a:pt x="8445" y="305"/>
                    <a:pt x="8358" y="159"/>
                    <a:pt x="8239" y="159"/>
                  </a:cubicBezTo>
                  <a:lnTo>
                    <a:pt x="1116" y="159"/>
                  </a:lnTo>
                  <a:lnTo>
                    <a:pt x="1116" y="144"/>
                  </a:lnTo>
                  <a:cubicBezTo>
                    <a:pt x="1116" y="65"/>
                    <a:pt x="1052" y="0"/>
                    <a:pt x="9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76"/>
          <p:cNvGrpSpPr/>
          <p:nvPr/>
        </p:nvGrpSpPr>
        <p:grpSpPr>
          <a:xfrm>
            <a:off x="4412931" y="1594658"/>
            <a:ext cx="318141" cy="231620"/>
            <a:chOff x="3993850" y="3942650"/>
            <a:chExt cx="246125" cy="179175"/>
          </a:xfrm>
        </p:grpSpPr>
        <p:sp>
          <p:nvSpPr>
            <p:cNvPr id="1698" name="Google Shape;1698;p76"/>
            <p:cNvSpPr/>
            <p:nvPr/>
          </p:nvSpPr>
          <p:spPr>
            <a:xfrm>
              <a:off x="3993850" y="3942650"/>
              <a:ext cx="246125" cy="179175"/>
            </a:xfrm>
            <a:custGeom>
              <a:rect b="b" l="l" r="r" t="t"/>
              <a:pathLst>
                <a:path extrusionOk="0" h="7167" w="9845">
                  <a:moveTo>
                    <a:pt x="1963" y="290"/>
                  </a:moveTo>
                  <a:cubicBezTo>
                    <a:pt x="1926" y="361"/>
                    <a:pt x="1904" y="441"/>
                    <a:pt x="1904" y="526"/>
                  </a:cubicBezTo>
                  <a:cubicBezTo>
                    <a:pt x="1903" y="662"/>
                    <a:pt x="1794" y="771"/>
                    <a:pt x="1658" y="771"/>
                  </a:cubicBezTo>
                  <a:lnTo>
                    <a:pt x="291" y="771"/>
                  </a:lnTo>
                  <a:lnTo>
                    <a:pt x="291" y="659"/>
                  </a:lnTo>
                  <a:cubicBezTo>
                    <a:pt x="291" y="455"/>
                    <a:pt x="456" y="290"/>
                    <a:pt x="660" y="290"/>
                  </a:cubicBezTo>
                  <a:close/>
                  <a:moveTo>
                    <a:pt x="9186" y="290"/>
                  </a:moveTo>
                  <a:cubicBezTo>
                    <a:pt x="9390" y="290"/>
                    <a:pt x="9556" y="455"/>
                    <a:pt x="9556" y="659"/>
                  </a:cubicBezTo>
                  <a:lnTo>
                    <a:pt x="9556" y="771"/>
                  </a:lnTo>
                  <a:lnTo>
                    <a:pt x="6291" y="771"/>
                  </a:lnTo>
                  <a:cubicBezTo>
                    <a:pt x="6223" y="771"/>
                    <a:pt x="6160" y="816"/>
                    <a:pt x="6145" y="884"/>
                  </a:cubicBezTo>
                  <a:cubicBezTo>
                    <a:pt x="6126" y="978"/>
                    <a:pt x="6197" y="1060"/>
                    <a:pt x="6287" y="1060"/>
                  </a:cubicBezTo>
                  <a:lnTo>
                    <a:pt x="9556" y="1060"/>
                  </a:lnTo>
                  <a:lnTo>
                    <a:pt x="9556" y="1484"/>
                  </a:lnTo>
                  <a:lnTo>
                    <a:pt x="291" y="1484"/>
                  </a:lnTo>
                  <a:lnTo>
                    <a:pt x="291" y="1060"/>
                  </a:lnTo>
                  <a:lnTo>
                    <a:pt x="1674" y="1060"/>
                  </a:lnTo>
                  <a:cubicBezTo>
                    <a:pt x="1966" y="1060"/>
                    <a:pt x="2203" y="822"/>
                    <a:pt x="2201" y="531"/>
                  </a:cubicBezTo>
                  <a:cubicBezTo>
                    <a:pt x="2201" y="398"/>
                    <a:pt x="2314" y="290"/>
                    <a:pt x="2447" y="290"/>
                  </a:cubicBezTo>
                  <a:lnTo>
                    <a:pt x="3871" y="290"/>
                  </a:lnTo>
                  <a:cubicBezTo>
                    <a:pt x="4004" y="290"/>
                    <a:pt x="4113" y="399"/>
                    <a:pt x="4113" y="532"/>
                  </a:cubicBezTo>
                  <a:cubicBezTo>
                    <a:pt x="4113" y="823"/>
                    <a:pt x="4350" y="1060"/>
                    <a:pt x="4641" y="1060"/>
                  </a:cubicBezTo>
                  <a:lnTo>
                    <a:pt x="5556" y="1060"/>
                  </a:lnTo>
                  <a:cubicBezTo>
                    <a:pt x="5625" y="1060"/>
                    <a:pt x="5688" y="1015"/>
                    <a:pt x="5702" y="947"/>
                  </a:cubicBezTo>
                  <a:cubicBezTo>
                    <a:pt x="5723" y="853"/>
                    <a:pt x="5652" y="771"/>
                    <a:pt x="5561" y="771"/>
                  </a:cubicBezTo>
                  <a:lnTo>
                    <a:pt x="4690" y="771"/>
                  </a:lnTo>
                  <a:cubicBezTo>
                    <a:pt x="4554" y="771"/>
                    <a:pt x="4445" y="662"/>
                    <a:pt x="4444" y="526"/>
                  </a:cubicBezTo>
                  <a:cubicBezTo>
                    <a:pt x="4444" y="441"/>
                    <a:pt x="4423" y="361"/>
                    <a:pt x="4385" y="290"/>
                  </a:cubicBezTo>
                  <a:close/>
                  <a:moveTo>
                    <a:pt x="153" y="1"/>
                  </a:moveTo>
                  <a:cubicBezTo>
                    <a:pt x="69" y="1"/>
                    <a:pt x="1" y="69"/>
                    <a:pt x="1" y="152"/>
                  </a:cubicBezTo>
                  <a:lnTo>
                    <a:pt x="1" y="4550"/>
                  </a:lnTo>
                  <a:cubicBezTo>
                    <a:pt x="1" y="4560"/>
                    <a:pt x="5" y="4568"/>
                    <a:pt x="10" y="4575"/>
                  </a:cubicBezTo>
                  <a:cubicBezTo>
                    <a:pt x="54" y="4621"/>
                    <a:pt x="102" y="4639"/>
                    <a:pt x="145" y="4639"/>
                  </a:cubicBezTo>
                  <a:cubicBezTo>
                    <a:pt x="225" y="4639"/>
                    <a:pt x="290" y="4575"/>
                    <a:pt x="290" y="4495"/>
                  </a:cubicBezTo>
                  <a:lnTo>
                    <a:pt x="290" y="1773"/>
                  </a:lnTo>
                  <a:lnTo>
                    <a:pt x="9556" y="1773"/>
                  </a:lnTo>
                  <a:lnTo>
                    <a:pt x="9556" y="6508"/>
                  </a:lnTo>
                  <a:cubicBezTo>
                    <a:pt x="9556" y="6712"/>
                    <a:pt x="9390" y="6878"/>
                    <a:pt x="9186" y="6878"/>
                  </a:cubicBezTo>
                  <a:lnTo>
                    <a:pt x="442" y="6878"/>
                  </a:lnTo>
                  <a:cubicBezTo>
                    <a:pt x="358" y="6878"/>
                    <a:pt x="290" y="6810"/>
                    <a:pt x="290" y="6726"/>
                  </a:cubicBezTo>
                  <a:lnTo>
                    <a:pt x="290" y="5114"/>
                  </a:lnTo>
                  <a:cubicBezTo>
                    <a:pt x="290" y="5097"/>
                    <a:pt x="284" y="5081"/>
                    <a:pt x="271" y="5070"/>
                  </a:cubicBezTo>
                  <a:cubicBezTo>
                    <a:pt x="229" y="5031"/>
                    <a:pt x="185" y="5014"/>
                    <a:pt x="145" y="5014"/>
                  </a:cubicBezTo>
                  <a:cubicBezTo>
                    <a:pt x="65" y="5014"/>
                    <a:pt x="1" y="5079"/>
                    <a:pt x="1" y="5158"/>
                  </a:cubicBezTo>
                  <a:lnTo>
                    <a:pt x="1" y="6508"/>
                  </a:lnTo>
                  <a:cubicBezTo>
                    <a:pt x="1" y="6872"/>
                    <a:pt x="296" y="7167"/>
                    <a:pt x="659" y="7167"/>
                  </a:cubicBezTo>
                  <a:lnTo>
                    <a:pt x="9186" y="7167"/>
                  </a:lnTo>
                  <a:cubicBezTo>
                    <a:pt x="9551" y="7167"/>
                    <a:pt x="9845" y="6872"/>
                    <a:pt x="9845" y="6508"/>
                  </a:cubicBezTo>
                  <a:lnTo>
                    <a:pt x="9845" y="659"/>
                  </a:lnTo>
                  <a:cubicBezTo>
                    <a:pt x="9845" y="295"/>
                    <a:pt x="9551" y="1"/>
                    <a:pt x="9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6"/>
            <p:cNvSpPr/>
            <p:nvPr/>
          </p:nvSpPr>
          <p:spPr>
            <a:xfrm>
              <a:off x="4205575" y="3996025"/>
              <a:ext cx="17150" cy="16450"/>
            </a:xfrm>
            <a:custGeom>
              <a:rect b="b" l="l" r="r" t="t"/>
              <a:pathLst>
                <a:path extrusionOk="0" h="658" w="686">
                  <a:moveTo>
                    <a:pt x="528" y="0"/>
                  </a:moveTo>
                  <a:cubicBezTo>
                    <a:pt x="491" y="0"/>
                    <a:pt x="454" y="15"/>
                    <a:pt x="425" y="43"/>
                  </a:cubicBezTo>
                  <a:lnTo>
                    <a:pt x="343" y="125"/>
                  </a:lnTo>
                  <a:lnTo>
                    <a:pt x="261" y="43"/>
                  </a:lnTo>
                  <a:cubicBezTo>
                    <a:pt x="233" y="15"/>
                    <a:pt x="196" y="1"/>
                    <a:pt x="159" y="1"/>
                  </a:cubicBezTo>
                  <a:cubicBezTo>
                    <a:pt x="122" y="1"/>
                    <a:pt x="85" y="15"/>
                    <a:pt x="57" y="43"/>
                  </a:cubicBezTo>
                  <a:cubicBezTo>
                    <a:pt x="1" y="99"/>
                    <a:pt x="1" y="191"/>
                    <a:pt x="57" y="246"/>
                  </a:cubicBezTo>
                  <a:lnTo>
                    <a:pt x="139" y="330"/>
                  </a:lnTo>
                  <a:lnTo>
                    <a:pt x="57" y="412"/>
                  </a:lnTo>
                  <a:cubicBezTo>
                    <a:pt x="1" y="469"/>
                    <a:pt x="1" y="560"/>
                    <a:pt x="57" y="616"/>
                  </a:cubicBezTo>
                  <a:cubicBezTo>
                    <a:pt x="85" y="644"/>
                    <a:pt x="122" y="658"/>
                    <a:pt x="159" y="658"/>
                  </a:cubicBezTo>
                  <a:cubicBezTo>
                    <a:pt x="196" y="658"/>
                    <a:pt x="233" y="644"/>
                    <a:pt x="261" y="616"/>
                  </a:cubicBezTo>
                  <a:lnTo>
                    <a:pt x="343" y="533"/>
                  </a:lnTo>
                  <a:lnTo>
                    <a:pt x="425" y="616"/>
                  </a:lnTo>
                  <a:cubicBezTo>
                    <a:pt x="454" y="644"/>
                    <a:pt x="491" y="658"/>
                    <a:pt x="528" y="658"/>
                  </a:cubicBezTo>
                  <a:cubicBezTo>
                    <a:pt x="564" y="658"/>
                    <a:pt x="601" y="644"/>
                    <a:pt x="630" y="616"/>
                  </a:cubicBezTo>
                  <a:cubicBezTo>
                    <a:pt x="686" y="560"/>
                    <a:pt x="686" y="469"/>
                    <a:pt x="630" y="412"/>
                  </a:cubicBezTo>
                  <a:lnTo>
                    <a:pt x="547" y="330"/>
                  </a:lnTo>
                  <a:lnTo>
                    <a:pt x="630" y="246"/>
                  </a:lnTo>
                  <a:cubicBezTo>
                    <a:pt x="686" y="191"/>
                    <a:pt x="686" y="99"/>
                    <a:pt x="630" y="43"/>
                  </a:cubicBezTo>
                  <a:cubicBezTo>
                    <a:pt x="602" y="15"/>
                    <a:pt x="565" y="0"/>
                    <a:pt x="5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6"/>
            <p:cNvSpPr/>
            <p:nvPr/>
          </p:nvSpPr>
          <p:spPr>
            <a:xfrm>
              <a:off x="4086525" y="4003525"/>
              <a:ext cx="54275" cy="60825"/>
            </a:xfrm>
            <a:custGeom>
              <a:rect b="b" l="l" r="r" t="t"/>
              <a:pathLst>
                <a:path extrusionOk="0" h="2433" w="2171">
                  <a:moveTo>
                    <a:pt x="1720" y="1428"/>
                  </a:moveTo>
                  <a:cubicBezTo>
                    <a:pt x="1808" y="1428"/>
                    <a:pt x="1880" y="1500"/>
                    <a:pt x="1880" y="1589"/>
                  </a:cubicBezTo>
                  <a:cubicBezTo>
                    <a:pt x="1880" y="1677"/>
                    <a:pt x="1808" y="1749"/>
                    <a:pt x="1720" y="1749"/>
                  </a:cubicBezTo>
                  <a:cubicBezTo>
                    <a:pt x="1631" y="1749"/>
                    <a:pt x="1559" y="1677"/>
                    <a:pt x="1559" y="1589"/>
                  </a:cubicBezTo>
                  <a:cubicBezTo>
                    <a:pt x="1559" y="1500"/>
                    <a:pt x="1631" y="1428"/>
                    <a:pt x="1720" y="1428"/>
                  </a:cubicBezTo>
                  <a:close/>
                  <a:moveTo>
                    <a:pt x="476" y="1822"/>
                  </a:moveTo>
                  <a:cubicBezTo>
                    <a:pt x="565" y="1822"/>
                    <a:pt x="637" y="1894"/>
                    <a:pt x="637" y="1983"/>
                  </a:cubicBezTo>
                  <a:cubicBezTo>
                    <a:pt x="637" y="2072"/>
                    <a:pt x="565" y="2144"/>
                    <a:pt x="476" y="2144"/>
                  </a:cubicBezTo>
                  <a:cubicBezTo>
                    <a:pt x="388" y="2144"/>
                    <a:pt x="316" y="2072"/>
                    <a:pt x="316" y="1983"/>
                  </a:cubicBezTo>
                  <a:cubicBezTo>
                    <a:pt x="316" y="1894"/>
                    <a:pt x="388" y="1822"/>
                    <a:pt x="476" y="1822"/>
                  </a:cubicBezTo>
                  <a:close/>
                  <a:moveTo>
                    <a:pt x="1918" y="1"/>
                  </a:moveTo>
                  <a:cubicBezTo>
                    <a:pt x="1889" y="1"/>
                    <a:pt x="1859" y="6"/>
                    <a:pt x="1831" y="16"/>
                  </a:cubicBezTo>
                  <a:lnTo>
                    <a:pt x="821" y="387"/>
                  </a:lnTo>
                  <a:cubicBezTo>
                    <a:pt x="706" y="429"/>
                    <a:pt x="628" y="540"/>
                    <a:pt x="628" y="662"/>
                  </a:cubicBezTo>
                  <a:lnTo>
                    <a:pt x="628" y="1563"/>
                  </a:lnTo>
                  <a:cubicBezTo>
                    <a:pt x="578" y="1544"/>
                    <a:pt x="524" y="1534"/>
                    <a:pt x="467" y="1534"/>
                  </a:cubicBezTo>
                  <a:cubicBezTo>
                    <a:pt x="450" y="1534"/>
                    <a:pt x="433" y="1534"/>
                    <a:pt x="416" y="1536"/>
                  </a:cubicBezTo>
                  <a:cubicBezTo>
                    <a:pt x="203" y="1561"/>
                    <a:pt x="34" y="1737"/>
                    <a:pt x="20" y="1950"/>
                  </a:cubicBezTo>
                  <a:cubicBezTo>
                    <a:pt x="0" y="2213"/>
                    <a:pt x="209" y="2433"/>
                    <a:pt x="468" y="2433"/>
                  </a:cubicBezTo>
                  <a:cubicBezTo>
                    <a:pt x="496" y="2433"/>
                    <a:pt x="525" y="2430"/>
                    <a:pt x="554" y="2425"/>
                  </a:cubicBezTo>
                  <a:cubicBezTo>
                    <a:pt x="767" y="2385"/>
                    <a:pt x="917" y="2192"/>
                    <a:pt x="917" y="1975"/>
                  </a:cubicBezTo>
                  <a:lnTo>
                    <a:pt x="917" y="662"/>
                  </a:lnTo>
                  <a:cubicBezTo>
                    <a:pt x="918" y="661"/>
                    <a:pt x="919" y="660"/>
                    <a:pt x="919" y="659"/>
                  </a:cubicBezTo>
                  <a:lnTo>
                    <a:pt x="1881" y="306"/>
                  </a:lnTo>
                  <a:lnTo>
                    <a:pt x="1881" y="1169"/>
                  </a:lnTo>
                  <a:cubicBezTo>
                    <a:pt x="1831" y="1150"/>
                    <a:pt x="1778" y="1139"/>
                    <a:pt x="1721" y="1139"/>
                  </a:cubicBezTo>
                  <a:cubicBezTo>
                    <a:pt x="1704" y="1139"/>
                    <a:pt x="1687" y="1140"/>
                    <a:pt x="1669" y="1142"/>
                  </a:cubicBezTo>
                  <a:cubicBezTo>
                    <a:pt x="1456" y="1166"/>
                    <a:pt x="1288" y="1341"/>
                    <a:pt x="1271" y="1555"/>
                  </a:cubicBezTo>
                  <a:cubicBezTo>
                    <a:pt x="1251" y="1819"/>
                    <a:pt x="1461" y="2039"/>
                    <a:pt x="1720" y="2039"/>
                  </a:cubicBezTo>
                  <a:cubicBezTo>
                    <a:pt x="1740" y="2039"/>
                    <a:pt x="1761" y="2038"/>
                    <a:pt x="1782" y="2035"/>
                  </a:cubicBezTo>
                  <a:cubicBezTo>
                    <a:pt x="2007" y="2004"/>
                    <a:pt x="2170" y="1807"/>
                    <a:pt x="2170" y="1582"/>
                  </a:cubicBezTo>
                  <a:lnTo>
                    <a:pt x="2170" y="257"/>
                  </a:lnTo>
                  <a:cubicBezTo>
                    <a:pt x="2170" y="206"/>
                    <a:pt x="2157" y="155"/>
                    <a:pt x="2128" y="113"/>
                  </a:cubicBezTo>
                  <a:cubicBezTo>
                    <a:pt x="2078" y="39"/>
                    <a:pt x="1999" y="1"/>
                    <a:pt x="1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6"/>
            <p:cNvSpPr/>
            <p:nvPr/>
          </p:nvSpPr>
          <p:spPr>
            <a:xfrm>
              <a:off x="4046350" y="4079325"/>
              <a:ext cx="7250" cy="17875"/>
            </a:xfrm>
            <a:custGeom>
              <a:rect b="b" l="l" r="r" t="t"/>
              <a:pathLst>
                <a:path extrusionOk="0" h="715" w="290">
                  <a:moveTo>
                    <a:pt x="146" y="1"/>
                  </a:moveTo>
                  <a:cubicBezTo>
                    <a:pt x="66" y="1"/>
                    <a:pt x="1" y="65"/>
                    <a:pt x="1" y="145"/>
                  </a:cubicBezTo>
                  <a:lnTo>
                    <a:pt x="1" y="566"/>
                  </a:lnTo>
                  <a:cubicBezTo>
                    <a:pt x="1" y="634"/>
                    <a:pt x="47" y="697"/>
                    <a:pt x="114" y="711"/>
                  </a:cubicBezTo>
                  <a:cubicBezTo>
                    <a:pt x="125" y="714"/>
                    <a:pt x="135" y="715"/>
                    <a:pt x="145" y="715"/>
                  </a:cubicBezTo>
                  <a:cubicBezTo>
                    <a:pt x="225" y="715"/>
                    <a:pt x="290" y="651"/>
                    <a:pt x="290" y="570"/>
                  </a:cubicBezTo>
                  <a:lnTo>
                    <a:pt x="290" y="150"/>
                  </a:lnTo>
                  <a:cubicBezTo>
                    <a:pt x="290" y="81"/>
                    <a:pt x="244" y="18"/>
                    <a:pt x="178" y="4"/>
                  </a:cubicBezTo>
                  <a:cubicBezTo>
                    <a:pt x="167" y="2"/>
                    <a:pt x="157"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6"/>
            <p:cNvSpPr/>
            <p:nvPr/>
          </p:nvSpPr>
          <p:spPr>
            <a:xfrm>
              <a:off x="4059850" y="4082525"/>
              <a:ext cx="7250" cy="11475"/>
            </a:xfrm>
            <a:custGeom>
              <a:rect b="b" l="l" r="r" t="t"/>
              <a:pathLst>
                <a:path extrusionOk="0" h="459" w="290">
                  <a:moveTo>
                    <a:pt x="145" y="1"/>
                  </a:moveTo>
                  <a:cubicBezTo>
                    <a:pt x="65" y="1"/>
                    <a:pt x="1" y="65"/>
                    <a:pt x="1" y="145"/>
                  </a:cubicBezTo>
                  <a:lnTo>
                    <a:pt x="1" y="310"/>
                  </a:lnTo>
                  <a:cubicBezTo>
                    <a:pt x="1" y="378"/>
                    <a:pt x="46" y="441"/>
                    <a:pt x="114" y="455"/>
                  </a:cubicBezTo>
                  <a:cubicBezTo>
                    <a:pt x="125" y="457"/>
                    <a:pt x="136" y="458"/>
                    <a:pt x="146" y="458"/>
                  </a:cubicBezTo>
                  <a:cubicBezTo>
                    <a:pt x="226" y="458"/>
                    <a:pt x="290" y="394"/>
                    <a:pt x="290" y="314"/>
                  </a:cubicBezTo>
                  <a:lnTo>
                    <a:pt x="290" y="149"/>
                  </a:lnTo>
                  <a:cubicBezTo>
                    <a:pt x="290" y="81"/>
                    <a:pt x="244" y="19"/>
                    <a:pt x="178" y="4"/>
                  </a:cubicBezTo>
                  <a:cubicBezTo>
                    <a:pt x="166" y="2"/>
                    <a:pt x="15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6"/>
            <p:cNvSpPr/>
            <p:nvPr/>
          </p:nvSpPr>
          <p:spPr>
            <a:xfrm>
              <a:off x="4126800" y="4082525"/>
              <a:ext cx="7250" cy="11475"/>
            </a:xfrm>
            <a:custGeom>
              <a:rect b="b" l="l" r="r" t="t"/>
              <a:pathLst>
                <a:path extrusionOk="0" h="459" w="290">
                  <a:moveTo>
                    <a:pt x="144" y="1"/>
                  </a:moveTo>
                  <a:cubicBezTo>
                    <a:pt x="65" y="1"/>
                    <a:pt x="1" y="65"/>
                    <a:pt x="1" y="145"/>
                  </a:cubicBezTo>
                  <a:lnTo>
                    <a:pt x="1" y="310"/>
                  </a:lnTo>
                  <a:cubicBezTo>
                    <a:pt x="1" y="378"/>
                    <a:pt x="46" y="441"/>
                    <a:pt x="113" y="455"/>
                  </a:cubicBezTo>
                  <a:cubicBezTo>
                    <a:pt x="124" y="457"/>
                    <a:pt x="135" y="458"/>
                    <a:pt x="145" y="458"/>
                  </a:cubicBezTo>
                  <a:cubicBezTo>
                    <a:pt x="225" y="458"/>
                    <a:pt x="290" y="394"/>
                    <a:pt x="290" y="314"/>
                  </a:cubicBezTo>
                  <a:lnTo>
                    <a:pt x="290" y="149"/>
                  </a:lnTo>
                  <a:cubicBezTo>
                    <a:pt x="290" y="81"/>
                    <a:pt x="243" y="19"/>
                    <a:pt x="176" y="4"/>
                  </a:cubicBezTo>
                  <a:cubicBezTo>
                    <a:pt x="165" y="2"/>
                    <a:pt x="155"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6"/>
            <p:cNvSpPr/>
            <p:nvPr/>
          </p:nvSpPr>
          <p:spPr>
            <a:xfrm>
              <a:off x="4166750" y="4082550"/>
              <a:ext cx="7250" cy="11450"/>
            </a:xfrm>
            <a:custGeom>
              <a:rect b="b" l="l" r="r" t="t"/>
              <a:pathLst>
                <a:path extrusionOk="0" h="458" w="290">
                  <a:moveTo>
                    <a:pt x="145" y="0"/>
                  </a:moveTo>
                  <a:cubicBezTo>
                    <a:pt x="65" y="0"/>
                    <a:pt x="1" y="65"/>
                    <a:pt x="1" y="144"/>
                  </a:cubicBezTo>
                  <a:lnTo>
                    <a:pt x="1" y="309"/>
                  </a:lnTo>
                  <a:cubicBezTo>
                    <a:pt x="1" y="378"/>
                    <a:pt x="46" y="439"/>
                    <a:pt x="113" y="454"/>
                  </a:cubicBezTo>
                  <a:cubicBezTo>
                    <a:pt x="124" y="456"/>
                    <a:pt x="135" y="457"/>
                    <a:pt x="146" y="457"/>
                  </a:cubicBezTo>
                  <a:cubicBezTo>
                    <a:pt x="226" y="457"/>
                    <a:pt x="290" y="393"/>
                    <a:pt x="290" y="313"/>
                  </a:cubicBezTo>
                  <a:lnTo>
                    <a:pt x="290" y="149"/>
                  </a:lnTo>
                  <a:cubicBezTo>
                    <a:pt x="290" y="80"/>
                    <a:pt x="244" y="18"/>
                    <a:pt x="177" y="3"/>
                  </a:cubicBezTo>
                  <a:cubicBezTo>
                    <a:pt x="166" y="1"/>
                    <a:pt x="156"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6"/>
            <p:cNvSpPr/>
            <p:nvPr/>
          </p:nvSpPr>
          <p:spPr>
            <a:xfrm>
              <a:off x="4073325" y="4079325"/>
              <a:ext cx="7250" cy="17875"/>
            </a:xfrm>
            <a:custGeom>
              <a:rect b="b" l="l" r="r" t="t"/>
              <a:pathLst>
                <a:path extrusionOk="0" h="715" w="290">
                  <a:moveTo>
                    <a:pt x="145" y="1"/>
                  </a:moveTo>
                  <a:cubicBezTo>
                    <a:pt x="65" y="1"/>
                    <a:pt x="1" y="65"/>
                    <a:pt x="1" y="145"/>
                  </a:cubicBezTo>
                  <a:lnTo>
                    <a:pt x="1" y="566"/>
                  </a:lnTo>
                  <a:cubicBezTo>
                    <a:pt x="1" y="634"/>
                    <a:pt x="47" y="697"/>
                    <a:pt x="114" y="711"/>
                  </a:cubicBezTo>
                  <a:cubicBezTo>
                    <a:pt x="125" y="714"/>
                    <a:pt x="136" y="715"/>
                    <a:pt x="146" y="715"/>
                  </a:cubicBezTo>
                  <a:cubicBezTo>
                    <a:pt x="225" y="715"/>
                    <a:pt x="289" y="650"/>
                    <a:pt x="289" y="570"/>
                  </a:cubicBezTo>
                  <a:lnTo>
                    <a:pt x="289" y="150"/>
                  </a:lnTo>
                  <a:cubicBezTo>
                    <a:pt x="289" y="81"/>
                    <a:pt x="244" y="18"/>
                    <a:pt x="176" y="4"/>
                  </a:cubicBezTo>
                  <a:cubicBezTo>
                    <a:pt x="166" y="2"/>
                    <a:pt x="15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6"/>
            <p:cNvSpPr/>
            <p:nvPr/>
          </p:nvSpPr>
          <p:spPr>
            <a:xfrm>
              <a:off x="4180250" y="4079325"/>
              <a:ext cx="7250" cy="17875"/>
            </a:xfrm>
            <a:custGeom>
              <a:rect b="b" l="l" r="r" t="t"/>
              <a:pathLst>
                <a:path extrusionOk="0" h="715" w="290">
                  <a:moveTo>
                    <a:pt x="145" y="1"/>
                  </a:moveTo>
                  <a:cubicBezTo>
                    <a:pt x="65" y="1"/>
                    <a:pt x="1" y="65"/>
                    <a:pt x="1" y="145"/>
                  </a:cubicBezTo>
                  <a:lnTo>
                    <a:pt x="1" y="566"/>
                  </a:lnTo>
                  <a:cubicBezTo>
                    <a:pt x="1" y="634"/>
                    <a:pt x="46" y="697"/>
                    <a:pt x="113" y="711"/>
                  </a:cubicBezTo>
                  <a:cubicBezTo>
                    <a:pt x="124" y="714"/>
                    <a:pt x="135" y="715"/>
                    <a:pt x="145" y="715"/>
                  </a:cubicBezTo>
                  <a:cubicBezTo>
                    <a:pt x="225" y="715"/>
                    <a:pt x="290" y="650"/>
                    <a:pt x="290" y="570"/>
                  </a:cubicBezTo>
                  <a:lnTo>
                    <a:pt x="290" y="150"/>
                  </a:lnTo>
                  <a:cubicBezTo>
                    <a:pt x="290" y="81"/>
                    <a:pt x="243" y="18"/>
                    <a:pt x="177" y="4"/>
                  </a:cubicBezTo>
                  <a:cubicBezTo>
                    <a:pt x="166" y="2"/>
                    <a:pt x="156"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6"/>
            <p:cNvSpPr/>
            <p:nvPr/>
          </p:nvSpPr>
          <p:spPr>
            <a:xfrm>
              <a:off x="4153275" y="4079325"/>
              <a:ext cx="7250" cy="17875"/>
            </a:xfrm>
            <a:custGeom>
              <a:rect b="b" l="l" r="r" t="t"/>
              <a:pathLst>
                <a:path extrusionOk="0" h="715" w="290">
                  <a:moveTo>
                    <a:pt x="146" y="1"/>
                  </a:moveTo>
                  <a:cubicBezTo>
                    <a:pt x="66" y="1"/>
                    <a:pt x="1" y="65"/>
                    <a:pt x="1" y="145"/>
                  </a:cubicBezTo>
                  <a:lnTo>
                    <a:pt x="1" y="566"/>
                  </a:lnTo>
                  <a:cubicBezTo>
                    <a:pt x="1" y="634"/>
                    <a:pt x="46" y="697"/>
                    <a:pt x="114" y="711"/>
                  </a:cubicBezTo>
                  <a:cubicBezTo>
                    <a:pt x="125" y="714"/>
                    <a:pt x="135" y="715"/>
                    <a:pt x="146" y="715"/>
                  </a:cubicBezTo>
                  <a:cubicBezTo>
                    <a:pt x="225" y="715"/>
                    <a:pt x="290" y="651"/>
                    <a:pt x="290" y="570"/>
                  </a:cubicBezTo>
                  <a:lnTo>
                    <a:pt x="290" y="150"/>
                  </a:lnTo>
                  <a:cubicBezTo>
                    <a:pt x="290" y="81"/>
                    <a:pt x="244" y="18"/>
                    <a:pt x="177" y="4"/>
                  </a:cubicBezTo>
                  <a:cubicBezTo>
                    <a:pt x="166" y="2"/>
                    <a:pt x="156"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6"/>
            <p:cNvSpPr/>
            <p:nvPr/>
          </p:nvSpPr>
          <p:spPr>
            <a:xfrm>
              <a:off x="4099825" y="4079325"/>
              <a:ext cx="7250" cy="17875"/>
            </a:xfrm>
            <a:custGeom>
              <a:rect b="b" l="l" r="r" t="t"/>
              <a:pathLst>
                <a:path extrusionOk="0" h="715" w="290">
                  <a:moveTo>
                    <a:pt x="144" y="1"/>
                  </a:moveTo>
                  <a:cubicBezTo>
                    <a:pt x="134" y="1"/>
                    <a:pt x="123" y="2"/>
                    <a:pt x="113" y="4"/>
                  </a:cubicBezTo>
                  <a:cubicBezTo>
                    <a:pt x="46" y="18"/>
                    <a:pt x="1" y="81"/>
                    <a:pt x="1" y="150"/>
                  </a:cubicBezTo>
                  <a:lnTo>
                    <a:pt x="1" y="566"/>
                  </a:lnTo>
                  <a:cubicBezTo>
                    <a:pt x="1" y="634"/>
                    <a:pt x="46" y="697"/>
                    <a:pt x="113" y="711"/>
                  </a:cubicBezTo>
                  <a:cubicBezTo>
                    <a:pt x="124" y="714"/>
                    <a:pt x="135" y="715"/>
                    <a:pt x="145" y="715"/>
                  </a:cubicBezTo>
                  <a:cubicBezTo>
                    <a:pt x="225" y="715"/>
                    <a:pt x="290" y="650"/>
                    <a:pt x="290" y="570"/>
                  </a:cubicBezTo>
                  <a:lnTo>
                    <a:pt x="290" y="145"/>
                  </a:lnTo>
                  <a:cubicBezTo>
                    <a:pt x="290" y="65"/>
                    <a:pt x="224"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6"/>
            <p:cNvSpPr/>
            <p:nvPr/>
          </p:nvSpPr>
          <p:spPr>
            <a:xfrm>
              <a:off x="4113300" y="4079325"/>
              <a:ext cx="7250" cy="17875"/>
            </a:xfrm>
            <a:custGeom>
              <a:rect b="b" l="l" r="r" t="t"/>
              <a:pathLst>
                <a:path extrusionOk="0" h="715" w="290">
                  <a:moveTo>
                    <a:pt x="145" y="1"/>
                  </a:moveTo>
                  <a:cubicBezTo>
                    <a:pt x="65" y="1"/>
                    <a:pt x="1" y="65"/>
                    <a:pt x="1" y="145"/>
                  </a:cubicBezTo>
                  <a:lnTo>
                    <a:pt x="1" y="566"/>
                  </a:lnTo>
                  <a:cubicBezTo>
                    <a:pt x="1" y="634"/>
                    <a:pt x="46" y="697"/>
                    <a:pt x="114" y="711"/>
                  </a:cubicBezTo>
                  <a:cubicBezTo>
                    <a:pt x="125" y="714"/>
                    <a:pt x="136" y="715"/>
                    <a:pt x="146" y="715"/>
                  </a:cubicBezTo>
                  <a:cubicBezTo>
                    <a:pt x="226" y="715"/>
                    <a:pt x="290" y="650"/>
                    <a:pt x="290" y="570"/>
                  </a:cubicBezTo>
                  <a:lnTo>
                    <a:pt x="290" y="150"/>
                  </a:lnTo>
                  <a:cubicBezTo>
                    <a:pt x="290" y="81"/>
                    <a:pt x="244" y="18"/>
                    <a:pt x="177" y="4"/>
                  </a:cubicBezTo>
                  <a:cubicBezTo>
                    <a:pt x="166" y="2"/>
                    <a:pt x="156"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6"/>
            <p:cNvSpPr/>
            <p:nvPr/>
          </p:nvSpPr>
          <p:spPr>
            <a:xfrm>
              <a:off x="4086325" y="4075225"/>
              <a:ext cx="7250" cy="26075"/>
            </a:xfrm>
            <a:custGeom>
              <a:rect b="b" l="l" r="r" t="t"/>
              <a:pathLst>
                <a:path extrusionOk="0" h="1043" w="290">
                  <a:moveTo>
                    <a:pt x="144" y="1"/>
                  </a:moveTo>
                  <a:cubicBezTo>
                    <a:pt x="65" y="1"/>
                    <a:pt x="1" y="65"/>
                    <a:pt x="1" y="145"/>
                  </a:cubicBezTo>
                  <a:lnTo>
                    <a:pt x="1" y="898"/>
                  </a:lnTo>
                  <a:cubicBezTo>
                    <a:pt x="1" y="978"/>
                    <a:pt x="65" y="1042"/>
                    <a:pt x="144" y="1042"/>
                  </a:cubicBezTo>
                  <a:cubicBezTo>
                    <a:pt x="155" y="1042"/>
                    <a:pt x="166" y="1041"/>
                    <a:pt x="177" y="1039"/>
                  </a:cubicBezTo>
                  <a:cubicBezTo>
                    <a:pt x="245" y="1025"/>
                    <a:pt x="290" y="962"/>
                    <a:pt x="290" y="894"/>
                  </a:cubicBezTo>
                  <a:lnTo>
                    <a:pt x="290" y="149"/>
                  </a:lnTo>
                  <a:cubicBezTo>
                    <a:pt x="290" y="81"/>
                    <a:pt x="245" y="18"/>
                    <a:pt x="177" y="4"/>
                  </a:cubicBezTo>
                  <a:cubicBezTo>
                    <a:pt x="166" y="2"/>
                    <a:pt x="155"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6"/>
            <p:cNvSpPr/>
            <p:nvPr/>
          </p:nvSpPr>
          <p:spPr>
            <a:xfrm>
              <a:off x="4140275" y="4075225"/>
              <a:ext cx="7250" cy="26075"/>
            </a:xfrm>
            <a:custGeom>
              <a:rect b="b" l="l" r="r" t="t"/>
              <a:pathLst>
                <a:path extrusionOk="0" h="1043" w="290">
                  <a:moveTo>
                    <a:pt x="145" y="1"/>
                  </a:moveTo>
                  <a:cubicBezTo>
                    <a:pt x="65" y="1"/>
                    <a:pt x="0" y="65"/>
                    <a:pt x="0" y="145"/>
                  </a:cubicBezTo>
                  <a:lnTo>
                    <a:pt x="0" y="898"/>
                  </a:lnTo>
                  <a:cubicBezTo>
                    <a:pt x="0" y="978"/>
                    <a:pt x="65" y="1042"/>
                    <a:pt x="144" y="1042"/>
                  </a:cubicBezTo>
                  <a:cubicBezTo>
                    <a:pt x="154" y="1042"/>
                    <a:pt x="165" y="1041"/>
                    <a:pt x="176" y="1039"/>
                  </a:cubicBezTo>
                  <a:cubicBezTo>
                    <a:pt x="244" y="1025"/>
                    <a:pt x="289" y="962"/>
                    <a:pt x="289" y="894"/>
                  </a:cubicBezTo>
                  <a:lnTo>
                    <a:pt x="289" y="149"/>
                  </a:lnTo>
                  <a:cubicBezTo>
                    <a:pt x="289" y="81"/>
                    <a:pt x="244" y="19"/>
                    <a:pt x="177" y="4"/>
                  </a:cubicBezTo>
                  <a:cubicBezTo>
                    <a:pt x="166" y="2"/>
                    <a:pt x="15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 name="Google Shape;1712;p76"/>
          <p:cNvGrpSpPr/>
          <p:nvPr/>
        </p:nvGrpSpPr>
        <p:grpSpPr>
          <a:xfrm>
            <a:off x="1760862" y="3343971"/>
            <a:ext cx="318156" cy="226222"/>
            <a:chOff x="1553800" y="3944575"/>
            <a:chExt cx="246575" cy="175325"/>
          </a:xfrm>
        </p:grpSpPr>
        <p:sp>
          <p:nvSpPr>
            <p:cNvPr id="1713" name="Google Shape;1713;p76"/>
            <p:cNvSpPr/>
            <p:nvPr/>
          </p:nvSpPr>
          <p:spPr>
            <a:xfrm>
              <a:off x="1553800" y="3944575"/>
              <a:ext cx="246575" cy="175325"/>
            </a:xfrm>
            <a:custGeom>
              <a:rect b="b" l="l" r="r" t="t"/>
              <a:pathLst>
                <a:path extrusionOk="0" h="7013" w="9863">
                  <a:moveTo>
                    <a:pt x="2233" y="308"/>
                  </a:moveTo>
                  <a:cubicBezTo>
                    <a:pt x="2207" y="372"/>
                    <a:pt x="2192" y="441"/>
                    <a:pt x="2193" y="513"/>
                  </a:cubicBezTo>
                  <a:cubicBezTo>
                    <a:pt x="2193" y="623"/>
                    <a:pt x="2105" y="713"/>
                    <a:pt x="1995" y="713"/>
                  </a:cubicBezTo>
                  <a:lnTo>
                    <a:pt x="713" y="713"/>
                  </a:lnTo>
                  <a:lnTo>
                    <a:pt x="713" y="601"/>
                  </a:lnTo>
                  <a:cubicBezTo>
                    <a:pt x="713" y="440"/>
                    <a:pt x="844" y="308"/>
                    <a:pt x="1006" y="308"/>
                  </a:cubicBezTo>
                  <a:close/>
                  <a:moveTo>
                    <a:pt x="8857" y="308"/>
                  </a:moveTo>
                  <a:cubicBezTo>
                    <a:pt x="9020" y="309"/>
                    <a:pt x="9150" y="443"/>
                    <a:pt x="9150" y="608"/>
                  </a:cubicBezTo>
                  <a:lnTo>
                    <a:pt x="9150" y="713"/>
                  </a:lnTo>
                  <a:lnTo>
                    <a:pt x="4727" y="713"/>
                  </a:lnTo>
                  <a:cubicBezTo>
                    <a:pt x="4617" y="713"/>
                    <a:pt x="4529" y="623"/>
                    <a:pt x="4529" y="513"/>
                  </a:cubicBezTo>
                  <a:cubicBezTo>
                    <a:pt x="4529" y="441"/>
                    <a:pt x="4515" y="372"/>
                    <a:pt x="4488" y="308"/>
                  </a:cubicBezTo>
                  <a:close/>
                  <a:moveTo>
                    <a:pt x="9555" y="6165"/>
                  </a:moveTo>
                  <a:lnTo>
                    <a:pt x="9555" y="6454"/>
                  </a:lnTo>
                  <a:cubicBezTo>
                    <a:pt x="9555" y="6592"/>
                    <a:pt x="9439" y="6704"/>
                    <a:pt x="9296" y="6704"/>
                  </a:cubicBezTo>
                  <a:lnTo>
                    <a:pt x="587" y="6704"/>
                  </a:lnTo>
                  <a:cubicBezTo>
                    <a:pt x="444" y="6704"/>
                    <a:pt x="327" y="6588"/>
                    <a:pt x="327" y="6445"/>
                  </a:cubicBezTo>
                  <a:lnTo>
                    <a:pt x="327" y="6165"/>
                  </a:lnTo>
                  <a:lnTo>
                    <a:pt x="3983" y="6165"/>
                  </a:lnTo>
                  <a:cubicBezTo>
                    <a:pt x="4048" y="6344"/>
                    <a:pt x="4223" y="6473"/>
                    <a:pt x="4428" y="6473"/>
                  </a:cubicBezTo>
                  <a:lnTo>
                    <a:pt x="5455" y="6473"/>
                  </a:lnTo>
                  <a:cubicBezTo>
                    <a:pt x="5660" y="6473"/>
                    <a:pt x="5835" y="6344"/>
                    <a:pt x="5899" y="6165"/>
                  </a:cubicBezTo>
                  <a:close/>
                  <a:moveTo>
                    <a:pt x="1012" y="1"/>
                  </a:moveTo>
                  <a:cubicBezTo>
                    <a:pt x="677" y="1"/>
                    <a:pt x="405" y="273"/>
                    <a:pt x="405" y="609"/>
                  </a:cubicBezTo>
                  <a:lnTo>
                    <a:pt x="405" y="5838"/>
                  </a:lnTo>
                  <a:lnTo>
                    <a:pt x="212" y="5838"/>
                  </a:lnTo>
                  <a:cubicBezTo>
                    <a:pt x="95" y="5838"/>
                    <a:pt x="0" y="5933"/>
                    <a:pt x="0" y="6050"/>
                  </a:cubicBezTo>
                  <a:lnTo>
                    <a:pt x="0" y="6439"/>
                  </a:lnTo>
                  <a:cubicBezTo>
                    <a:pt x="0" y="6755"/>
                    <a:pt x="258" y="7012"/>
                    <a:pt x="574" y="7012"/>
                  </a:cubicBezTo>
                  <a:lnTo>
                    <a:pt x="9289" y="7012"/>
                  </a:lnTo>
                  <a:cubicBezTo>
                    <a:pt x="9606" y="7012"/>
                    <a:pt x="9863" y="6755"/>
                    <a:pt x="9863" y="6439"/>
                  </a:cubicBezTo>
                  <a:lnTo>
                    <a:pt x="9863" y="6050"/>
                  </a:lnTo>
                  <a:cubicBezTo>
                    <a:pt x="9863" y="5933"/>
                    <a:pt x="9768" y="5837"/>
                    <a:pt x="9651" y="5837"/>
                  </a:cubicBezTo>
                  <a:lnTo>
                    <a:pt x="5749" y="5837"/>
                  </a:lnTo>
                  <a:cubicBezTo>
                    <a:pt x="5662" y="5837"/>
                    <a:pt x="5592" y="5910"/>
                    <a:pt x="5594" y="5997"/>
                  </a:cubicBezTo>
                  <a:cubicBezTo>
                    <a:pt x="5597" y="6089"/>
                    <a:pt x="5525" y="6165"/>
                    <a:pt x="5438" y="6165"/>
                  </a:cubicBezTo>
                  <a:lnTo>
                    <a:pt x="4409" y="6165"/>
                  </a:lnTo>
                  <a:cubicBezTo>
                    <a:pt x="4322" y="6165"/>
                    <a:pt x="4251" y="6093"/>
                    <a:pt x="4253" y="6006"/>
                  </a:cubicBezTo>
                  <a:cubicBezTo>
                    <a:pt x="4255" y="5913"/>
                    <a:pt x="4184" y="5838"/>
                    <a:pt x="4096" y="5838"/>
                  </a:cubicBezTo>
                  <a:lnTo>
                    <a:pt x="713" y="5838"/>
                  </a:lnTo>
                  <a:lnTo>
                    <a:pt x="713" y="1677"/>
                  </a:lnTo>
                  <a:lnTo>
                    <a:pt x="1538" y="1677"/>
                  </a:lnTo>
                  <a:cubicBezTo>
                    <a:pt x="1621" y="1677"/>
                    <a:pt x="1693" y="1614"/>
                    <a:pt x="1698" y="1532"/>
                  </a:cubicBezTo>
                  <a:cubicBezTo>
                    <a:pt x="1703" y="1443"/>
                    <a:pt x="1633" y="1369"/>
                    <a:pt x="1544" y="1369"/>
                  </a:cubicBezTo>
                  <a:lnTo>
                    <a:pt x="713" y="1369"/>
                  </a:lnTo>
                  <a:lnTo>
                    <a:pt x="713" y="1022"/>
                  </a:lnTo>
                  <a:lnTo>
                    <a:pt x="1967" y="1022"/>
                  </a:lnTo>
                  <a:cubicBezTo>
                    <a:pt x="2251" y="1022"/>
                    <a:pt x="2481" y="791"/>
                    <a:pt x="2481" y="507"/>
                  </a:cubicBezTo>
                  <a:cubicBezTo>
                    <a:pt x="2480" y="397"/>
                    <a:pt x="2569" y="309"/>
                    <a:pt x="2679" y="309"/>
                  </a:cubicBezTo>
                  <a:lnTo>
                    <a:pt x="3998" y="309"/>
                  </a:lnTo>
                  <a:cubicBezTo>
                    <a:pt x="4107" y="309"/>
                    <a:pt x="4196" y="398"/>
                    <a:pt x="4196" y="507"/>
                  </a:cubicBezTo>
                  <a:cubicBezTo>
                    <a:pt x="4196" y="791"/>
                    <a:pt x="4427" y="1022"/>
                    <a:pt x="4710" y="1022"/>
                  </a:cubicBezTo>
                  <a:lnTo>
                    <a:pt x="9132" y="1022"/>
                  </a:lnTo>
                  <a:lnTo>
                    <a:pt x="9132" y="1369"/>
                  </a:lnTo>
                  <a:lnTo>
                    <a:pt x="2268" y="1369"/>
                  </a:lnTo>
                  <a:cubicBezTo>
                    <a:pt x="2262" y="1368"/>
                    <a:pt x="2257" y="1368"/>
                    <a:pt x="2251" y="1368"/>
                  </a:cubicBezTo>
                  <a:cubicBezTo>
                    <a:pt x="2172" y="1368"/>
                    <a:pt x="2110" y="1435"/>
                    <a:pt x="2110" y="1516"/>
                  </a:cubicBezTo>
                  <a:cubicBezTo>
                    <a:pt x="2110" y="1603"/>
                    <a:pt x="2181" y="1673"/>
                    <a:pt x="2268" y="1677"/>
                  </a:cubicBezTo>
                  <a:lnTo>
                    <a:pt x="9132" y="1677"/>
                  </a:lnTo>
                  <a:lnTo>
                    <a:pt x="9132" y="5369"/>
                  </a:lnTo>
                  <a:cubicBezTo>
                    <a:pt x="9143" y="5455"/>
                    <a:pt x="9213" y="5526"/>
                    <a:pt x="9300" y="5526"/>
                  </a:cubicBezTo>
                  <a:cubicBezTo>
                    <a:pt x="9387" y="5526"/>
                    <a:pt x="9459" y="5369"/>
                    <a:pt x="9459" y="5369"/>
                  </a:cubicBezTo>
                  <a:lnTo>
                    <a:pt x="9459" y="609"/>
                  </a:lnTo>
                  <a:cubicBezTo>
                    <a:pt x="9459" y="273"/>
                    <a:pt x="9186" y="1"/>
                    <a:pt x="88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6"/>
            <p:cNvSpPr/>
            <p:nvPr/>
          </p:nvSpPr>
          <p:spPr>
            <a:xfrm>
              <a:off x="1668925" y="3994675"/>
              <a:ext cx="103550" cy="86225"/>
            </a:xfrm>
            <a:custGeom>
              <a:rect b="b" l="l" r="r" t="t"/>
              <a:pathLst>
                <a:path extrusionOk="0" h="3449" w="4142">
                  <a:moveTo>
                    <a:pt x="3833" y="309"/>
                  </a:moveTo>
                  <a:lnTo>
                    <a:pt x="3833" y="3140"/>
                  </a:lnTo>
                  <a:lnTo>
                    <a:pt x="847" y="3140"/>
                  </a:lnTo>
                  <a:lnTo>
                    <a:pt x="847" y="2337"/>
                  </a:lnTo>
                  <a:cubicBezTo>
                    <a:pt x="847" y="2249"/>
                    <a:pt x="813" y="2168"/>
                    <a:pt x="752" y="2107"/>
                  </a:cubicBezTo>
                  <a:lnTo>
                    <a:pt x="371" y="1724"/>
                  </a:lnTo>
                  <a:lnTo>
                    <a:pt x="752" y="1341"/>
                  </a:lnTo>
                  <a:cubicBezTo>
                    <a:pt x="813" y="1281"/>
                    <a:pt x="847" y="1198"/>
                    <a:pt x="847" y="1113"/>
                  </a:cubicBezTo>
                  <a:lnTo>
                    <a:pt x="847" y="309"/>
                  </a:lnTo>
                  <a:close/>
                  <a:moveTo>
                    <a:pt x="749" y="0"/>
                  </a:moveTo>
                  <a:cubicBezTo>
                    <a:pt x="622" y="0"/>
                    <a:pt x="519" y="103"/>
                    <a:pt x="519" y="229"/>
                  </a:cubicBezTo>
                  <a:lnTo>
                    <a:pt x="519" y="1114"/>
                  </a:lnTo>
                  <a:cubicBezTo>
                    <a:pt x="519" y="1117"/>
                    <a:pt x="518" y="1119"/>
                    <a:pt x="517" y="1120"/>
                  </a:cubicBezTo>
                  <a:lnTo>
                    <a:pt x="110" y="1527"/>
                  </a:lnTo>
                  <a:cubicBezTo>
                    <a:pt x="1" y="1635"/>
                    <a:pt x="1" y="1812"/>
                    <a:pt x="110" y="1921"/>
                  </a:cubicBezTo>
                  <a:lnTo>
                    <a:pt x="517" y="2327"/>
                  </a:lnTo>
                  <a:cubicBezTo>
                    <a:pt x="518" y="2329"/>
                    <a:pt x="519" y="2332"/>
                    <a:pt x="519" y="2334"/>
                  </a:cubicBezTo>
                  <a:lnTo>
                    <a:pt x="519" y="3218"/>
                  </a:lnTo>
                  <a:cubicBezTo>
                    <a:pt x="519" y="3346"/>
                    <a:pt x="622" y="3448"/>
                    <a:pt x="749" y="3448"/>
                  </a:cubicBezTo>
                  <a:lnTo>
                    <a:pt x="3911" y="3448"/>
                  </a:lnTo>
                  <a:cubicBezTo>
                    <a:pt x="4038" y="3448"/>
                    <a:pt x="4141" y="3346"/>
                    <a:pt x="4141" y="3218"/>
                  </a:cubicBezTo>
                  <a:lnTo>
                    <a:pt x="4141" y="229"/>
                  </a:lnTo>
                  <a:cubicBezTo>
                    <a:pt x="4141" y="103"/>
                    <a:pt x="4038" y="0"/>
                    <a:pt x="39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6"/>
            <p:cNvSpPr/>
            <p:nvPr/>
          </p:nvSpPr>
          <p:spPr>
            <a:xfrm>
              <a:off x="1701200" y="4033175"/>
              <a:ext cx="26925" cy="34150"/>
            </a:xfrm>
            <a:custGeom>
              <a:rect b="b" l="l" r="r" t="t"/>
              <a:pathLst>
                <a:path extrusionOk="0" h="1366" w="1077">
                  <a:moveTo>
                    <a:pt x="538" y="352"/>
                  </a:moveTo>
                  <a:lnTo>
                    <a:pt x="673" y="849"/>
                  </a:lnTo>
                  <a:lnTo>
                    <a:pt x="402" y="849"/>
                  </a:lnTo>
                  <a:lnTo>
                    <a:pt x="538" y="352"/>
                  </a:lnTo>
                  <a:close/>
                  <a:moveTo>
                    <a:pt x="537" y="1"/>
                  </a:moveTo>
                  <a:cubicBezTo>
                    <a:pt x="492" y="1"/>
                    <a:pt x="452" y="9"/>
                    <a:pt x="416" y="25"/>
                  </a:cubicBezTo>
                  <a:cubicBezTo>
                    <a:pt x="381" y="42"/>
                    <a:pt x="358" y="65"/>
                    <a:pt x="349" y="96"/>
                  </a:cubicBezTo>
                  <a:lnTo>
                    <a:pt x="4" y="1227"/>
                  </a:lnTo>
                  <a:cubicBezTo>
                    <a:pt x="1" y="1236"/>
                    <a:pt x="0" y="1243"/>
                    <a:pt x="0" y="1246"/>
                  </a:cubicBezTo>
                  <a:cubicBezTo>
                    <a:pt x="0" y="1279"/>
                    <a:pt x="21" y="1307"/>
                    <a:pt x="61" y="1329"/>
                  </a:cubicBezTo>
                  <a:cubicBezTo>
                    <a:pt x="101" y="1353"/>
                    <a:pt x="142" y="1365"/>
                    <a:pt x="185" y="1365"/>
                  </a:cubicBezTo>
                  <a:cubicBezTo>
                    <a:pt x="239" y="1365"/>
                    <a:pt x="271" y="1347"/>
                    <a:pt x="280" y="1311"/>
                  </a:cubicBezTo>
                  <a:lnTo>
                    <a:pt x="343" y="1079"/>
                  </a:lnTo>
                  <a:lnTo>
                    <a:pt x="734" y="1079"/>
                  </a:lnTo>
                  <a:lnTo>
                    <a:pt x="797" y="1311"/>
                  </a:lnTo>
                  <a:cubicBezTo>
                    <a:pt x="807" y="1347"/>
                    <a:pt x="838" y="1365"/>
                    <a:pt x="891" y="1365"/>
                  </a:cubicBezTo>
                  <a:cubicBezTo>
                    <a:pt x="934" y="1365"/>
                    <a:pt x="976" y="1353"/>
                    <a:pt x="1016" y="1329"/>
                  </a:cubicBezTo>
                  <a:cubicBezTo>
                    <a:pt x="1056" y="1307"/>
                    <a:pt x="1076" y="1279"/>
                    <a:pt x="1076" y="1246"/>
                  </a:cubicBezTo>
                  <a:cubicBezTo>
                    <a:pt x="1076" y="1243"/>
                    <a:pt x="1075" y="1236"/>
                    <a:pt x="1073" y="1227"/>
                  </a:cubicBezTo>
                  <a:lnTo>
                    <a:pt x="726" y="96"/>
                  </a:lnTo>
                  <a:cubicBezTo>
                    <a:pt x="716" y="65"/>
                    <a:pt x="694" y="42"/>
                    <a:pt x="658" y="25"/>
                  </a:cubicBezTo>
                  <a:cubicBezTo>
                    <a:pt x="624" y="9"/>
                    <a:pt x="583" y="1"/>
                    <a:pt x="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6"/>
            <p:cNvSpPr/>
            <p:nvPr/>
          </p:nvSpPr>
          <p:spPr>
            <a:xfrm>
              <a:off x="1731025" y="4033175"/>
              <a:ext cx="22650" cy="33750"/>
            </a:xfrm>
            <a:custGeom>
              <a:rect b="b" l="l" r="r" t="t"/>
              <a:pathLst>
                <a:path extrusionOk="0" h="1350" w="906">
                  <a:moveTo>
                    <a:pt x="452" y="252"/>
                  </a:moveTo>
                  <a:cubicBezTo>
                    <a:pt x="562" y="252"/>
                    <a:pt x="616" y="313"/>
                    <a:pt x="616" y="437"/>
                  </a:cubicBezTo>
                  <a:lnTo>
                    <a:pt x="616" y="915"/>
                  </a:lnTo>
                  <a:cubicBezTo>
                    <a:pt x="616" y="1037"/>
                    <a:pt x="562" y="1099"/>
                    <a:pt x="452" y="1099"/>
                  </a:cubicBezTo>
                  <a:lnTo>
                    <a:pt x="289" y="1099"/>
                  </a:lnTo>
                  <a:lnTo>
                    <a:pt x="289" y="252"/>
                  </a:lnTo>
                  <a:close/>
                  <a:moveTo>
                    <a:pt x="126" y="1"/>
                  </a:moveTo>
                  <a:cubicBezTo>
                    <a:pt x="89" y="1"/>
                    <a:pt x="59" y="10"/>
                    <a:pt x="35" y="26"/>
                  </a:cubicBezTo>
                  <a:cubicBezTo>
                    <a:pt x="12" y="44"/>
                    <a:pt x="0" y="64"/>
                    <a:pt x="0" y="88"/>
                  </a:cubicBezTo>
                  <a:lnTo>
                    <a:pt x="0" y="1263"/>
                  </a:lnTo>
                  <a:cubicBezTo>
                    <a:pt x="0" y="1286"/>
                    <a:pt x="12" y="1307"/>
                    <a:pt x="35" y="1323"/>
                  </a:cubicBezTo>
                  <a:cubicBezTo>
                    <a:pt x="59" y="1341"/>
                    <a:pt x="89" y="1350"/>
                    <a:pt x="126" y="1350"/>
                  </a:cubicBezTo>
                  <a:lnTo>
                    <a:pt x="452" y="1350"/>
                  </a:lnTo>
                  <a:cubicBezTo>
                    <a:pt x="590" y="1350"/>
                    <a:pt x="700" y="1314"/>
                    <a:pt x="782" y="1244"/>
                  </a:cubicBezTo>
                  <a:cubicBezTo>
                    <a:pt x="864" y="1174"/>
                    <a:pt x="905" y="1064"/>
                    <a:pt x="905" y="914"/>
                  </a:cubicBezTo>
                  <a:lnTo>
                    <a:pt x="905" y="437"/>
                  </a:lnTo>
                  <a:cubicBezTo>
                    <a:pt x="905" y="287"/>
                    <a:pt x="864" y="177"/>
                    <a:pt x="782" y="106"/>
                  </a:cubicBezTo>
                  <a:cubicBezTo>
                    <a:pt x="700" y="36"/>
                    <a:pt x="590" y="1"/>
                    <a:pt x="4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6"/>
            <p:cNvSpPr/>
            <p:nvPr/>
          </p:nvSpPr>
          <p:spPr>
            <a:xfrm>
              <a:off x="1580900" y="3994850"/>
              <a:ext cx="85350" cy="85325"/>
            </a:xfrm>
            <a:custGeom>
              <a:rect b="b" l="l" r="r" t="t"/>
              <a:pathLst>
                <a:path extrusionOk="0" h="3413" w="3414">
                  <a:moveTo>
                    <a:pt x="1707" y="315"/>
                  </a:moveTo>
                  <a:cubicBezTo>
                    <a:pt x="2474" y="315"/>
                    <a:pt x="3098" y="939"/>
                    <a:pt x="3098" y="1706"/>
                  </a:cubicBezTo>
                  <a:cubicBezTo>
                    <a:pt x="3098" y="2474"/>
                    <a:pt x="2474" y="3097"/>
                    <a:pt x="1707" y="3097"/>
                  </a:cubicBezTo>
                  <a:cubicBezTo>
                    <a:pt x="940" y="3097"/>
                    <a:pt x="316" y="2474"/>
                    <a:pt x="316" y="1706"/>
                  </a:cubicBezTo>
                  <a:cubicBezTo>
                    <a:pt x="316" y="939"/>
                    <a:pt x="939" y="315"/>
                    <a:pt x="1707" y="315"/>
                  </a:cubicBezTo>
                  <a:close/>
                  <a:moveTo>
                    <a:pt x="1707" y="0"/>
                  </a:moveTo>
                  <a:cubicBezTo>
                    <a:pt x="767" y="0"/>
                    <a:pt x="0" y="765"/>
                    <a:pt x="0" y="1706"/>
                  </a:cubicBezTo>
                  <a:cubicBezTo>
                    <a:pt x="0" y="2647"/>
                    <a:pt x="767" y="3413"/>
                    <a:pt x="1707" y="3413"/>
                  </a:cubicBezTo>
                  <a:cubicBezTo>
                    <a:pt x="2648" y="3413"/>
                    <a:pt x="3414" y="2647"/>
                    <a:pt x="3414" y="1706"/>
                  </a:cubicBezTo>
                  <a:cubicBezTo>
                    <a:pt x="3414" y="765"/>
                    <a:pt x="2648" y="0"/>
                    <a:pt x="1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6"/>
            <p:cNvSpPr/>
            <p:nvPr/>
          </p:nvSpPr>
          <p:spPr>
            <a:xfrm>
              <a:off x="1742025" y="4007375"/>
              <a:ext cx="17100" cy="16350"/>
            </a:xfrm>
            <a:custGeom>
              <a:rect b="b" l="l" r="r" t="t"/>
              <a:pathLst>
                <a:path extrusionOk="0" h="654" w="684">
                  <a:moveTo>
                    <a:pt x="174" y="0"/>
                  </a:moveTo>
                  <a:cubicBezTo>
                    <a:pt x="133" y="0"/>
                    <a:pt x="93" y="16"/>
                    <a:pt x="62" y="46"/>
                  </a:cubicBezTo>
                  <a:cubicBezTo>
                    <a:pt x="0" y="108"/>
                    <a:pt x="0" y="208"/>
                    <a:pt x="62" y="270"/>
                  </a:cubicBezTo>
                  <a:lnTo>
                    <a:pt x="119" y="327"/>
                  </a:lnTo>
                  <a:lnTo>
                    <a:pt x="62" y="384"/>
                  </a:lnTo>
                  <a:cubicBezTo>
                    <a:pt x="0" y="445"/>
                    <a:pt x="0" y="545"/>
                    <a:pt x="62" y="607"/>
                  </a:cubicBezTo>
                  <a:cubicBezTo>
                    <a:pt x="93" y="638"/>
                    <a:pt x="133" y="653"/>
                    <a:pt x="173" y="653"/>
                  </a:cubicBezTo>
                  <a:cubicBezTo>
                    <a:pt x="213" y="653"/>
                    <a:pt x="254" y="638"/>
                    <a:pt x="285" y="607"/>
                  </a:cubicBezTo>
                  <a:lnTo>
                    <a:pt x="342" y="549"/>
                  </a:lnTo>
                  <a:lnTo>
                    <a:pt x="399" y="607"/>
                  </a:lnTo>
                  <a:cubicBezTo>
                    <a:pt x="430" y="638"/>
                    <a:pt x="470" y="653"/>
                    <a:pt x="511" y="653"/>
                  </a:cubicBezTo>
                  <a:cubicBezTo>
                    <a:pt x="551" y="653"/>
                    <a:pt x="592" y="638"/>
                    <a:pt x="622" y="607"/>
                  </a:cubicBezTo>
                  <a:cubicBezTo>
                    <a:pt x="683" y="545"/>
                    <a:pt x="683" y="445"/>
                    <a:pt x="622" y="384"/>
                  </a:cubicBezTo>
                  <a:lnTo>
                    <a:pt x="565" y="327"/>
                  </a:lnTo>
                  <a:lnTo>
                    <a:pt x="622" y="270"/>
                  </a:lnTo>
                  <a:cubicBezTo>
                    <a:pt x="683" y="208"/>
                    <a:pt x="683" y="108"/>
                    <a:pt x="622" y="46"/>
                  </a:cubicBezTo>
                  <a:cubicBezTo>
                    <a:pt x="591" y="16"/>
                    <a:pt x="551" y="0"/>
                    <a:pt x="511" y="0"/>
                  </a:cubicBezTo>
                  <a:cubicBezTo>
                    <a:pt x="471" y="0"/>
                    <a:pt x="430" y="16"/>
                    <a:pt x="399" y="46"/>
                  </a:cubicBezTo>
                  <a:lnTo>
                    <a:pt x="342" y="104"/>
                  </a:lnTo>
                  <a:lnTo>
                    <a:pt x="284" y="46"/>
                  </a:lnTo>
                  <a:cubicBezTo>
                    <a:pt x="254" y="16"/>
                    <a:pt x="214" y="0"/>
                    <a:pt x="1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6"/>
            <p:cNvSpPr/>
            <p:nvPr/>
          </p:nvSpPr>
          <p:spPr>
            <a:xfrm>
              <a:off x="1609175" y="4008650"/>
              <a:ext cx="29425" cy="56850"/>
            </a:xfrm>
            <a:custGeom>
              <a:rect b="b" l="l" r="r" t="t"/>
              <a:pathLst>
                <a:path extrusionOk="0" h="2274" w="1177">
                  <a:moveTo>
                    <a:pt x="518" y="1"/>
                  </a:moveTo>
                  <a:cubicBezTo>
                    <a:pt x="487" y="1"/>
                    <a:pt x="462" y="26"/>
                    <a:pt x="462" y="56"/>
                  </a:cubicBezTo>
                  <a:lnTo>
                    <a:pt x="462" y="269"/>
                  </a:lnTo>
                  <a:lnTo>
                    <a:pt x="437" y="269"/>
                  </a:lnTo>
                  <a:cubicBezTo>
                    <a:pt x="298" y="269"/>
                    <a:pt x="191" y="308"/>
                    <a:pt x="115" y="384"/>
                  </a:cubicBezTo>
                  <a:cubicBezTo>
                    <a:pt x="39" y="461"/>
                    <a:pt x="1" y="570"/>
                    <a:pt x="1" y="713"/>
                  </a:cubicBezTo>
                  <a:lnTo>
                    <a:pt x="1" y="813"/>
                  </a:lnTo>
                  <a:cubicBezTo>
                    <a:pt x="1" y="1002"/>
                    <a:pt x="51" y="1129"/>
                    <a:pt x="151" y="1194"/>
                  </a:cubicBezTo>
                  <a:cubicBezTo>
                    <a:pt x="200" y="1226"/>
                    <a:pt x="247" y="1249"/>
                    <a:pt x="294" y="1262"/>
                  </a:cubicBezTo>
                  <a:cubicBezTo>
                    <a:pt x="340" y="1277"/>
                    <a:pt x="411" y="1288"/>
                    <a:pt x="505" y="1296"/>
                  </a:cubicBezTo>
                  <a:cubicBezTo>
                    <a:pt x="599" y="1306"/>
                    <a:pt x="662" y="1314"/>
                    <a:pt x="695" y="1321"/>
                  </a:cubicBezTo>
                  <a:cubicBezTo>
                    <a:pt x="731" y="1330"/>
                    <a:pt x="762" y="1347"/>
                    <a:pt x="788" y="1372"/>
                  </a:cubicBezTo>
                  <a:cubicBezTo>
                    <a:pt x="816" y="1397"/>
                    <a:pt x="830" y="1433"/>
                    <a:pt x="830" y="1477"/>
                  </a:cubicBezTo>
                  <a:lnTo>
                    <a:pt x="830" y="1523"/>
                  </a:lnTo>
                  <a:cubicBezTo>
                    <a:pt x="830" y="1596"/>
                    <a:pt x="815" y="1647"/>
                    <a:pt x="787" y="1674"/>
                  </a:cubicBezTo>
                  <a:cubicBezTo>
                    <a:pt x="760" y="1701"/>
                    <a:pt x="711" y="1714"/>
                    <a:pt x="641" y="1714"/>
                  </a:cubicBezTo>
                  <a:lnTo>
                    <a:pt x="534" y="1714"/>
                  </a:lnTo>
                  <a:cubicBezTo>
                    <a:pt x="463" y="1714"/>
                    <a:pt x="414" y="1702"/>
                    <a:pt x="387" y="1677"/>
                  </a:cubicBezTo>
                  <a:cubicBezTo>
                    <a:pt x="361" y="1651"/>
                    <a:pt x="347" y="1604"/>
                    <a:pt x="347" y="1536"/>
                  </a:cubicBezTo>
                  <a:lnTo>
                    <a:pt x="347" y="1501"/>
                  </a:lnTo>
                  <a:cubicBezTo>
                    <a:pt x="347" y="1470"/>
                    <a:pt x="321" y="1444"/>
                    <a:pt x="291" y="1444"/>
                  </a:cubicBezTo>
                  <a:lnTo>
                    <a:pt x="57" y="1444"/>
                  </a:lnTo>
                  <a:cubicBezTo>
                    <a:pt x="26" y="1444"/>
                    <a:pt x="1" y="1470"/>
                    <a:pt x="1" y="1501"/>
                  </a:cubicBezTo>
                  <a:lnTo>
                    <a:pt x="1" y="1555"/>
                  </a:lnTo>
                  <a:cubicBezTo>
                    <a:pt x="1" y="1694"/>
                    <a:pt x="40" y="1804"/>
                    <a:pt x="117" y="1885"/>
                  </a:cubicBezTo>
                  <a:cubicBezTo>
                    <a:pt x="194" y="1964"/>
                    <a:pt x="302" y="2003"/>
                    <a:pt x="441" y="2003"/>
                  </a:cubicBezTo>
                  <a:lnTo>
                    <a:pt x="463" y="2003"/>
                  </a:lnTo>
                  <a:lnTo>
                    <a:pt x="463" y="2216"/>
                  </a:lnTo>
                  <a:cubicBezTo>
                    <a:pt x="463" y="2248"/>
                    <a:pt x="488" y="2273"/>
                    <a:pt x="520" y="2273"/>
                  </a:cubicBezTo>
                  <a:lnTo>
                    <a:pt x="676" y="2273"/>
                  </a:lnTo>
                  <a:cubicBezTo>
                    <a:pt x="707" y="2273"/>
                    <a:pt x="733" y="2248"/>
                    <a:pt x="733" y="2217"/>
                  </a:cubicBezTo>
                  <a:lnTo>
                    <a:pt x="733" y="2003"/>
                  </a:lnTo>
                  <a:lnTo>
                    <a:pt x="740" y="2003"/>
                  </a:lnTo>
                  <a:cubicBezTo>
                    <a:pt x="875" y="2003"/>
                    <a:pt x="981" y="1965"/>
                    <a:pt x="1059" y="1887"/>
                  </a:cubicBezTo>
                  <a:cubicBezTo>
                    <a:pt x="1137" y="1810"/>
                    <a:pt x="1176" y="1701"/>
                    <a:pt x="1176" y="1560"/>
                  </a:cubicBezTo>
                  <a:lnTo>
                    <a:pt x="1176" y="1457"/>
                  </a:lnTo>
                  <a:cubicBezTo>
                    <a:pt x="1176" y="1281"/>
                    <a:pt x="1129" y="1158"/>
                    <a:pt x="1033" y="1090"/>
                  </a:cubicBezTo>
                  <a:cubicBezTo>
                    <a:pt x="987" y="1057"/>
                    <a:pt x="940" y="1033"/>
                    <a:pt x="892" y="1018"/>
                  </a:cubicBezTo>
                  <a:cubicBezTo>
                    <a:pt x="845" y="1002"/>
                    <a:pt x="774" y="991"/>
                    <a:pt x="679" y="983"/>
                  </a:cubicBezTo>
                  <a:cubicBezTo>
                    <a:pt x="586" y="974"/>
                    <a:pt x="519" y="967"/>
                    <a:pt x="479" y="960"/>
                  </a:cubicBezTo>
                  <a:cubicBezTo>
                    <a:pt x="445" y="953"/>
                    <a:pt x="415" y="937"/>
                    <a:pt x="387" y="916"/>
                  </a:cubicBezTo>
                  <a:cubicBezTo>
                    <a:pt x="361" y="893"/>
                    <a:pt x="347" y="861"/>
                    <a:pt x="347" y="822"/>
                  </a:cubicBezTo>
                  <a:lnTo>
                    <a:pt x="347" y="762"/>
                  </a:lnTo>
                  <a:cubicBezTo>
                    <a:pt x="347" y="681"/>
                    <a:pt x="361" y="628"/>
                    <a:pt x="386" y="600"/>
                  </a:cubicBezTo>
                  <a:cubicBezTo>
                    <a:pt x="412" y="572"/>
                    <a:pt x="462" y="559"/>
                    <a:pt x="535" y="559"/>
                  </a:cubicBezTo>
                  <a:lnTo>
                    <a:pt x="622" y="559"/>
                  </a:lnTo>
                  <a:cubicBezTo>
                    <a:pt x="695" y="559"/>
                    <a:pt x="745" y="571"/>
                    <a:pt x="771" y="596"/>
                  </a:cubicBezTo>
                  <a:cubicBezTo>
                    <a:pt x="797" y="621"/>
                    <a:pt x="810" y="667"/>
                    <a:pt x="810" y="735"/>
                  </a:cubicBezTo>
                  <a:lnTo>
                    <a:pt x="810" y="752"/>
                  </a:lnTo>
                  <a:cubicBezTo>
                    <a:pt x="810" y="784"/>
                    <a:pt x="836" y="809"/>
                    <a:pt x="867" y="809"/>
                  </a:cubicBezTo>
                  <a:lnTo>
                    <a:pt x="1100" y="809"/>
                  </a:lnTo>
                  <a:cubicBezTo>
                    <a:pt x="1131" y="809"/>
                    <a:pt x="1157" y="784"/>
                    <a:pt x="1157" y="752"/>
                  </a:cubicBezTo>
                  <a:lnTo>
                    <a:pt x="1157" y="703"/>
                  </a:lnTo>
                  <a:cubicBezTo>
                    <a:pt x="1157" y="569"/>
                    <a:pt x="1120" y="463"/>
                    <a:pt x="1044" y="386"/>
                  </a:cubicBezTo>
                  <a:cubicBezTo>
                    <a:pt x="969" y="308"/>
                    <a:pt x="868" y="270"/>
                    <a:pt x="738" y="270"/>
                  </a:cubicBezTo>
                  <a:lnTo>
                    <a:pt x="733" y="270"/>
                  </a:lnTo>
                  <a:lnTo>
                    <a:pt x="733" y="57"/>
                  </a:lnTo>
                  <a:cubicBezTo>
                    <a:pt x="733" y="25"/>
                    <a:pt x="707" y="1"/>
                    <a:pt x="676" y="1"/>
                  </a:cubicBezTo>
                  <a:lnTo>
                    <a:pt x="520" y="1"/>
                  </a:lnTo>
                  <a:cubicBezTo>
                    <a:pt x="519" y="1"/>
                    <a:pt x="519" y="1"/>
                    <a:pt x="5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76"/>
          <p:cNvGrpSpPr/>
          <p:nvPr/>
        </p:nvGrpSpPr>
        <p:grpSpPr>
          <a:xfrm>
            <a:off x="4412922" y="3311638"/>
            <a:ext cx="318156" cy="290866"/>
            <a:chOff x="3086525" y="3305050"/>
            <a:chExt cx="246575" cy="225425"/>
          </a:xfrm>
        </p:grpSpPr>
        <p:sp>
          <p:nvSpPr>
            <p:cNvPr id="1721" name="Google Shape;1721;p76"/>
            <p:cNvSpPr/>
            <p:nvPr/>
          </p:nvSpPr>
          <p:spPr>
            <a:xfrm>
              <a:off x="3143250" y="3344850"/>
              <a:ext cx="23650" cy="23675"/>
            </a:xfrm>
            <a:custGeom>
              <a:rect b="b" l="l" r="r" t="t"/>
              <a:pathLst>
                <a:path extrusionOk="0" h="947" w="946">
                  <a:moveTo>
                    <a:pt x="473" y="289"/>
                  </a:moveTo>
                  <a:cubicBezTo>
                    <a:pt x="575" y="289"/>
                    <a:pt x="657" y="371"/>
                    <a:pt x="657" y="473"/>
                  </a:cubicBezTo>
                  <a:cubicBezTo>
                    <a:pt x="657" y="575"/>
                    <a:pt x="575" y="657"/>
                    <a:pt x="473" y="657"/>
                  </a:cubicBezTo>
                  <a:cubicBezTo>
                    <a:pt x="372" y="657"/>
                    <a:pt x="290" y="575"/>
                    <a:pt x="290" y="473"/>
                  </a:cubicBezTo>
                  <a:cubicBezTo>
                    <a:pt x="290" y="371"/>
                    <a:pt x="372" y="289"/>
                    <a:pt x="473" y="289"/>
                  </a:cubicBezTo>
                  <a:close/>
                  <a:moveTo>
                    <a:pt x="473" y="0"/>
                  </a:moveTo>
                  <a:cubicBezTo>
                    <a:pt x="213" y="0"/>
                    <a:pt x="1" y="212"/>
                    <a:pt x="1" y="473"/>
                  </a:cubicBezTo>
                  <a:cubicBezTo>
                    <a:pt x="1" y="733"/>
                    <a:pt x="213" y="946"/>
                    <a:pt x="473" y="946"/>
                  </a:cubicBezTo>
                  <a:cubicBezTo>
                    <a:pt x="734" y="946"/>
                    <a:pt x="946" y="733"/>
                    <a:pt x="946" y="473"/>
                  </a:cubicBezTo>
                  <a:cubicBezTo>
                    <a:pt x="946" y="212"/>
                    <a:pt x="734" y="0"/>
                    <a:pt x="4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6"/>
            <p:cNvSpPr/>
            <p:nvPr/>
          </p:nvSpPr>
          <p:spPr>
            <a:xfrm>
              <a:off x="3173175" y="3345975"/>
              <a:ext cx="43000" cy="7250"/>
            </a:xfrm>
            <a:custGeom>
              <a:rect b="b" l="l" r="r" t="t"/>
              <a:pathLst>
                <a:path extrusionOk="0" h="290" w="1720">
                  <a:moveTo>
                    <a:pt x="160" y="0"/>
                  </a:moveTo>
                  <a:cubicBezTo>
                    <a:pt x="86" y="0"/>
                    <a:pt x="20" y="54"/>
                    <a:pt x="11" y="127"/>
                  </a:cubicBezTo>
                  <a:cubicBezTo>
                    <a:pt x="1" y="215"/>
                    <a:pt x="69" y="289"/>
                    <a:pt x="155" y="289"/>
                  </a:cubicBezTo>
                  <a:lnTo>
                    <a:pt x="1559" y="289"/>
                  </a:lnTo>
                  <a:cubicBezTo>
                    <a:pt x="1633" y="289"/>
                    <a:pt x="1699" y="237"/>
                    <a:pt x="1708" y="163"/>
                  </a:cubicBezTo>
                  <a:cubicBezTo>
                    <a:pt x="1719" y="75"/>
                    <a:pt x="1650" y="0"/>
                    <a:pt x="15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6"/>
            <p:cNvSpPr/>
            <p:nvPr/>
          </p:nvSpPr>
          <p:spPr>
            <a:xfrm>
              <a:off x="3255225" y="3345975"/>
              <a:ext cx="21050" cy="7250"/>
            </a:xfrm>
            <a:custGeom>
              <a:rect b="b" l="l" r="r" t="t"/>
              <a:pathLst>
                <a:path extrusionOk="0" h="290" w="842">
                  <a:moveTo>
                    <a:pt x="160" y="0"/>
                  </a:moveTo>
                  <a:cubicBezTo>
                    <a:pt x="86" y="0"/>
                    <a:pt x="19" y="54"/>
                    <a:pt x="11" y="127"/>
                  </a:cubicBezTo>
                  <a:cubicBezTo>
                    <a:pt x="1" y="215"/>
                    <a:pt x="68" y="289"/>
                    <a:pt x="154" y="289"/>
                  </a:cubicBezTo>
                  <a:lnTo>
                    <a:pt x="676" y="289"/>
                  </a:lnTo>
                  <a:cubicBezTo>
                    <a:pt x="745" y="289"/>
                    <a:pt x="807" y="244"/>
                    <a:pt x="821" y="177"/>
                  </a:cubicBezTo>
                  <a:cubicBezTo>
                    <a:pt x="842" y="84"/>
                    <a:pt x="771" y="0"/>
                    <a:pt x="6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6"/>
            <p:cNvSpPr/>
            <p:nvPr/>
          </p:nvSpPr>
          <p:spPr>
            <a:xfrm>
              <a:off x="3173175" y="3358975"/>
              <a:ext cx="18850" cy="7250"/>
            </a:xfrm>
            <a:custGeom>
              <a:rect b="b" l="l" r="r" t="t"/>
              <a:pathLst>
                <a:path extrusionOk="0" h="290" w="754">
                  <a:moveTo>
                    <a:pt x="160" y="1"/>
                  </a:moveTo>
                  <a:cubicBezTo>
                    <a:pt x="86" y="1"/>
                    <a:pt x="20" y="54"/>
                    <a:pt x="11" y="127"/>
                  </a:cubicBezTo>
                  <a:cubicBezTo>
                    <a:pt x="1" y="215"/>
                    <a:pt x="69" y="290"/>
                    <a:pt x="155" y="290"/>
                  </a:cubicBezTo>
                  <a:lnTo>
                    <a:pt x="593" y="290"/>
                  </a:lnTo>
                  <a:cubicBezTo>
                    <a:pt x="667" y="290"/>
                    <a:pt x="733" y="236"/>
                    <a:pt x="742" y="163"/>
                  </a:cubicBezTo>
                  <a:cubicBezTo>
                    <a:pt x="754" y="76"/>
                    <a:pt x="685" y="1"/>
                    <a:pt x="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6"/>
            <p:cNvSpPr/>
            <p:nvPr/>
          </p:nvSpPr>
          <p:spPr>
            <a:xfrm>
              <a:off x="3264825" y="3358975"/>
              <a:ext cx="11450" cy="7250"/>
            </a:xfrm>
            <a:custGeom>
              <a:rect b="b" l="l" r="r" t="t"/>
              <a:pathLst>
                <a:path extrusionOk="0" h="290" w="458">
                  <a:moveTo>
                    <a:pt x="160" y="1"/>
                  </a:moveTo>
                  <a:cubicBezTo>
                    <a:pt x="85" y="1"/>
                    <a:pt x="20" y="54"/>
                    <a:pt x="10" y="127"/>
                  </a:cubicBezTo>
                  <a:cubicBezTo>
                    <a:pt x="0" y="215"/>
                    <a:pt x="68" y="290"/>
                    <a:pt x="153" y="290"/>
                  </a:cubicBezTo>
                  <a:lnTo>
                    <a:pt x="292" y="290"/>
                  </a:lnTo>
                  <a:cubicBezTo>
                    <a:pt x="361" y="290"/>
                    <a:pt x="423" y="244"/>
                    <a:pt x="437" y="178"/>
                  </a:cubicBezTo>
                  <a:cubicBezTo>
                    <a:pt x="458" y="83"/>
                    <a:pt x="387"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6"/>
            <p:cNvSpPr/>
            <p:nvPr/>
          </p:nvSpPr>
          <p:spPr>
            <a:xfrm>
              <a:off x="3142625" y="3385450"/>
              <a:ext cx="30850" cy="30550"/>
            </a:xfrm>
            <a:custGeom>
              <a:rect b="b" l="l" r="r" t="t"/>
              <a:pathLst>
                <a:path extrusionOk="0" h="1222" w="1234">
                  <a:moveTo>
                    <a:pt x="161" y="1"/>
                  </a:moveTo>
                  <a:cubicBezTo>
                    <a:pt x="71" y="1"/>
                    <a:pt x="0" y="84"/>
                    <a:pt x="20" y="178"/>
                  </a:cubicBezTo>
                  <a:cubicBezTo>
                    <a:pt x="34" y="245"/>
                    <a:pt x="97" y="290"/>
                    <a:pt x="166" y="290"/>
                  </a:cubicBezTo>
                  <a:lnTo>
                    <a:pt x="472" y="290"/>
                  </a:lnTo>
                  <a:lnTo>
                    <a:pt x="472" y="1073"/>
                  </a:lnTo>
                  <a:cubicBezTo>
                    <a:pt x="472" y="1140"/>
                    <a:pt x="517" y="1203"/>
                    <a:pt x="584" y="1218"/>
                  </a:cubicBezTo>
                  <a:cubicBezTo>
                    <a:pt x="595" y="1220"/>
                    <a:pt x="606" y="1221"/>
                    <a:pt x="617" y="1221"/>
                  </a:cubicBezTo>
                  <a:cubicBezTo>
                    <a:pt x="696" y="1221"/>
                    <a:pt x="761" y="1156"/>
                    <a:pt x="761" y="1077"/>
                  </a:cubicBezTo>
                  <a:lnTo>
                    <a:pt x="761" y="290"/>
                  </a:lnTo>
                  <a:lnTo>
                    <a:pt x="1068" y="290"/>
                  </a:lnTo>
                  <a:cubicBezTo>
                    <a:pt x="1136" y="290"/>
                    <a:pt x="1198" y="245"/>
                    <a:pt x="1213" y="178"/>
                  </a:cubicBezTo>
                  <a:cubicBezTo>
                    <a:pt x="1233" y="84"/>
                    <a:pt x="1162" y="1"/>
                    <a:pt x="1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6"/>
            <p:cNvSpPr/>
            <p:nvPr/>
          </p:nvSpPr>
          <p:spPr>
            <a:xfrm>
              <a:off x="3181525" y="3385450"/>
              <a:ext cx="94750" cy="7250"/>
            </a:xfrm>
            <a:custGeom>
              <a:rect b="b" l="l" r="r" t="t"/>
              <a:pathLst>
                <a:path extrusionOk="0" h="290" w="3790">
                  <a:moveTo>
                    <a:pt x="159" y="1"/>
                  </a:moveTo>
                  <a:cubicBezTo>
                    <a:pt x="85" y="1"/>
                    <a:pt x="20" y="54"/>
                    <a:pt x="10" y="127"/>
                  </a:cubicBezTo>
                  <a:cubicBezTo>
                    <a:pt x="0" y="216"/>
                    <a:pt x="68" y="290"/>
                    <a:pt x="153" y="290"/>
                  </a:cubicBezTo>
                  <a:lnTo>
                    <a:pt x="3624" y="290"/>
                  </a:lnTo>
                  <a:cubicBezTo>
                    <a:pt x="3693" y="290"/>
                    <a:pt x="3755" y="245"/>
                    <a:pt x="3769" y="178"/>
                  </a:cubicBezTo>
                  <a:cubicBezTo>
                    <a:pt x="3790" y="84"/>
                    <a:pt x="3719" y="1"/>
                    <a:pt x="3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6"/>
            <p:cNvSpPr/>
            <p:nvPr/>
          </p:nvSpPr>
          <p:spPr>
            <a:xfrm>
              <a:off x="3181525" y="3405200"/>
              <a:ext cx="94750" cy="7250"/>
            </a:xfrm>
            <a:custGeom>
              <a:rect b="b" l="l" r="r" t="t"/>
              <a:pathLst>
                <a:path extrusionOk="0" h="290" w="3790">
                  <a:moveTo>
                    <a:pt x="159" y="1"/>
                  </a:moveTo>
                  <a:cubicBezTo>
                    <a:pt x="85" y="1"/>
                    <a:pt x="20" y="54"/>
                    <a:pt x="10" y="127"/>
                  </a:cubicBezTo>
                  <a:cubicBezTo>
                    <a:pt x="0" y="216"/>
                    <a:pt x="68" y="290"/>
                    <a:pt x="153" y="290"/>
                  </a:cubicBezTo>
                  <a:lnTo>
                    <a:pt x="3624" y="290"/>
                  </a:lnTo>
                  <a:cubicBezTo>
                    <a:pt x="3693" y="290"/>
                    <a:pt x="3755" y="244"/>
                    <a:pt x="3769" y="178"/>
                  </a:cubicBezTo>
                  <a:cubicBezTo>
                    <a:pt x="3790" y="84"/>
                    <a:pt x="3719" y="1"/>
                    <a:pt x="3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6"/>
            <p:cNvSpPr/>
            <p:nvPr/>
          </p:nvSpPr>
          <p:spPr>
            <a:xfrm>
              <a:off x="3142825" y="3424950"/>
              <a:ext cx="133275" cy="7250"/>
            </a:xfrm>
            <a:custGeom>
              <a:rect b="b" l="l" r="r" t="t"/>
              <a:pathLst>
                <a:path extrusionOk="0" h="290" w="5331">
                  <a:moveTo>
                    <a:pt x="166" y="1"/>
                  </a:moveTo>
                  <a:cubicBezTo>
                    <a:pt x="98" y="1"/>
                    <a:pt x="35" y="46"/>
                    <a:pt x="21" y="113"/>
                  </a:cubicBezTo>
                  <a:cubicBezTo>
                    <a:pt x="0" y="207"/>
                    <a:pt x="71" y="290"/>
                    <a:pt x="162" y="290"/>
                  </a:cubicBezTo>
                  <a:lnTo>
                    <a:pt x="5171" y="290"/>
                  </a:lnTo>
                  <a:cubicBezTo>
                    <a:pt x="5245" y="290"/>
                    <a:pt x="5311" y="237"/>
                    <a:pt x="5320" y="163"/>
                  </a:cubicBezTo>
                  <a:cubicBezTo>
                    <a:pt x="5331" y="76"/>
                    <a:pt x="5263" y="1"/>
                    <a:pt x="5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6"/>
            <p:cNvSpPr/>
            <p:nvPr/>
          </p:nvSpPr>
          <p:spPr>
            <a:xfrm>
              <a:off x="3143000" y="3444200"/>
              <a:ext cx="133275" cy="7250"/>
            </a:xfrm>
            <a:custGeom>
              <a:rect b="b" l="l" r="r" t="t"/>
              <a:pathLst>
                <a:path extrusionOk="0" h="290" w="5331">
                  <a:moveTo>
                    <a:pt x="160" y="1"/>
                  </a:moveTo>
                  <a:cubicBezTo>
                    <a:pt x="86" y="1"/>
                    <a:pt x="20" y="54"/>
                    <a:pt x="12" y="127"/>
                  </a:cubicBezTo>
                  <a:cubicBezTo>
                    <a:pt x="0" y="216"/>
                    <a:pt x="69" y="290"/>
                    <a:pt x="155" y="290"/>
                  </a:cubicBezTo>
                  <a:lnTo>
                    <a:pt x="5165" y="290"/>
                  </a:lnTo>
                  <a:cubicBezTo>
                    <a:pt x="5234" y="290"/>
                    <a:pt x="5296" y="245"/>
                    <a:pt x="5310" y="178"/>
                  </a:cubicBezTo>
                  <a:cubicBezTo>
                    <a:pt x="5331" y="84"/>
                    <a:pt x="5260" y="1"/>
                    <a:pt x="51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6"/>
            <p:cNvSpPr/>
            <p:nvPr/>
          </p:nvSpPr>
          <p:spPr>
            <a:xfrm>
              <a:off x="3142825" y="3463950"/>
              <a:ext cx="133275" cy="7250"/>
            </a:xfrm>
            <a:custGeom>
              <a:rect b="b" l="l" r="r" t="t"/>
              <a:pathLst>
                <a:path extrusionOk="0" h="290" w="5331">
                  <a:moveTo>
                    <a:pt x="166" y="1"/>
                  </a:moveTo>
                  <a:cubicBezTo>
                    <a:pt x="98" y="1"/>
                    <a:pt x="35" y="47"/>
                    <a:pt x="21" y="114"/>
                  </a:cubicBezTo>
                  <a:cubicBezTo>
                    <a:pt x="0" y="207"/>
                    <a:pt x="71" y="290"/>
                    <a:pt x="162" y="290"/>
                  </a:cubicBezTo>
                  <a:lnTo>
                    <a:pt x="5171" y="290"/>
                  </a:lnTo>
                  <a:cubicBezTo>
                    <a:pt x="5245" y="290"/>
                    <a:pt x="5311" y="237"/>
                    <a:pt x="5320" y="163"/>
                  </a:cubicBezTo>
                  <a:cubicBezTo>
                    <a:pt x="5331" y="76"/>
                    <a:pt x="5263" y="1"/>
                    <a:pt x="5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6"/>
            <p:cNvSpPr/>
            <p:nvPr/>
          </p:nvSpPr>
          <p:spPr>
            <a:xfrm>
              <a:off x="3143000" y="3483700"/>
              <a:ext cx="133275" cy="7250"/>
            </a:xfrm>
            <a:custGeom>
              <a:rect b="b" l="l" r="r" t="t"/>
              <a:pathLst>
                <a:path extrusionOk="0" h="290" w="5331">
                  <a:moveTo>
                    <a:pt x="160" y="0"/>
                  </a:moveTo>
                  <a:cubicBezTo>
                    <a:pt x="86" y="0"/>
                    <a:pt x="20" y="54"/>
                    <a:pt x="12" y="127"/>
                  </a:cubicBezTo>
                  <a:cubicBezTo>
                    <a:pt x="0" y="215"/>
                    <a:pt x="69" y="289"/>
                    <a:pt x="155" y="289"/>
                  </a:cubicBezTo>
                  <a:lnTo>
                    <a:pt x="5165" y="289"/>
                  </a:lnTo>
                  <a:cubicBezTo>
                    <a:pt x="5234" y="289"/>
                    <a:pt x="5296" y="244"/>
                    <a:pt x="5310" y="177"/>
                  </a:cubicBezTo>
                  <a:cubicBezTo>
                    <a:pt x="5331" y="84"/>
                    <a:pt x="5260" y="0"/>
                    <a:pt x="51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6"/>
            <p:cNvSpPr/>
            <p:nvPr/>
          </p:nvSpPr>
          <p:spPr>
            <a:xfrm>
              <a:off x="3086525" y="3305050"/>
              <a:ext cx="246575" cy="225425"/>
            </a:xfrm>
            <a:custGeom>
              <a:rect b="b" l="l" r="r" t="t"/>
              <a:pathLst>
                <a:path extrusionOk="0" h="9017" w="9863">
                  <a:moveTo>
                    <a:pt x="8862" y="2312"/>
                  </a:moveTo>
                  <a:cubicBezTo>
                    <a:pt x="9032" y="2312"/>
                    <a:pt x="9169" y="2450"/>
                    <a:pt x="9169" y="2619"/>
                  </a:cubicBezTo>
                  <a:lnTo>
                    <a:pt x="9169" y="7879"/>
                  </a:lnTo>
                  <a:lnTo>
                    <a:pt x="8360" y="7879"/>
                  </a:lnTo>
                  <a:lnTo>
                    <a:pt x="8360" y="2312"/>
                  </a:lnTo>
                  <a:close/>
                  <a:moveTo>
                    <a:pt x="7767" y="289"/>
                  </a:moveTo>
                  <a:cubicBezTo>
                    <a:pt x="7935" y="289"/>
                    <a:pt x="8071" y="425"/>
                    <a:pt x="8071" y="593"/>
                  </a:cubicBezTo>
                  <a:lnTo>
                    <a:pt x="8071" y="7879"/>
                  </a:lnTo>
                  <a:lnTo>
                    <a:pt x="5765" y="7879"/>
                  </a:lnTo>
                  <a:cubicBezTo>
                    <a:pt x="5687" y="7879"/>
                    <a:pt x="5621" y="7941"/>
                    <a:pt x="5621" y="8021"/>
                  </a:cubicBezTo>
                  <a:cubicBezTo>
                    <a:pt x="5621" y="8112"/>
                    <a:pt x="5544" y="8187"/>
                    <a:pt x="5451" y="8187"/>
                  </a:cubicBezTo>
                  <a:lnTo>
                    <a:pt x="4425" y="8187"/>
                  </a:lnTo>
                  <a:cubicBezTo>
                    <a:pt x="4331" y="8187"/>
                    <a:pt x="4252" y="8112"/>
                    <a:pt x="4249" y="8018"/>
                  </a:cubicBezTo>
                  <a:cubicBezTo>
                    <a:pt x="4247" y="7941"/>
                    <a:pt x="4184" y="7879"/>
                    <a:pt x="4104" y="7879"/>
                  </a:cubicBezTo>
                  <a:lnTo>
                    <a:pt x="693" y="7879"/>
                  </a:lnTo>
                  <a:lnTo>
                    <a:pt x="693" y="2618"/>
                  </a:lnTo>
                  <a:cubicBezTo>
                    <a:pt x="693" y="2450"/>
                    <a:pt x="831" y="2312"/>
                    <a:pt x="1001" y="2312"/>
                  </a:cubicBezTo>
                  <a:lnTo>
                    <a:pt x="1503" y="2312"/>
                  </a:lnTo>
                  <a:lnTo>
                    <a:pt x="1503" y="7313"/>
                  </a:lnTo>
                  <a:cubicBezTo>
                    <a:pt x="1503" y="7387"/>
                    <a:pt x="1555" y="7453"/>
                    <a:pt x="1629" y="7462"/>
                  </a:cubicBezTo>
                  <a:cubicBezTo>
                    <a:pt x="1635" y="7463"/>
                    <a:pt x="1641" y="7463"/>
                    <a:pt x="1647" y="7463"/>
                  </a:cubicBezTo>
                  <a:cubicBezTo>
                    <a:pt x="1726" y="7463"/>
                    <a:pt x="1792" y="7399"/>
                    <a:pt x="1792" y="7318"/>
                  </a:cubicBezTo>
                  <a:lnTo>
                    <a:pt x="1792" y="1136"/>
                  </a:lnTo>
                  <a:lnTo>
                    <a:pt x="7510" y="1136"/>
                  </a:lnTo>
                  <a:cubicBezTo>
                    <a:pt x="7578" y="1136"/>
                    <a:pt x="7640" y="1091"/>
                    <a:pt x="7655" y="1024"/>
                  </a:cubicBezTo>
                  <a:cubicBezTo>
                    <a:pt x="7675" y="931"/>
                    <a:pt x="7604" y="847"/>
                    <a:pt x="7514" y="847"/>
                  </a:cubicBezTo>
                  <a:lnTo>
                    <a:pt x="1792" y="847"/>
                  </a:lnTo>
                  <a:lnTo>
                    <a:pt x="1792" y="593"/>
                  </a:lnTo>
                  <a:cubicBezTo>
                    <a:pt x="1792" y="425"/>
                    <a:pt x="1927" y="289"/>
                    <a:pt x="2096" y="289"/>
                  </a:cubicBezTo>
                  <a:close/>
                  <a:moveTo>
                    <a:pt x="2096" y="0"/>
                  </a:moveTo>
                  <a:cubicBezTo>
                    <a:pt x="1768" y="0"/>
                    <a:pt x="1503" y="265"/>
                    <a:pt x="1503" y="593"/>
                  </a:cubicBezTo>
                  <a:lnTo>
                    <a:pt x="1503" y="999"/>
                  </a:lnTo>
                  <a:cubicBezTo>
                    <a:pt x="1503" y="999"/>
                    <a:pt x="1503" y="1000"/>
                    <a:pt x="1503" y="1000"/>
                  </a:cubicBezTo>
                  <a:cubicBezTo>
                    <a:pt x="1503" y="1001"/>
                    <a:pt x="1503" y="1001"/>
                    <a:pt x="1503" y="1002"/>
                  </a:cubicBezTo>
                  <a:lnTo>
                    <a:pt x="1503" y="2023"/>
                  </a:lnTo>
                  <a:lnTo>
                    <a:pt x="1001" y="2023"/>
                  </a:lnTo>
                  <a:cubicBezTo>
                    <a:pt x="672" y="2023"/>
                    <a:pt x="404" y="2289"/>
                    <a:pt x="404" y="2619"/>
                  </a:cubicBezTo>
                  <a:lnTo>
                    <a:pt x="404" y="7879"/>
                  </a:lnTo>
                  <a:lnTo>
                    <a:pt x="192" y="7879"/>
                  </a:lnTo>
                  <a:cubicBezTo>
                    <a:pt x="85" y="7879"/>
                    <a:pt x="0" y="7965"/>
                    <a:pt x="0" y="8071"/>
                  </a:cubicBezTo>
                  <a:lnTo>
                    <a:pt x="0" y="8864"/>
                  </a:lnTo>
                  <a:cubicBezTo>
                    <a:pt x="0" y="8948"/>
                    <a:pt x="68" y="9016"/>
                    <a:pt x="151" y="9016"/>
                  </a:cubicBezTo>
                  <a:lnTo>
                    <a:pt x="2310" y="9016"/>
                  </a:lnTo>
                  <a:cubicBezTo>
                    <a:pt x="2320" y="9016"/>
                    <a:pt x="2329" y="9012"/>
                    <a:pt x="2338" y="9005"/>
                  </a:cubicBezTo>
                  <a:cubicBezTo>
                    <a:pt x="2465" y="8879"/>
                    <a:pt x="2378" y="8727"/>
                    <a:pt x="2255" y="8727"/>
                  </a:cubicBezTo>
                  <a:lnTo>
                    <a:pt x="362" y="8727"/>
                  </a:lnTo>
                  <a:cubicBezTo>
                    <a:pt x="322" y="8727"/>
                    <a:pt x="289" y="8693"/>
                    <a:pt x="289" y="8653"/>
                  </a:cubicBezTo>
                  <a:lnTo>
                    <a:pt x="289" y="8168"/>
                  </a:lnTo>
                  <a:lnTo>
                    <a:pt x="3980" y="8168"/>
                  </a:lnTo>
                  <a:cubicBezTo>
                    <a:pt x="4041" y="8347"/>
                    <a:pt x="4213" y="8476"/>
                    <a:pt x="4416" y="8476"/>
                  </a:cubicBezTo>
                  <a:lnTo>
                    <a:pt x="5447" y="8476"/>
                  </a:lnTo>
                  <a:cubicBezTo>
                    <a:pt x="5649" y="8476"/>
                    <a:pt x="5822" y="8347"/>
                    <a:pt x="5883" y="8168"/>
                  </a:cubicBezTo>
                  <a:lnTo>
                    <a:pt x="9574" y="8168"/>
                  </a:lnTo>
                  <a:lnTo>
                    <a:pt x="9574" y="8653"/>
                  </a:lnTo>
                  <a:cubicBezTo>
                    <a:pt x="9574" y="8693"/>
                    <a:pt x="9541" y="8726"/>
                    <a:pt x="9501" y="8726"/>
                  </a:cubicBezTo>
                  <a:lnTo>
                    <a:pt x="2879" y="8726"/>
                  </a:lnTo>
                  <a:cubicBezTo>
                    <a:pt x="2868" y="8726"/>
                    <a:pt x="2858" y="8730"/>
                    <a:pt x="2851" y="8737"/>
                  </a:cubicBezTo>
                  <a:cubicBezTo>
                    <a:pt x="2722" y="8863"/>
                    <a:pt x="2809" y="9015"/>
                    <a:pt x="2932" y="9015"/>
                  </a:cubicBezTo>
                  <a:lnTo>
                    <a:pt x="9711" y="9015"/>
                  </a:lnTo>
                  <a:cubicBezTo>
                    <a:pt x="9795" y="9015"/>
                    <a:pt x="9863" y="8947"/>
                    <a:pt x="9863" y="8864"/>
                  </a:cubicBezTo>
                  <a:lnTo>
                    <a:pt x="9863" y="8009"/>
                  </a:lnTo>
                  <a:cubicBezTo>
                    <a:pt x="9863" y="7937"/>
                    <a:pt x="9805" y="7879"/>
                    <a:pt x="9732" y="7879"/>
                  </a:cubicBezTo>
                  <a:lnTo>
                    <a:pt x="9458" y="7879"/>
                  </a:lnTo>
                  <a:lnTo>
                    <a:pt x="9458" y="2427"/>
                  </a:lnTo>
                  <a:cubicBezTo>
                    <a:pt x="9458" y="2204"/>
                    <a:pt x="9277" y="2023"/>
                    <a:pt x="9054" y="2023"/>
                  </a:cubicBezTo>
                  <a:lnTo>
                    <a:pt x="8360" y="2023"/>
                  </a:lnTo>
                  <a:lnTo>
                    <a:pt x="8360" y="593"/>
                  </a:lnTo>
                  <a:cubicBezTo>
                    <a:pt x="8360" y="265"/>
                    <a:pt x="8095" y="0"/>
                    <a:pt x="77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76"/>
          <p:cNvGrpSpPr/>
          <p:nvPr/>
        </p:nvGrpSpPr>
        <p:grpSpPr>
          <a:xfrm>
            <a:off x="7064982" y="1621021"/>
            <a:ext cx="318146" cy="220575"/>
            <a:chOff x="4476275" y="1410575"/>
            <a:chExt cx="246625" cy="170975"/>
          </a:xfrm>
        </p:grpSpPr>
        <p:sp>
          <p:nvSpPr>
            <p:cNvPr id="1735" name="Google Shape;1735;p76"/>
            <p:cNvSpPr/>
            <p:nvPr/>
          </p:nvSpPr>
          <p:spPr>
            <a:xfrm>
              <a:off x="4476275" y="1410575"/>
              <a:ext cx="246625" cy="170975"/>
            </a:xfrm>
            <a:custGeom>
              <a:rect b="b" l="l" r="r" t="t"/>
              <a:pathLst>
                <a:path extrusionOk="0" h="6839" w="9865">
                  <a:moveTo>
                    <a:pt x="1167" y="1"/>
                  </a:moveTo>
                  <a:cubicBezTo>
                    <a:pt x="1010" y="1"/>
                    <a:pt x="864" y="72"/>
                    <a:pt x="767" y="196"/>
                  </a:cubicBezTo>
                  <a:cubicBezTo>
                    <a:pt x="710" y="269"/>
                    <a:pt x="735" y="380"/>
                    <a:pt x="827" y="419"/>
                  </a:cubicBezTo>
                  <a:cubicBezTo>
                    <a:pt x="843" y="426"/>
                    <a:pt x="861" y="429"/>
                    <a:pt x="878" y="429"/>
                  </a:cubicBezTo>
                  <a:cubicBezTo>
                    <a:pt x="923" y="429"/>
                    <a:pt x="968" y="407"/>
                    <a:pt x="998" y="370"/>
                  </a:cubicBezTo>
                  <a:cubicBezTo>
                    <a:pt x="1039" y="318"/>
                    <a:pt x="1100" y="289"/>
                    <a:pt x="1167" y="289"/>
                  </a:cubicBezTo>
                  <a:lnTo>
                    <a:pt x="9358" y="289"/>
                  </a:lnTo>
                  <a:cubicBezTo>
                    <a:pt x="9478" y="289"/>
                    <a:pt x="9574" y="386"/>
                    <a:pt x="9574" y="506"/>
                  </a:cubicBezTo>
                  <a:lnTo>
                    <a:pt x="9574" y="5524"/>
                  </a:lnTo>
                  <a:cubicBezTo>
                    <a:pt x="9574" y="5644"/>
                    <a:pt x="9478" y="5741"/>
                    <a:pt x="9358" y="5741"/>
                  </a:cubicBezTo>
                  <a:lnTo>
                    <a:pt x="9208" y="5741"/>
                  </a:lnTo>
                  <a:lnTo>
                    <a:pt x="9208" y="1315"/>
                  </a:lnTo>
                  <a:cubicBezTo>
                    <a:pt x="9208" y="1035"/>
                    <a:pt x="8982" y="809"/>
                    <a:pt x="8703" y="809"/>
                  </a:cubicBezTo>
                  <a:lnTo>
                    <a:pt x="506" y="809"/>
                  </a:lnTo>
                  <a:cubicBezTo>
                    <a:pt x="227" y="809"/>
                    <a:pt x="1" y="1035"/>
                    <a:pt x="1" y="1315"/>
                  </a:cubicBezTo>
                  <a:lnTo>
                    <a:pt x="1" y="6687"/>
                  </a:lnTo>
                  <a:cubicBezTo>
                    <a:pt x="1" y="6771"/>
                    <a:pt x="69" y="6839"/>
                    <a:pt x="152" y="6839"/>
                  </a:cubicBezTo>
                  <a:lnTo>
                    <a:pt x="7351" y="6839"/>
                  </a:lnTo>
                  <a:cubicBezTo>
                    <a:pt x="7364" y="6839"/>
                    <a:pt x="7376" y="6833"/>
                    <a:pt x="7384" y="6825"/>
                  </a:cubicBezTo>
                  <a:cubicBezTo>
                    <a:pt x="7507" y="6700"/>
                    <a:pt x="7421" y="6550"/>
                    <a:pt x="7299" y="6550"/>
                  </a:cubicBezTo>
                  <a:lnTo>
                    <a:pt x="506" y="6550"/>
                  </a:lnTo>
                  <a:cubicBezTo>
                    <a:pt x="386" y="6550"/>
                    <a:pt x="290" y="6453"/>
                    <a:pt x="290" y="6334"/>
                  </a:cubicBezTo>
                  <a:lnTo>
                    <a:pt x="290" y="1315"/>
                  </a:lnTo>
                  <a:cubicBezTo>
                    <a:pt x="290" y="1195"/>
                    <a:pt x="386" y="1098"/>
                    <a:pt x="506" y="1098"/>
                  </a:cubicBezTo>
                  <a:lnTo>
                    <a:pt x="8703" y="1098"/>
                  </a:lnTo>
                  <a:cubicBezTo>
                    <a:pt x="8822" y="1098"/>
                    <a:pt x="8920" y="1195"/>
                    <a:pt x="8920" y="1315"/>
                  </a:cubicBezTo>
                  <a:lnTo>
                    <a:pt x="8920" y="6485"/>
                  </a:lnTo>
                  <a:cubicBezTo>
                    <a:pt x="8920" y="6521"/>
                    <a:pt x="8890" y="6550"/>
                    <a:pt x="8855" y="6550"/>
                  </a:cubicBezTo>
                  <a:lnTo>
                    <a:pt x="7963" y="6550"/>
                  </a:lnTo>
                  <a:cubicBezTo>
                    <a:pt x="7950" y="6550"/>
                    <a:pt x="7938" y="6555"/>
                    <a:pt x="7930" y="6564"/>
                  </a:cubicBezTo>
                  <a:cubicBezTo>
                    <a:pt x="7806" y="6688"/>
                    <a:pt x="7893" y="6839"/>
                    <a:pt x="8014" y="6839"/>
                  </a:cubicBezTo>
                  <a:lnTo>
                    <a:pt x="9057" y="6839"/>
                  </a:lnTo>
                  <a:cubicBezTo>
                    <a:pt x="9141" y="6839"/>
                    <a:pt x="9209" y="6771"/>
                    <a:pt x="9209" y="6687"/>
                  </a:cubicBezTo>
                  <a:lnTo>
                    <a:pt x="9209" y="6030"/>
                  </a:lnTo>
                  <a:lnTo>
                    <a:pt x="9358" y="6030"/>
                  </a:lnTo>
                  <a:cubicBezTo>
                    <a:pt x="9638" y="6030"/>
                    <a:pt x="9864" y="5804"/>
                    <a:pt x="9864" y="5524"/>
                  </a:cubicBezTo>
                  <a:lnTo>
                    <a:pt x="9864" y="506"/>
                  </a:lnTo>
                  <a:cubicBezTo>
                    <a:pt x="9863" y="227"/>
                    <a:pt x="9637" y="1"/>
                    <a:pt x="9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6"/>
            <p:cNvSpPr/>
            <p:nvPr/>
          </p:nvSpPr>
          <p:spPr>
            <a:xfrm>
              <a:off x="4530475" y="1488950"/>
              <a:ext cx="132250" cy="51825"/>
            </a:xfrm>
            <a:custGeom>
              <a:rect b="b" l="l" r="r" t="t"/>
              <a:pathLst>
                <a:path extrusionOk="0" h="2073" w="5290">
                  <a:moveTo>
                    <a:pt x="3349" y="0"/>
                  </a:moveTo>
                  <a:cubicBezTo>
                    <a:pt x="3310" y="0"/>
                    <a:pt x="3274" y="16"/>
                    <a:pt x="3246" y="42"/>
                  </a:cubicBezTo>
                  <a:lnTo>
                    <a:pt x="1873" y="1416"/>
                  </a:lnTo>
                  <a:lnTo>
                    <a:pt x="1273" y="815"/>
                  </a:lnTo>
                  <a:cubicBezTo>
                    <a:pt x="1246" y="787"/>
                    <a:pt x="1209" y="773"/>
                    <a:pt x="1171" y="773"/>
                  </a:cubicBezTo>
                  <a:cubicBezTo>
                    <a:pt x="1132" y="773"/>
                    <a:pt x="1096" y="787"/>
                    <a:pt x="1068" y="815"/>
                  </a:cubicBezTo>
                  <a:lnTo>
                    <a:pt x="57" y="1826"/>
                  </a:lnTo>
                  <a:cubicBezTo>
                    <a:pt x="1" y="1882"/>
                    <a:pt x="1" y="1974"/>
                    <a:pt x="57" y="2030"/>
                  </a:cubicBezTo>
                  <a:cubicBezTo>
                    <a:pt x="86" y="2059"/>
                    <a:pt x="123" y="2073"/>
                    <a:pt x="160" y="2073"/>
                  </a:cubicBezTo>
                  <a:cubicBezTo>
                    <a:pt x="197" y="2073"/>
                    <a:pt x="234" y="2059"/>
                    <a:pt x="262" y="2030"/>
                  </a:cubicBezTo>
                  <a:lnTo>
                    <a:pt x="1171" y="1121"/>
                  </a:lnTo>
                  <a:lnTo>
                    <a:pt x="2080" y="2030"/>
                  </a:lnTo>
                  <a:cubicBezTo>
                    <a:pt x="2108" y="2059"/>
                    <a:pt x="2145" y="2072"/>
                    <a:pt x="2182" y="2072"/>
                  </a:cubicBezTo>
                  <a:cubicBezTo>
                    <a:pt x="2219" y="2072"/>
                    <a:pt x="2256" y="2059"/>
                    <a:pt x="2284" y="2030"/>
                  </a:cubicBezTo>
                  <a:cubicBezTo>
                    <a:pt x="2340" y="1974"/>
                    <a:pt x="2340" y="1882"/>
                    <a:pt x="2284" y="1826"/>
                  </a:cubicBezTo>
                  <a:lnTo>
                    <a:pt x="2078" y="1620"/>
                  </a:lnTo>
                  <a:lnTo>
                    <a:pt x="3348" y="349"/>
                  </a:lnTo>
                  <a:lnTo>
                    <a:pt x="5030" y="2030"/>
                  </a:lnTo>
                  <a:cubicBezTo>
                    <a:pt x="5057" y="2059"/>
                    <a:pt x="5094" y="2072"/>
                    <a:pt x="5131" y="2072"/>
                  </a:cubicBezTo>
                  <a:cubicBezTo>
                    <a:pt x="5168" y="2072"/>
                    <a:pt x="5205" y="2059"/>
                    <a:pt x="5233" y="2030"/>
                  </a:cubicBezTo>
                  <a:cubicBezTo>
                    <a:pt x="5290" y="1974"/>
                    <a:pt x="5290" y="1882"/>
                    <a:pt x="5233" y="1826"/>
                  </a:cubicBezTo>
                  <a:lnTo>
                    <a:pt x="3451" y="42"/>
                  </a:lnTo>
                  <a:cubicBezTo>
                    <a:pt x="3424" y="16"/>
                    <a:pt x="3387" y="0"/>
                    <a:pt x="33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6"/>
            <p:cNvSpPr/>
            <p:nvPr/>
          </p:nvSpPr>
          <p:spPr>
            <a:xfrm>
              <a:off x="4552000" y="1465900"/>
              <a:ext cx="23575" cy="23575"/>
            </a:xfrm>
            <a:custGeom>
              <a:rect b="b" l="l" r="r" t="t"/>
              <a:pathLst>
                <a:path extrusionOk="0" h="943" w="943">
                  <a:moveTo>
                    <a:pt x="471" y="290"/>
                  </a:moveTo>
                  <a:cubicBezTo>
                    <a:pt x="572" y="290"/>
                    <a:pt x="653" y="371"/>
                    <a:pt x="653" y="472"/>
                  </a:cubicBezTo>
                  <a:cubicBezTo>
                    <a:pt x="653" y="573"/>
                    <a:pt x="571" y="654"/>
                    <a:pt x="471" y="654"/>
                  </a:cubicBezTo>
                  <a:cubicBezTo>
                    <a:pt x="471" y="654"/>
                    <a:pt x="470" y="654"/>
                    <a:pt x="470" y="654"/>
                  </a:cubicBezTo>
                  <a:cubicBezTo>
                    <a:pt x="370" y="654"/>
                    <a:pt x="289" y="572"/>
                    <a:pt x="289" y="472"/>
                  </a:cubicBezTo>
                  <a:cubicBezTo>
                    <a:pt x="289" y="371"/>
                    <a:pt x="371" y="290"/>
                    <a:pt x="471" y="290"/>
                  </a:cubicBezTo>
                  <a:close/>
                  <a:moveTo>
                    <a:pt x="471" y="1"/>
                  </a:moveTo>
                  <a:cubicBezTo>
                    <a:pt x="211" y="1"/>
                    <a:pt x="0" y="213"/>
                    <a:pt x="0" y="472"/>
                  </a:cubicBezTo>
                  <a:cubicBezTo>
                    <a:pt x="0" y="732"/>
                    <a:pt x="211" y="943"/>
                    <a:pt x="471" y="943"/>
                  </a:cubicBezTo>
                  <a:cubicBezTo>
                    <a:pt x="472" y="943"/>
                    <a:pt x="473" y="943"/>
                    <a:pt x="473" y="943"/>
                  </a:cubicBezTo>
                  <a:cubicBezTo>
                    <a:pt x="732" y="943"/>
                    <a:pt x="942" y="731"/>
                    <a:pt x="942" y="472"/>
                  </a:cubicBezTo>
                  <a:cubicBezTo>
                    <a:pt x="942" y="213"/>
                    <a:pt x="731" y="1"/>
                    <a:pt x="4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1" name="Shape 1741"/>
        <p:cNvGrpSpPr/>
        <p:nvPr/>
      </p:nvGrpSpPr>
      <p:grpSpPr>
        <a:xfrm>
          <a:off x="0" y="0"/>
          <a:ext cx="0" cy="0"/>
          <a:chOff x="0" y="0"/>
          <a:chExt cx="0" cy="0"/>
        </a:xfrm>
      </p:grpSpPr>
      <p:sp>
        <p:nvSpPr>
          <p:cNvPr id="1742" name="Google Shape;1742;p7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we are going to use</a:t>
            </a:r>
            <a:endParaRPr/>
          </a:p>
        </p:txBody>
      </p:sp>
      <p:sp>
        <p:nvSpPr>
          <p:cNvPr id="1743" name="Google Shape;1743;p77"/>
          <p:cNvSpPr txBox="1"/>
          <p:nvPr>
            <p:ph idx="1" type="subTitle"/>
          </p:nvPr>
        </p:nvSpPr>
        <p:spPr>
          <a:xfrm>
            <a:off x="2332149" y="20523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744" name="Google Shape;1744;p77"/>
          <p:cNvSpPr txBox="1"/>
          <p:nvPr>
            <p:ph idx="2" type="subTitle"/>
          </p:nvPr>
        </p:nvSpPr>
        <p:spPr>
          <a:xfrm>
            <a:off x="5715053" y="20523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1745" name="Google Shape;1745;p77"/>
          <p:cNvSpPr txBox="1"/>
          <p:nvPr>
            <p:ph idx="3" type="subTitle"/>
          </p:nvPr>
        </p:nvSpPr>
        <p:spPr>
          <a:xfrm>
            <a:off x="2332149" y="34857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746" name="Google Shape;1746;p77"/>
          <p:cNvSpPr txBox="1"/>
          <p:nvPr>
            <p:ph idx="4" type="subTitle"/>
          </p:nvPr>
        </p:nvSpPr>
        <p:spPr>
          <a:xfrm>
            <a:off x="5715053" y="3485775"/>
            <a:ext cx="19782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747" name="Google Shape;1747;p77"/>
          <p:cNvSpPr txBox="1"/>
          <p:nvPr>
            <p:ph idx="5" type="subTitle"/>
          </p:nvPr>
        </p:nvSpPr>
        <p:spPr>
          <a:xfrm>
            <a:off x="2332149" y="1745475"/>
            <a:ext cx="1978200" cy="43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748" name="Google Shape;1748;p77"/>
          <p:cNvSpPr txBox="1"/>
          <p:nvPr>
            <p:ph idx="6" type="subTitle"/>
          </p:nvPr>
        </p:nvSpPr>
        <p:spPr>
          <a:xfrm>
            <a:off x="5715051" y="1745475"/>
            <a:ext cx="1978200" cy="43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749" name="Google Shape;1749;p77"/>
          <p:cNvSpPr txBox="1"/>
          <p:nvPr>
            <p:ph idx="7" type="subTitle"/>
          </p:nvPr>
        </p:nvSpPr>
        <p:spPr>
          <a:xfrm>
            <a:off x="2332149" y="3178825"/>
            <a:ext cx="1978200" cy="43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750" name="Google Shape;1750;p77"/>
          <p:cNvSpPr txBox="1"/>
          <p:nvPr>
            <p:ph idx="8" type="subTitle"/>
          </p:nvPr>
        </p:nvSpPr>
        <p:spPr>
          <a:xfrm>
            <a:off x="5715051" y="3178825"/>
            <a:ext cx="1978200" cy="43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751" name="Google Shape;1751;p77"/>
          <p:cNvSpPr/>
          <p:nvPr/>
        </p:nvSpPr>
        <p:spPr>
          <a:xfrm>
            <a:off x="1450747" y="1760857"/>
            <a:ext cx="805200" cy="80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7"/>
          <p:cNvSpPr/>
          <p:nvPr/>
        </p:nvSpPr>
        <p:spPr>
          <a:xfrm>
            <a:off x="1450747" y="3178832"/>
            <a:ext cx="805200" cy="80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7"/>
          <p:cNvSpPr/>
          <p:nvPr/>
        </p:nvSpPr>
        <p:spPr>
          <a:xfrm>
            <a:off x="4833647" y="1760857"/>
            <a:ext cx="805200" cy="80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7"/>
          <p:cNvSpPr/>
          <p:nvPr/>
        </p:nvSpPr>
        <p:spPr>
          <a:xfrm>
            <a:off x="4833647" y="3178832"/>
            <a:ext cx="805200" cy="80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 name="Google Shape;1755;p77"/>
          <p:cNvGrpSpPr/>
          <p:nvPr/>
        </p:nvGrpSpPr>
        <p:grpSpPr>
          <a:xfrm rot="522470">
            <a:off x="7954484" y="4217738"/>
            <a:ext cx="927097" cy="626646"/>
            <a:chOff x="6932935" y="4179500"/>
            <a:chExt cx="927072" cy="626629"/>
          </a:xfrm>
        </p:grpSpPr>
        <p:sp>
          <p:nvSpPr>
            <p:cNvPr id="1756" name="Google Shape;1756;p77"/>
            <p:cNvSpPr/>
            <p:nvPr/>
          </p:nvSpPr>
          <p:spPr>
            <a:xfrm>
              <a:off x="6932950" y="4179593"/>
              <a:ext cx="927056" cy="626535"/>
            </a:xfrm>
            <a:custGeom>
              <a:rect b="b" l="l" r="r" t="t"/>
              <a:pathLst>
                <a:path extrusionOk="0" h="5923" w="8764">
                  <a:moveTo>
                    <a:pt x="241" y="1"/>
                  </a:moveTo>
                  <a:cubicBezTo>
                    <a:pt x="109" y="1"/>
                    <a:pt x="1" y="109"/>
                    <a:pt x="1" y="240"/>
                  </a:cubicBezTo>
                  <a:lnTo>
                    <a:pt x="1" y="5683"/>
                  </a:lnTo>
                  <a:cubicBezTo>
                    <a:pt x="1" y="5814"/>
                    <a:pt x="109" y="5922"/>
                    <a:pt x="241" y="5922"/>
                  </a:cubicBezTo>
                  <a:lnTo>
                    <a:pt x="8523" y="5922"/>
                  </a:lnTo>
                  <a:cubicBezTo>
                    <a:pt x="8655" y="5922"/>
                    <a:pt x="8763" y="5814"/>
                    <a:pt x="8763" y="5683"/>
                  </a:cubicBezTo>
                  <a:lnTo>
                    <a:pt x="8763" y="240"/>
                  </a:lnTo>
                  <a:cubicBezTo>
                    <a:pt x="8763" y="109"/>
                    <a:pt x="8655" y="1"/>
                    <a:pt x="8523"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7" name="Google Shape;1757;p77"/>
            <p:cNvGrpSpPr/>
            <p:nvPr/>
          </p:nvGrpSpPr>
          <p:grpSpPr>
            <a:xfrm>
              <a:off x="6932935" y="4179500"/>
              <a:ext cx="926909" cy="626401"/>
              <a:chOff x="2862450" y="3868375"/>
              <a:chExt cx="1387380" cy="937586"/>
            </a:xfrm>
          </p:grpSpPr>
          <p:sp>
            <p:nvSpPr>
              <p:cNvPr id="1758" name="Google Shape;1758;p77"/>
              <p:cNvSpPr/>
              <p:nvPr/>
            </p:nvSpPr>
            <p:spPr>
              <a:xfrm>
                <a:off x="2862450" y="3868375"/>
                <a:ext cx="1387380" cy="937586"/>
              </a:xfrm>
              <a:custGeom>
                <a:rect b="b" l="l" r="r" t="t"/>
                <a:pathLst>
                  <a:path extrusionOk="0" h="5922" w="8763">
                    <a:moveTo>
                      <a:pt x="240" y="1"/>
                    </a:moveTo>
                    <a:cubicBezTo>
                      <a:pt x="109" y="1"/>
                      <a:pt x="1" y="109"/>
                      <a:pt x="1" y="240"/>
                    </a:cubicBezTo>
                    <a:lnTo>
                      <a:pt x="1" y="5683"/>
                    </a:lnTo>
                    <a:cubicBezTo>
                      <a:pt x="1" y="5814"/>
                      <a:pt x="109" y="5921"/>
                      <a:pt x="240" y="5921"/>
                    </a:cubicBezTo>
                    <a:lnTo>
                      <a:pt x="8523" y="5921"/>
                    </a:lnTo>
                    <a:cubicBezTo>
                      <a:pt x="8655" y="5921"/>
                      <a:pt x="8763" y="5814"/>
                      <a:pt x="8763" y="5683"/>
                    </a:cubicBezTo>
                    <a:lnTo>
                      <a:pt x="8763" y="240"/>
                    </a:lnTo>
                    <a:cubicBezTo>
                      <a:pt x="8763" y="109"/>
                      <a:pt x="8655" y="1"/>
                      <a:pt x="85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7"/>
              <p:cNvSpPr/>
              <p:nvPr/>
            </p:nvSpPr>
            <p:spPr>
              <a:xfrm>
                <a:off x="3186697" y="3967644"/>
                <a:ext cx="739049" cy="739049"/>
              </a:xfrm>
              <a:custGeom>
                <a:rect b="b" l="l" r="r" t="t"/>
                <a:pathLst>
                  <a:path extrusionOk="0" h="4668" w="4668">
                    <a:moveTo>
                      <a:pt x="2334" y="1"/>
                    </a:moveTo>
                    <a:cubicBezTo>
                      <a:pt x="1045" y="1"/>
                      <a:pt x="0" y="1046"/>
                      <a:pt x="0" y="2334"/>
                    </a:cubicBezTo>
                    <a:cubicBezTo>
                      <a:pt x="0" y="3623"/>
                      <a:pt x="1045" y="4668"/>
                      <a:pt x="2334" y="4668"/>
                    </a:cubicBezTo>
                    <a:cubicBezTo>
                      <a:pt x="3622" y="4668"/>
                      <a:pt x="4667" y="3623"/>
                      <a:pt x="4667" y="2334"/>
                    </a:cubicBezTo>
                    <a:cubicBezTo>
                      <a:pt x="4667" y="1046"/>
                      <a:pt x="3622" y="1"/>
                      <a:pt x="2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7"/>
              <p:cNvSpPr/>
              <p:nvPr/>
            </p:nvSpPr>
            <p:spPr>
              <a:xfrm>
                <a:off x="3367344" y="4149716"/>
                <a:ext cx="442195" cy="374908"/>
              </a:xfrm>
              <a:custGeom>
                <a:rect b="b" l="l" r="r" t="t"/>
                <a:pathLst>
                  <a:path extrusionOk="0" h="2368" w="2793">
                    <a:moveTo>
                      <a:pt x="266" y="1"/>
                    </a:moveTo>
                    <a:cubicBezTo>
                      <a:pt x="126" y="1"/>
                      <a:pt x="1" y="113"/>
                      <a:pt x="1" y="266"/>
                    </a:cubicBezTo>
                    <a:lnTo>
                      <a:pt x="1" y="2102"/>
                    </a:lnTo>
                    <a:cubicBezTo>
                      <a:pt x="1" y="2254"/>
                      <a:pt x="126" y="2367"/>
                      <a:pt x="266" y="2367"/>
                    </a:cubicBezTo>
                    <a:cubicBezTo>
                      <a:pt x="299" y="2367"/>
                      <a:pt x="334" y="2361"/>
                      <a:pt x="368" y="2346"/>
                    </a:cubicBezTo>
                    <a:lnTo>
                      <a:pt x="2575" y="1377"/>
                    </a:lnTo>
                    <a:cubicBezTo>
                      <a:pt x="2793" y="1286"/>
                      <a:pt x="2793" y="1082"/>
                      <a:pt x="2575" y="991"/>
                    </a:cubicBezTo>
                    <a:lnTo>
                      <a:pt x="368" y="21"/>
                    </a:lnTo>
                    <a:cubicBezTo>
                      <a:pt x="334" y="7"/>
                      <a:pt x="300" y="1"/>
                      <a:pt x="2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1" name="Google Shape;1761;p77"/>
          <p:cNvGrpSpPr/>
          <p:nvPr/>
        </p:nvGrpSpPr>
        <p:grpSpPr>
          <a:xfrm>
            <a:off x="1671076" y="1981200"/>
            <a:ext cx="364524" cy="364512"/>
            <a:chOff x="3545375" y="3908950"/>
            <a:chExt cx="246600" cy="246575"/>
          </a:xfrm>
        </p:grpSpPr>
        <p:sp>
          <p:nvSpPr>
            <p:cNvPr id="1762" name="Google Shape;1762;p77"/>
            <p:cNvSpPr/>
            <p:nvPr/>
          </p:nvSpPr>
          <p:spPr>
            <a:xfrm>
              <a:off x="3545375" y="3908950"/>
              <a:ext cx="246600" cy="246575"/>
            </a:xfrm>
            <a:custGeom>
              <a:rect b="b" l="l" r="r" t="t"/>
              <a:pathLst>
                <a:path extrusionOk="0" h="9863" w="9864">
                  <a:moveTo>
                    <a:pt x="2003" y="289"/>
                  </a:moveTo>
                  <a:cubicBezTo>
                    <a:pt x="1964" y="363"/>
                    <a:pt x="1943" y="449"/>
                    <a:pt x="1943" y="539"/>
                  </a:cubicBezTo>
                  <a:cubicBezTo>
                    <a:pt x="1943" y="677"/>
                    <a:pt x="1832" y="790"/>
                    <a:pt x="1696" y="790"/>
                  </a:cubicBezTo>
                  <a:lnTo>
                    <a:pt x="289" y="790"/>
                  </a:lnTo>
                  <a:lnTo>
                    <a:pt x="289" y="662"/>
                  </a:lnTo>
                  <a:cubicBezTo>
                    <a:pt x="289" y="456"/>
                    <a:pt x="457" y="289"/>
                    <a:pt x="662" y="289"/>
                  </a:cubicBezTo>
                  <a:close/>
                  <a:moveTo>
                    <a:pt x="9201" y="289"/>
                  </a:moveTo>
                  <a:cubicBezTo>
                    <a:pt x="9408" y="289"/>
                    <a:pt x="9575" y="456"/>
                    <a:pt x="9575" y="662"/>
                  </a:cubicBezTo>
                  <a:lnTo>
                    <a:pt x="9575" y="790"/>
                  </a:lnTo>
                  <a:lnTo>
                    <a:pt x="4687" y="790"/>
                  </a:lnTo>
                  <a:cubicBezTo>
                    <a:pt x="4551" y="790"/>
                    <a:pt x="4440" y="677"/>
                    <a:pt x="4440" y="539"/>
                  </a:cubicBezTo>
                  <a:cubicBezTo>
                    <a:pt x="4440" y="449"/>
                    <a:pt x="4418" y="363"/>
                    <a:pt x="4379" y="289"/>
                  </a:cubicBezTo>
                  <a:close/>
                  <a:moveTo>
                    <a:pt x="3925" y="289"/>
                  </a:moveTo>
                  <a:cubicBezTo>
                    <a:pt x="4060" y="289"/>
                    <a:pt x="4170" y="401"/>
                    <a:pt x="4170" y="539"/>
                  </a:cubicBezTo>
                  <a:cubicBezTo>
                    <a:pt x="4170" y="837"/>
                    <a:pt x="4411" y="1079"/>
                    <a:pt x="4706" y="1079"/>
                  </a:cubicBezTo>
                  <a:lnTo>
                    <a:pt x="9575" y="1079"/>
                  </a:lnTo>
                  <a:lnTo>
                    <a:pt x="9575" y="1503"/>
                  </a:lnTo>
                  <a:lnTo>
                    <a:pt x="289" y="1503"/>
                  </a:lnTo>
                  <a:lnTo>
                    <a:pt x="289" y="1079"/>
                  </a:lnTo>
                  <a:lnTo>
                    <a:pt x="1695" y="1079"/>
                  </a:lnTo>
                  <a:cubicBezTo>
                    <a:pt x="1990" y="1079"/>
                    <a:pt x="2230" y="837"/>
                    <a:pt x="2230" y="539"/>
                  </a:cubicBezTo>
                  <a:cubicBezTo>
                    <a:pt x="2230" y="401"/>
                    <a:pt x="2341" y="289"/>
                    <a:pt x="2477" y="289"/>
                  </a:cubicBezTo>
                  <a:close/>
                  <a:moveTo>
                    <a:pt x="9575" y="1792"/>
                  </a:moveTo>
                  <a:lnTo>
                    <a:pt x="9575" y="9201"/>
                  </a:lnTo>
                  <a:cubicBezTo>
                    <a:pt x="9575" y="9407"/>
                    <a:pt x="9407" y="9574"/>
                    <a:pt x="9201" y="9574"/>
                  </a:cubicBezTo>
                  <a:lnTo>
                    <a:pt x="662" y="9574"/>
                  </a:lnTo>
                  <a:cubicBezTo>
                    <a:pt x="457" y="9574"/>
                    <a:pt x="289" y="9407"/>
                    <a:pt x="289" y="9202"/>
                  </a:cubicBezTo>
                  <a:lnTo>
                    <a:pt x="289" y="1792"/>
                  </a:lnTo>
                  <a:close/>
                  <a:moveTo>
                    <a:pt x="662" y="0"/>
                  </a:moveTo>
                  <a:cubicBezTo>
                    <a:pt x="296" y="0"/>
                    <a:pt x="0" y="297"/>
                    <a:pt x="0" y="662"/>
                  </a:cubicBezTo>
                  <a:lnTo>
                    <a:pt x="0" y="9202"/>
                  </a:lnTo>
                  <a:cubicBezTo>
                    <a:pt x="0" y="9567"/>
                    <a:pt x="296" y="9863"/>
                    <a:pt x="662" y="9863"/>
                  </a:cubicBezTo>
                  <a:lnTo>
                    <a:pt x="9201" y="9863"/>
                  </a:lnTo>
                  <a:cubicBezTo>
                    <a:pt x="9567" y="9863"/>
                    <a:pt x="9864" y="9567"/>
                    <a:pt x="9864" y="9202"/>
                  </a:cubicBezTo>
                  <a:lnTo>
                    <a:pt x="9864" y="662"/>
                  </a:lnTo>
                  <a:cubicBezTo>
                    <a:pt x="9864" y="297"/>
                    <a:pt x="9567" y="0"/>
                    <a:pt x="92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7"/>
            <p:cNvSpPr/>
            <p:nvPr/>
          </p:nvSpPr>
          <p:spPr>
            <a:xfrm>
              <a:off x="3686500" y="4054400"/>
              <a:ext cx="90075" cy="85725"/>
            </a:xfrm>
            <a:custGeom>
              <a:rect b="b" l="l" r="r" t="t"/>
              <a:pathLst>
                <a:path extrusionOk="0" h="3429" w="3603">
                  <a:moveTo>
                    <a:pt x="217" y="0"/>
                  </a:moveTo>
                  <a:cubicBezTo>
                    <a:pt x="97" y="0"/>
                    <a:pt x="0" y="97"/>
                    <a:pt x="0" y="217"/>
                  </a:cubicBezTo>
                  <a:lnTo>
                    <a:pt x="0" y="3277"/>
                  </a:lnTo>
                  <a:cubicBezTo>
                    <a:pt x="0" y="3361"/>
                    <a:pt x="68" y="3429"/>
                    <a:pt x="151" y="3429"/>
                  </a:cubicBezTo>
                  <a:lnTo>
                    <a:pt x="681" y="3429"/>
                  </a:lnTo>
                  <a:cubicBezTo>
                    <a:pt x="715" y="3429"/>
                    <a:pt x="747" y="3412"/>
                    <a:pt x="766" y="3386"/>
                  </a:cubicBezTo>
                  <a:cubicBezTo>
                    <a:pt x="852" y="3267"/>
                    <a:pt x="769" y="3140"/>
                    <a:pt x="657" y="3140"/>
                  </a:cubicBezTo>
                  <a:lnTo>
                    <a:pt x="289" y="3140"/>
                  </a:lnTo>
                  <a:lnTo>
                    <a:pt x="289" y="288"/>
                  </a:lnTo>
                  <a:lnTo>
                    <a:pt x="3313" y="288"/>
                  </a:lnTo>
                  <a:lnTo>
                    <a:pt x="3313" y="3140"/>
                  </a:lnTo>
                  <a:lnTo>
                    <a:pt x="1328" y="3140"/>
                  </a:lnTo>
                  <a:cubicBezTo>
                    <a:pt x="1254" y="3140"/>
                    <a:pt x="1188" y="3192"/>
                    <a:pt x="1179" y="3266"/>
                  </a:cubicBezTo>
                  <a:cubicBezTo>
                    <a:pt x="1168" y="3354"/>
                    <a:pt x="1236" y="3429"/>
                    <a:pt x="1323" y="3429"/>
                  </a:cubicBezTo>
                  <a:lnTo>
                    <a:pt x="3385" y="3429"/>
                  </a:lnTo>
                  <a:cubicBezTo>
                    <a:pt x="3505" y="3429"/>
                    <a:pt x="3603" y="3331"/>
                    <a:pt x="3603" y="3211"/>
                  </a:cubicBezTo>
                  <a:lnTo>
                    <a:pt x="3603" y="217"/>
                  </a:lnTo>
                  <a:cubicBezTo>
                    <a:pt x="3602" y="97"/>
                    <a:pt x="3505" y="0"/>
                    <a:pt x="33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7"/>
            <p:cNvSpPr/>
            <p:nvPr/>
          </p:nvSpPr>
          <p:spPr>
            <a:xfrm>
              <a:off x="3562700" y="3963850"/>
              <a:ext cx="213850" cy="79950"/>
            </a:xfrm>
            <a:custGeom>
              <a:rect b="b" l="l" r="r" t="t"/>
              <a:pathLst>
                <a:path extrusionOk="0" h="3198" w="8554">
                  <a:moveTo>
                    <a:pt x="254" y="0"/>
                  </a:moveTo>
                  <a:cubicBezTo>
                    <a:pt x="114" y="0"/>
                    <a:pt x="0" y="113"/>
                    <a:pt x="0" y="253"/>
                  </a:cubicBezTo>
                  <a:lnTo>
                    <a:pt x="0" y="2944"/>
                  </a:lnTo>
                  <a:cubicBezTo>
                    <a:pt x="1" y="3084"/>
                    <a:pt x="114" y="3197"/>
                    <a:pt x="254" y="3197"/>
                  </a:cubicBezTo>
                  <a:lnTo>
                    <a:pt x="6564" y="3197"/>
                  </a:lnTo>
                  <a:cubicBezTo>
                    <a:pt x="6638" y="3197"/>
                    <a:pt x="6703" y="3145"/>
                    <a:pt x="6712" y="3071"/>
                  </a:cubicBezTo>
                  <a:cubicBezTo>
                    <a:pt x="6723" y="2983"/>
                    <a:pt x="6654" y="2908"/>
                    <a:pt x="6569" y="2908"/>
                  </a:cubicBezTo>
                  <a:lnTo>
                    <a:pt x="290" y="2908"/>
                  </a:lnTo>
                  <a:lnTo>
                    <a:pt x="290" y="289"/>
                  </a:lnTo>
                  <a:lnTo>
                    <a:pt x="8265" y="289"/>
                  </a:lnTo>
                  <a:lnTo>
                    <a:pt x="8265" y="2908"/>
                  </a:lnTo>
                  <a:lnTo>
                    <a:pt x="7275" y="2908"/>
                  </a:lnTo>
                  <a:cubicBezTo>
                    <a:pt x="7207" y="2908"/>
                    <a:pt x="7145" y="2955"/>
                    <a:pt x="7130" y="3022"/>
                  </a:cubicBezTo>
                  <a:cubicBezTo>
                    <a:pt x="7111" y="3115"/>
                    <a:pt x="7182" y="3197"/>
                    <a:pt x="7271" y="3197"/>
                  </a:cubicBezTo>
                  <a:lnTo>
                    <a:pt x="8301" y="3197"/>
                  </a:lnTo>
                  <a:cubicBezTo>
                    <a:pt x="8440" y="3197"/>
                    <a:pt x="8554" y="3084"/>
                    <a:pt x="8554" y="2944"/>
                  </a:cubicBezTo>
                  <a:lnTo>
                    <a:pt x="8554" y="253"/>
                  </a:lnTo>
                  <a:cubicBezTo>
                    <a:pt x="8554" y="113"/>
                    <a:pt x="8440" y="0"/>
                    <a:pt x="83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7"/>
            <p:cNvSpPr/>
            <p:nvPr/>
          </p:nvSpPr>
          <p:spPr>
            <a:xfrm>
              <a:off x="3705400" y="4092325"/>
              <a:ext cx="27000" cy="34250"/>
            </a:xfrm>
            <a:custGeom>
              <a:rect b="b" l="l" r="r" t="t"/>
              <a:pathLst>
                <a:path extrusionOk="0" h="1370" w="1080">
                  <a:moveTo>
                    <a:pt x="540" y="354"/>
                  </a:moveTo>
                  <a:lnTo>
                    <a:pt x="676" y="853"/>
                  </a:lnTo>
                  <a:lnTo>
                    <a:pt x="404" y="853"/>
                  </a:lnTo>
                  <a:lnTo>
                    <a:pt x="540" y="354"/>
                  </a:lnTo>
                  <a:close/>
                  <a:moveTo>
                    <a:pt x="540" y="0"/>
                  </a:moveTo>
                  <a:cubicBezTo>
                    <a:pt x="494" y="0"/>
                    <a:pt x="453" y="8"/>
                    <a:pt x="417" y="26"/>
                  </a:cubicBezTo>
                  <a:cubicBezTo>
                    <a:pt x="383" y="42"/>
                    <a:pt x="360" y="66"/>
                    <a:pt x="351" y="97"/>
                  </a:cubicBezTo>
                  <a:lnTo>
                    <a:pt x="5" y="1230"/>
                  </a:lnTo>
                  <a:cubicBezTo>
                    <a:pt x="2" y="1240"/>
                    <a:pt x="1" y="1246"/>
                    <a:pt x="1" y="1251"/>
                  </a:cubicBezTo>
                  <a:cubicBezTo>
                    <a:pt x="1" y="1282"/>
                    <a:pt x="22" y="1310"/>
                    <a:pt x="62" y="1334"/>
                  </a:cubicBezTo>
                  <a:cubicBezTo>
                    <a:pt x="102" y="1358"/>
                    <a:pt x="143" y="1370"/>
                    <a:pt x="187" y="1370"/>
                  </a:cubicBezTo>
                  <a:cubicBezTo>
                    <a:pt x="240" y="1370"/>
                    <a:pt x="271" y="1351"/>
                    <a:pt x="282" y="1315"/>
                  </a:cubicBezTo>
                  <a:lnTo>
                    <a:pt x="344" y="1083"/>
                  </a:lnTo>
                  <a:lnTo>
                    <a:pt x="736" y="1083"/>
                  </a:lnTo>
                  <a:lnTo>
                    <a:pt x="800" y="1315"/>
                  </a:lnTo>
                  <a:cubicBezTo>
                    <a:pt x="809" y="1351"/>
                    <a:pt x="841" y="1370"/>
                    <a:pt x="895" y="1370"/>
                  </a:cubicBezTo>
                  <a:cubicBezTo>
                    <a:pt x="938" y="1370"/>
                    <a:pt x="980" y="1358"/>
                    <a:pt x="1020" y="1334"/>
                  </a:cubicBezTo>
                  <a:cubicBezTo>
                    <a:pt x="1060" y="1310"/>
                    <a:pt x="1080" y="1282"/>
                    <a:pt x="1080" y="1251"/>
                  </a:cubicBezTo>
                  <a:cubicBezTo>
                    <a:pt x="1080" y="1246"/>
                    <a:pt x="1079" y="1240"/>
                    <a:pt x="1077" y="1230"/>
                  </a:cubicBezTo>
                  <a:lnTo>
                    <a:pt x="729" y="97"/>
                  </a:lnTo>
                  <a:cubicBezTo>
                    <a:pt x="719" y="66"/>
                    <a:pt x="696" y="42"/>
                    <a:pt x="661" y="26"/>
                  </a:cubicBezTo>
                  <a:cubicBezTo>
                    <a:pt x="626" y="8"/>
                    <a:pt x="585" y="0"/>
                    <a:pt x="5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7"/>
            <p:cNvSpPr/>
            <p:nvPr/>
          </p:nvSpPr>
          <p:spPr>
            <a:xfrm>
              <a:off x="3735100" y="4092900"/>
              <a:ext cx="22675" cy="33725"/>
            </a:xfrm>
            <a:custGeom>
              <a:rect b="b" l="l" r="r" t="t"/>
              <a:pathLst>
                <a:path extrusionOk="0" h="1349" w="907">
                  <a:moveTo>
                    <a:pt x="453" y="252"/>
                  </a:moveTo>
                  <a:cubicBezTo>
                    <a:pt x="563" y="252"/>
                    <a:pt x="618" y="312"/>
                    <a:pt x="618" y="436"/>
                  </a:cubicBezTo>
                  <a:lnTo>
                    <a:pt x="618" y="914"/>
                  </a:lnTo>
                  <a:cubicBezTo>
                    <a:pt x="618" y="1037"/>
                    <a:pt x="563" y="1099"/>
                    <a:pt x="453" y="1099"/>
                  </a:cubicBezTo>
                  <a:lnTo>
                    <a:pt x="291" y="1099"/>
                  </a:lnTo>
                  <a:lnTo>
                    <a:pt x="291" y="252"/>
                  </a:lnTo>
                  <a:close/>
                  <a:moveTo>
                    <a:pt x="126" y="1"/>
                  </a:moveTo>
                  <a:cubicBezTo>
                    <a:pt x="90" y="1"/>
                    <a:pt x="59" y="9"/>
                    <a:pt x="37" y="26"/>
                  </a:cubicBezTo>
                  <a:cubicBezTo>
                    <a:pt x="13" y="44"/>
                    <a:pt x="1" y="64"/>
                    <a:pt x="1" y="87"/>
                  </a:cubicBezTo>
                  <a:lnTo>
                    <a:pt x="1" y="1263"/>
                  </a:lnTo>
                  <a:cubicBezTo>
                    <a:pt x="1" y="1286"/>
                    <a:pt x="13" y="1306"/>
                    <a:pt x="37" y="1323"/>
                  </a:cubicBezTo>
                  <a:cubicBezTo>
                    <a:pt x="59" y="1341"/>
                    <a:pt x="90" y="1349"/>
                    <a:pt x="126" y="1349"/>
                  </a:cubicBezTo>
                  <a:lnTo>
                    <a:pt x="453" y="1349"/>
                  </a:lnTo>
                  <a:cubicBezTo>
                    <a:pt x="591" y="1349"/>
                    <a:pt x="701" y="1314"/>
                    <a:pt x="783" y="1244"/>
                  </a:cubicBezTo>
                  <a:cubicBezTo>
                    <a:pt x="866" y="1174"/>
                    <a:pt x="907" y="1064"/>
                    <a:pt x="907" y="914"/>
                  </a:cubicBezTo>
                  <a:lnTo>
                    <a:pt x="907" y="436"/>
                  </a:lnTo>
                  <a:cubicBezTo>
                    <a:pt x="907" y="286"/>
                    <a:pt x="866" y="176"/>
                    <a:pt x="783" y="106"/>
                  </a:cubicBezTo>
                  <a:cubicBezTo>
                    <a:pt x="701" y="36"/>
                    <a:pt x="591" y="1"/>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7"/>
            <p:cNvSpPr/>
            <p:nvPr/>
          </p:nvSpPr>
          <p:spPr>
            <a:xfrm>
              <a:off x="3746725" y="4066975"/>
              <a:ext cx="16400" cy="15700"/>
            </a:xfrm>
            <a:custGeom>
              <a:rect b="b" l="l" r="r" t="t"/>
              <a:pathLst>
                <a:path extrusionOk="0" h="628" w="656">
                  <a:moveTo>
                    <a:pt x="160" y="1"/>
                  </a:moveTo>
                  <a:cubicBezTo>
                    <a:pt x="122" y="1"/>
                    <a:pt x="85" y="15"/>
                    <a:pt x="57" y="43"/>
                  </a:cubicBezTo>
                  <a:cubicBezTo>
                    <a:pt x="1" y="100"/>
                    <a:pt x="1" y="190"/>
                    <a:pt x="57" y="247"/>
                  </a:cubicBezTo>
                  <a:lnTo>
                    <a:pt x="124" y="315"/>
                  </a:lnTo>
                  <a:lnTo>
                    <a:pt x="57" y="382"/>
                  </a:lnTo>
                  <a:cubicBezTo>
                    <a:pt x="1" y="438"/>
                    <a:pt x="1" y="529"/>
                    <a:pt x="57" y="585"/>
                  </a:cubicBezTo>
                  <a:cubicBezTo>
                    <a:pt x="86" y="614"/>
                    <a:pt x="123" y="627"/>
                    <a:pt x="159" y="627"/>
                  </a:cubicBezTo>
                  <a:cubicBezTo>
                    <a:pt x="196" y="627"/>
                    <a:pt x="233" y="614"/>
                    <a:pt x="262" y="585"/>
                  </a:cubicBezTo>
                  <a:lnTo>
                    <a:pt x="329" y="518"/>
                  </a:lnTo>
                  <a:lnTo>
                    <a:pt x="396" y="585"/>
                  </a:lnTo>
                  <a:cubicBezTo>
                    <a:pt x="423" y="614"/>
                    <a:pt x="460" y="627"/>
                    <a:pt x="497" y="627"/>
                  </a:cubicBezTo>
                  <a:cubicBezTo>
                    <a:pt x="534" y="627"/>
                    <a:pt x="571" y="614"/>
                    <a:pt x="600" y="585"/>
                  </a:cubicBezTo>
                  <a:cubicBezTo>
                    <a:pt x="656" y="529"/>
                    <a:pt x="656" y="438"/>
                    <a:pt x="600" y="382"/>
                  </a:cubicBezTo>
                  <a:lnTo>
                    <a:pt x="532" y="315"/>
                  </a:lnTo>
                  <a:lnTo>
                    <a:pt x="600" y="247"/>
                  </a:lnTo>
                  <a:cubicBezTo>
                    <a:pt x="656" y="190"/>
                    <a:pt x="656" y="100"/>
                    <a:pt x="600" y="43"/>
                  </a:cubicBezTo>
                  <a:cubicBezTo>
                    <a:pt x="572" y="15"/>
                    <a:pt x="535" y="1"/>
                    <a:pt x="498" y="1"/>
                  </a:cubicBezTo>
                  <a:cubicBezTo>
                    <a:pt x="461" y="1"/>
                    <a:pt x="424" y="15"/>
                    <a:pt x="396" y="43"/>
                  </a:cubicBezTo>
                  <a:lnTo>
                    <a:pt x="329" y="110"/>
                  </a:lnTo>
                  <a:lnTo>
                    <a:pt x="262" y="43"/>
                  </a:lnTo>
                  <a:cubicBezTo>
                    <a:pt x="234" y="15"/>
                    <a:pt x="197" y="1"/>
                    <a:pt x="1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7"/>
            <p:cNvSpPr/>
            <p:nvPr/>
          </p:nvSpPr>
          <p:spPr>
            <a:xfrm>
              <a:off x="3607200" y="3993700"/>
              <a:ext cx="124250" cy="7250"/>
            </a:xfrm>
            <a:custGeom>
              <a:rect b="b" l="l" r="r" t="t"/>
              <a:pathLst>
                <a:path extrusionOk="0" h="290" w="4970">
                  <a:moveTo>
                    <a:pt x="166" y="0"/>
                  </a:moveTo>
                  <a:cubicBezTo>
                    <a:pt x="97" y="0"/>
                    <a:pt x="34" y="46"/>
                    <a:pt x="20" y="113"/>
                  </a:cubicBezTo>
                  <a:cubicBezTo>
                    <a:pt x="0" y="207"/>
                    <a:pt x="71" y="289"/>
                    <a:pt x="161" y="289"/>
                  </a:cubicBezTo>
                  <a:lnTo>
                    <a:pt x="4815" y="289"/>
                  </a:lnTo>
                  <a:cubicBezTo>
                    <a:pt x="4902" y="289"/>
                    <a:pt x="4970" y="215"/>
                    <a:pt x="4959" y="127"/>
                  </a:cubicBezTo>
                  <a:cubicBezTo>
                    <a:pt x="4950" y="54"/>
                    <a:pt x="4884" y="0"/>
                    <a:pt x="4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7"/>
            <p:cNvSpPr/>
            <p:nvPr/>
          </p:nvSpPr>
          <p:spPr>
            <a:xfrm>
              <a:off x="3634425" y="4009600"/>
              <a:ext cx="70175" cy="7250"/>
            </a:xfrm>
            <a:custGeom>
              <a:rect b="b" l="l" r="r" t="t"/>
              <a:pathLst>
                <a:path extrusionOk="0" h="290" w="2807">
                  <a:moveTo>
                    <a:pt x="154" y="1"/>
                  </a:moveTo>
                  <a:cubicBezTo>
                    <a:pt x="68" y="1"/>
                    <a:pt x="1" y="75"/>
                    <a:pt x="11" y="163"/>
                  </a:cubicBezTo>
                  <a:cubicBezTo>
                    <a:pt x="20" y="236"/>
                    <a:pt x="86" y="290"/>
                    <a:pt x="160" y="290"/>
                  </a:cubicBezTo>
                  <a:lnTo>
                    <a:pt x="2640" y="290"/>
                  </a:lnTo>
                  <a:cubicBezTo>
                    <a:pt x="2709" y="290"/>
                    <a:pt x="2771" y="243"/>
                    <a:pt x="2785" y="176"/>
                  </a:cubicBezTo>
                  <a:cubicBezTo>
                    <a:pt x="2806" y="83"/>
                    <a:pt x="2735" y="1"/>
                    <a:pt x="2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7"/>
            <p:cNvSpPr/>
            <p:nvPr/>
          </p:nvSpPr>
          <p:spPr>
            <a:xfrm>
              <a:off x="3562400" y="4052525"/>
              <a:ext cx="23700" cy="23675"/>
            </a:xfrm>
            <a:custGeom>
              <a:rect b="b" l="l" r="r" t="t"/>
              <a:pathLst>
                <a:path extrusionOk="0" h="947" w="948">
                  <a:moveTo>
                    <a:pt x="474" y="289"/>
                  </a:moveTo>
                  <a:cubicBezTo>
                    <a:pt x="576" y="289"/>
                    <a:pt x="658" y="371"/>
                    <a:pt x="658" y="473"/>
                  </a:cubicBezTo>
                  <a:cubicBezTo>
                    <a:pt x="658" y="574"/>
                    <a:pt x="576" y="657"/>
                    <a:pt x="474" y="657"/>
                  </a:cubicBezTo>
                  <a:cubicBezTo>
                    <a:pt x="373" y="657"/>
                    <a:pt x="290" y="574"/>
                    <a:pt x="290" y="473"/>
                  </a:cubicBezTo>
                  <a:cubicBezTo>
                    <a:pt x="290" y="371"/>
                    <a:pt x="373" y="289"/>
                    <a:pt x="474" y="289"/>
                  </a:cubicBezTo>
                  <a:close/>
                  <a:moveTo>
                    <a:pt x="474" y="0"/>
                  </a:moveTo>
                  <a:cubicBezTo>
                    <a:pt x="214" y="0"/>
                    <a:pt x="1" y="212"/>
                    <a:pt x="1" y="473"/>
                  </a:cubicBezTo>
                  <a:cubicBezTo>
                    <a:pt x="1" y="733"/>
                    <a:pt x="214" y="946"/>
                    <a:pt x="474" y="946"/>
                  </a:cubicBezTo>
                  <a:cubicBezTo>
                    <a:pt x="735" y="946"/>
                    <a:pt x="947" y="733"/>
                    <a:pt x="947" y="473"/>
                  </a:cubicBezTo>
                  <a:cubicBezTo>
                    <a:pt x="947" y="212"/>
                    <a:pt x="735"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7"/>
            <p:cNvSpPr/>
            <p:nvPr/>
          </p:nvSpPr>
          <p:spPr>
            <a:xfrm>
              <a:off x="3592175" y="4053900"/>
              <a:ext cx="43350" cy="7250"/>
            </a:xfrm>
            <a:custGeom>
              <a:rect b="b" l="l" r="r" t="t"/>
              <a:pathLst>
                <a:path extrusionOk="0" h="290" w="1734">
                  <a:moveTo>
                    <a:pt x="166" y="1"/>
                  </a:moveTo>
                  <a:cubicBezTo>
                    <a:pt x="98" y="1"/>
                    <a:pt x="36" y="46"/>
                    <a:pt x="21" y="113"/>
                  </a:cubicBezTo>
                  <a:cubicBezTo>
                    <a:pt x="1" y="206"/>
                    <a:pt x="72" y="290"/>
                    <a:pt x="162" y="290"/>
                  </a:cubicBezTo>
                  <a:lnTo>
                    <a:pt x="1572" y="290"/>
                  </a:lnTo>
                  <a:cubicBezTo>
                    <a:pt x="1663" y="290"/>
                    <a:pt x="1734" y="206"/>
                    <a:pt x="1713" y="113"/>
                  </a:cubicBezTo>
                  <a:cubicBezTo>
                    <a:pt x="1699" y="46"/>
                    <a:pt x="1636" y="1"/>
                    <a:pt x="15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7"/>
            <p:cNvSpPr/>
            <p:nvPr/>
          </p:nvSpPr>
          <p:spPr>
            <a:xfrm>
              <a:off x="3592175" y="4066900"/>
              <a:ext cx="19175" cy="7250"/>
            </a:xfrm>
            <a:custGeom>
              <a:rect b="b" l="l" r="r" t="t"/>
              <a:pathLst>
                <a:path extrusionOk="0" h="290" w="767">
                  <a:moveTo>
                    <a:pt x="162" y="1"/>
                  </a:moveTo>
                  <a:cubicBezTo>
                    <a:pt x="72" y="1"/>
                    <a:pt x="1" y="83"/>
                    <a:pt x="21" y="177"/>
                  </a:cubicBezTo>
                  <a:cubicBezTo>
                    <a:pt x="36" y="244"/>
                    <a:pt x="98" y="290"/>
                    <a:pt x="166" y="290"/>
                  </a:cubicBezTo>
                  <a:lnTo>
                    <a:pt x="602" y="290"/>
                  </a:lnTo>
                  <a:cubicBezTo>
                    <a:pt x="670" y="290"/>
                    <a:pt x="733" y="244"/>
                    <a:pt x="747" y="177"/>
                  </a:cubicBezTo>
                  <a:cubicBezTo>
                    <a:pt x="767" y="83"/>
                    <a:pt x="69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7"/>
            <p:cNvSpPr/>
            <p:nvPr/>
          </p:nvSpPr>
          <p:spPr>
            <a:xfrm>
              <a:off x="3561750" y="4089050"/>
              <a:ext cx="115925" cy="7250"/>
            </a:xfrm>
            <a:custGeom>
              <a:rect b="b" l="l" r="r" t="t"/>
              <a:pathLst>
                <a:path extrusionOk="0" h="290" w="4637">
                  <a:moveTo>
                    <a:pt x="166" y="0"/>
                  </a:moveTo>
                  <a:cubicBezTo>
                    <a:pt x="97" y="0"/>
                    <a:pt x="34" y="47"/>
                    <a:pt x="20" y="114"/>
                  </a:cubicBezTo>
                  <a:cubicBezTo>
                    <a:pt x="0" y="207"/>
                    <a:pt x="71" y="289"/>
                    <a:pt x="161" y="289"/>
                  </a:cubicBezTo>
                  <a:lnTo>
                    <a:pt x="4471" y="289"/>
                  </a:lnTo>
                  <a:cubicBezTo>
                    <a:pt x="4539" y="289"/>
                    <a:pt x="4601" y="244"/>
                    <a:pt x="4616" y="177"/>
                  </a:cubicBezTo>
                  <a:cubicBezTo>
                    <a:pt x="4636" y="84"/>
                    <a:pt x="4565" y="0"/>
                    <a:pt x="4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7"/>
            <p:cNvSpPr/>
            <p:nvPr/>
          </p:nvSpPr>
          <p:spPr>
            <a:xfrm>
              <a:off x="3561750" y="4107850"/>
              <a:ext cx="115925" cy="7250"/>
            </a:xfrm>
            <a:custGeom>
              <a:rect b="b" l="l" r="r" t="t"/>
              <a:pathLst>
                <a:path extrusionOk="0" h="290" w="4637">
                  <a:moveTo>
                    <a:pt x="166" y="0"/>
                  </a:moveTo>
                  <a:cubicBezTo>
                    <a:pt x="97" y="0"/>
                    <a:pt x="34" y="45"/>
                    <a:pt x="20" y="112"/>
                  </a:cubicBezTo>
                  <a:cubicBezTo>
                    <a:pt x="0" y="206"/>
                    <a:pt x="71" y="289"/>
                    <a:pt x="161" y="289"/>
                  </a:cubicBezTo>
                  <a:lnTo>
                    <a:pt x="4471" y="289"/>
                  </a:lnTo>
                  <a:cubicBezTo>
                    <a:pt x="4539" y="289"/>
                    <a:pt x="4601" y="244"/>
                    <a:pt x="4616" y="177"/>
                  </a:cubicBezTo>
                  <a:cubicBezTo>
                    <a:pt x="4636" y="82"/>
                    <a:pt x="4565" y="0"/>
                    <a:pt x="4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7"/>
            <p:cNvSpPr/>
            <p:nvPr/>
          </p:nvSpPr>
          <p:spPr>
            <a:xfrm>
              <a:off x="3561750" y="4126600"/>
              <a:ext cx="84800" cy="7250"/>
            </a:xfrm>
            <a:custGeom>
              <a:rect b="b" l="l" r="r" t="t"/>
              <a:pathLst>
                <a:path extrusionOk="0" h="290" w="3392">
                  <a:moveTo>
                    <a:pt x="165" y="1"/>
                  </a:moveTo>
                  <a:cubicBezTo>
                    <a:pt x="97" y="1"/>
                    <a:pt x="34" y="47"/>
                    <a:pt x="20" y="114"/>
                  </a:cubicBezTo>
                  <a:cubicBezTo>
                    <a:pt x="0" y="208"/>
                    <a:pt x="70" y="290"/>
                    <a:pt x="161" y="290"/>
                  </a:cubicBezTo>
                  <a:lnTo>
                    <a:pt x="3233" y="290"/>
                  </a:lnTo>
                  <a:cubicBezTo>
                    <a:pt x="3307" y="290"/>
                    <a:pt x="3372" y="237"/>
                    <a:pt x="3382" y="163"/>
                  </a:cubicBezTo>
                  <a:cubicBezTo>
                    <a:pt x="3392" y="76"/>
                    <a:pt x="3324" y="1"/>
                    <a:pt x="3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 name="Google Shape;1776;p77"/>
          <p:cNvGrpSpPr/>
          <p:nvPr/>
        </p:nvGrpSpPr>
        <p:grpSpPr>
          <a:xfrm>
            <a:off x="5053981" y="1981330"/>
            <a:ext cx="364536" cy="364252"/>
            <a:chOff x="3086750" y="3909250"/>
            <a:chExt cx="246125" cy="245950"/>
          </a:xfrm>
        </p:grpSpPr>
        <p:sp>
          <p:nvSpPr>
            <p:cNvPr id="1777" name="Google Shape;1777;p77"/>
            <p:cNvSpPr/>
            <p:nvPr/>
          </p:nvSpPr>
          <p:spPr>
            <a:xfrm>
              <a:off x="3086750" y="3909250"/>
              <a:ext cx="246125" cy="245950"/>
            </a:xfrm>
            <a:custGeom>
              <a:rect b="b" l="l" r="r" t="t"/>
              <a:pathLst>
                <a:path extrusionOk="0" h="9838" w="9845">
                  <a:moveTo>
                    <a:pt x="9555" y="4143"/>
                  </a:moveTo>
                  <a:lnTo>
                    <a:pt x="9555" y="4797"/>
                  </a:lnTo>
                  <a:lnTo>
                    <a:pt x="4894" y="4797"/>
                  </a:lnTo>
                  <a:lnTo>
                    <a:pt x="4894" y="4143"/>
                  </a:lnTo>
                  <a:close/>
                  <a:moveTo>
                    <a:pt x="4585" y="3978"/>
                  </a:moveTo>
                  <a:lnTo>
                    <a:pt x="4585" y="4000"/>
                  </a:lnTo>
                  <a:cubicBezTo>
                    <a:pt x="4585" y="4000"/>
                    <a:pt x="4596" y="4000"/>
                    <a:pt x="4605" y="4001"/>
                  </a:cubicBezTo>
                  <a:lnTo>
                    <a:pt x="4605" y="4943"/>
                  </a:lnTo>
                  <a:cubicBezTo>
                    <a:pt x="4596" y="4944"/>
                    <a:pt x="4596" y="4944"/>
                    <a:pt x="4585" y="4944"/>
                  </a:cubicBezTo>
                  <a:lnTo>
                    <a:pt x="4585" y="5082"/>
                  </a:lnTo>
                  <a:cubicBezTo>
                    <a:pt x="4596" y="5169"/>
                    <a:pt x="4438" y="5241"/>
                    <a:pt x="4438" y="5241"/>
                  </a:cubicBezTo>
                  <a:lnTo>
                    <a:pt x="4258" y="5241"/>
                  </a:lnTo>
                  <a:lnTo>
                    <a:pt x="4258" y="4324"/>
                  </a:lnTo>
                  <a:lnTo>
                    <a:pt x="4585" y="3978"/>
                  </a:lnTo>
                  <a:close/>
                  <a:moveTo>
                    <a:pt x="3242" y="3584"/>
                  </a:moveTo>
                  <a:lnTo>
                    <a:pt x="3969" y="4310"/>
                  </a:lnTo>
                  <a:lnTo>
                    <a:pt x="3969" y="5600"/>
                  </a:lnTo>
                  <a:cubicBezTo>
                    <a:pt x="3969" y="5615"/>
                    <a:pt x="3958" y="5626"/>
                    <a:pt x="3943" y="5626"/>
                  </a:cubicBezTo>
                  <a:lnTo>
                    <a:pt x="2841" y="5626"/>
                  </a:lnTo>
                  <a:cubicBezTo>
                    <a:pt x="2795" y="5626"/>
                    <a:pt x="2753" y="5595"/>
                    <a:pt x="2741" y="5550"/>
                  </a:cubicBezTo>
                  <a:cubicBezTo>
                    <a:pt x="2644" y="5200"/>
                    <a:pt x="2596" y="4839"/>
                    <a:pt x="2596" y="4477"/>
                  </a:cubicBezTo>
                  <a:cubicBezTo>
                    <a:pt x="2596" y="4177"/>
                    <a:pt x="2630" y="3877"/>
                    <a:pt x="2696" y="3584"/>
                  </a:cubicBezTo>
                  <a:close/>
                  <a:moveTo>
                    <a:pt x="336" y="1"/>
                  </a:moveTo>
                  <a:cubicBezTo>
                    <a:pt x="150" y="1"/>
                    <a:pt x="0" y="151"/>
                    <a:pt x="0" y="336"/>
                  </a:cubicBezTo>
                  <a:lnTo>
                    <a:pt x="0" y="3248"/>
                  </a:lnTo>
                  <a:cubicBezTo>
                    <a:pt x="0" y="3434"/>
                    <a:pt x="152" y="3584"/>
                    <a:pt x="337" y="3584"/>
                  </a:cubicBezTo>
                  <a:lnTo>
                    <a:pt x="1904" y="3584"/>
                  </a:lnTo>
                  <a:cubicBezTo>
                    <a:pt x="1973" y="3584"/>
                    <a:pt x="2036" y="3538"/>
                    <a:pt x="2050" y="3471"/>
                  </a:cubicBezTo>
                  <a:cubicBezTo>
                    <a:pt x="2069" y="3377"/>
                    <a:pt x="1999" y="3295"/>
                    <a:pt x="1909" y="3295"/>
                  </a:cubicBezTo>
                  <a:lnTo>
                    <a:pt x="336" y="3295"/>
                  </a:lnTo>
                  <a:cubicBezTo>
                    <a:pt x="310" y="3295"/>
                    <a:pt x="289" y="3274"/>
                    <a:pt x="289" y="3248"/>
                  </a:cubicBezTo>
                  <a:lnTo>
                    <a:pt x="289" y="336"/>
                  </a:lnTo>
                  <a:cubicBezTo>
                    <a:pt x="289" y="310"/>
                    <a:pt x="310" y="290"/>
                    <a:pt x="336" y="290"/>
                  </a:cubicBezTo>
                  <a:lnTo>
                    <a:pt x="5155" y="290"/>
                  </a:lnTo>
                  <a:cubicBezTo>
                    <a:pt x="5180" y="290"/>
                    <a:pt x="5202" y="310"/>
                    <a:pt x="5202" y="336"/>
                  </a:cubicBezTo>
                  <a:lnTo>
                    <a:pt x="5202" y="3248"/>
                  </a:lnTo>
                  <a:cubicBezTo>
                    <a:pt x="5202" y="3274"/>
                    <a:pt x="5180" y="3295"/>
                    <a:pt x="5155" y="3295"/>
                  </a:cubicBezTo>
                  <a:lnTo>
                    <a:pt x="4938" y="3295"/>
                  </a:lnTo>
                  <a:cubicBezTo>
                    <a:pt x="4900" y="3295"/>
                    <a:pt x="4864" y="3310"/>
                    <a:pt x="4837" y="3337"/>
                  </a:cubicBezTo>
                  <a:lnTo>
                    <a:pt x="4123" y="4050"/>
                  </a:lnTo>
                  <a:lnTo>
                    <a:pt x="3410" y="3337"/>
                  </a:lnTo>
                  <a:cubicBezTo>
                    <a:pt x="3383" y="3310"/>
                    <a:pt x="3346" y="3295"/>
                    <a:pt x="3308" y="3295"/>
                  </a:cubicBezTo>
                  <a:lnTo>
                    <a:pt x="2591" y="3295"/>
                  </a:lnTo>
                  <a:cubicBezTo>
                    <a:pt x="2588" y="3295"/>
                    <a:pt x="2585" y="3295"/>
                    <a:pt x="2582" y="3296"/>
                  </a:cubicBezTo>
                  <a:lnTo>
                    <a:pt x="2577" y="3296"/>
                  </a:lnTo>
                  <a:cubicBezTo>
                    <a:pt x="2573" y="3297"/>
                    <a:pt x="2570" y="3297"/>
                    <a:pt x="2568" y="3297"/>
                  </a:cubicBezTo>
                  <a:cubicBezTo>
                    <a:pt x="2566" y="3298"/>
                    <a:pt x="2564" y="3298"/>
                    <a:pt x="2562" y="3299"/>
                  </a:cubicBezTo>
                  <a:cubicBezTo>
                    <a:pt x="2560" y="3299"/>
                    <a:pt x="2557" y="3300"/>
                    <a:pt x="2555" y="3300"/>
                  </a:cubicBezTo>
                  <a:cubicBezTo>
                    <a:pt x="2553" y="3301"/>
                    <a:pt x="2551" y="3302"/>
                    <a:pt x="2549" y="3302"/>
                  </a:cubicBezTo>
                  <a:cubicBezTo>
                    <a:pt x="2546" y="3303"/>
                    <a:pt x="2544" y="3304"/>
                    <a:pt x="2542" y="3305"/>
                  </a:cubicBezTo>
                  <a:cubicBezTo>
                    <a:pt x="2539" y="3305"/>
                    <a:pt x="2537" y="3306"/>
                    <a:pt x="2535" y="3307"/>
                  </a:cubicBezTo>
                  <a:lnTo>
                    <a:pt x="2529" y="3310"/>
                  </a:lnTo>
                  <a:cubicBezTo>
                    <a:pt x="2527" y="3311"/>
                    <a:pt x="2525" y="3312"/>
                    <a:pt x="2523" y="3313"/>
                  </a:cubicBezTo>
                  <a:cubicBezTo>
                    <a:pt x="2521" y="3314"/>
                    <a:pt x="2519" y="3315"/>
                    <a:pt x="2517" y="3317"/>
                  </a:cubicBezTo>
                  <a:cubicBezTo>
                    <a:pt x="2515" y="3318"/>
                    <a:pt x="2513" y="3319"/>
                    <a:pt x="2512" y="3320"/>
                  </a:cubicBezTo>
                  <a:cubicBezTo>
                    <a:pt x="2510" y="3323"/>
                    <a:pt x="2508" y="3324"/>
                    <a:pt x="2506" y="3326"/>
                  </a:cubicBezTo>
                  <a:cubicBezTo>
                    <a:pt x="2503" y="3327"/>
                    <a:pt x="2502" y="3328"/>
                    <a:pt x="2500" y="3329"/>
                  </a:cubicBezTo>
                  <a:cubicBezTo>
                    <a:pt x="2498" y="3331"/>
                    <a:pt x="2497" y="3333"/>
                    <a:pt x="2495" y="3335"/>
                  </a:cubicBezTo>
                  <a:cubicBezTo>
                    <a:pt x="2493" y="3336"/>
                    <a:pt x="2492" y="3337"/>
                    <a:pt x="2491" y="3338"/>
                  </a:cubicBezTo>
                  <a:cubicBezTo>
                    <a:pt x="2489" y="3340"/>
                    <a:pt x="2487" y="3342"/>
                    <a:pt x="2485" y="3344"/>
                  </a:cubicBezTo>
                  <a:cubicBezTo>
                    <a:pt x="2484" y="3346"/>
                    <a:pt x="2483" y="3347"/>
                    <a:pt x="2482" y="3348"/>
                  </a:cubicBezTo>
                  <a:cubicBezTo>
                    <a:pt x="2480" y="3350"/>
                    <a:pt x="2479" y="3353"/>
                    <a:pt x="2477" y="3355"/>
                  </a:cubicBezTo>
                  <a:cubicBezTo>
                    <a:pt x="2476" y="3356"/>
                    <a:pt x="2475" y="3359"/>
                    <a:pt x="2474" y="3360"/>
                  </a:cubicBezTo>
                  <a:cubicBezTo>
                    <a:pt x="2473" y="3362"/>
                    <a:pt x="2471" y="3365"/>
                    <a:pt x="2470" y="3367"/>
                  </a:cubicBezTo>
                  <a:cubicBezTo>
                    <a:pt x="2469" y="3369"/>
                    <a:pt x="2467" y="3371"/>
                    <a:pt x="2466" y="3372"/>
                  </a:cubicBezTo>
                  <a:cubicBezTo>
                    <a:pt x="2465" y="3374"/>
                    <a:pt x="2464" y="3376"/>
                    <a:pt x="2463" y="3378"/>
                  </a:cubicBezTo>
                  <a:cubicBezTo>
                    <a:pt x="2462" y="3381"/>
                    <a:pt x="2461" y="3383"/>
                    <a:pt x="2460" y="3385"/>
                  </a:cubicBezTo>
                  <a:cubicBezTo>
                    <a:pt x="2459" y="3387"/>
                    <a:pt x="2459" y="3389"/>
                    <a:pt x="2458" y="3391"/>
                  </a:cubicBezTo>
                  <a:cubicBezTo>
                    <a:pt x="2457" y="3393"/>
                    <a:pt x="2456" y="3397"/>
                    <a:pt x="2455" y="3400"/>
                  </a:cubicBezTo>
                  <a:cubicBezTo>
                    <a:pt x="2455" y="3401"/>
                    <a:pt x="2455" y="3402"/>
                    <a:pt x="2455" y="3402"/>
                  </a:cubicBezTo>
                  <a:cubicBezTo>
                    <a:pt x="2366" y="3750"/>
                    <a:pt x="2320" y="4109"/>
                    <a:pt x="2320" y="4468"/>
                  </a:cubicBezTo>
                  <a:cubicBezTo>
                    <a:pt x="2320" y="4854"/>
                    <a:pt x="2372" y="5237"/>
                    <a:pt x="2475" y="5609"/>
                  </a:cubicBezTo>
                  <a:cubicBezTo>
                    <a:pt x="2521" y="5777"/>
                    <a:pt x="2675" y="5895"/>
                    <a:pt x="2850" y="5895"/>
                  </a:cubicBezTo>
                  <a:lnTo>
                    <a:pt x="3251" y="5895"/>
                  </a:lnTo>
                  <a:lnTo>
                    <a:pt x="3212" y="6094"/>
                  </a:lnTo>
                  <a:cubicBezTo>
                    <a:pt x="3191" y="6197"/>
                    <a:pt x="3232" y="6303"/>
                    <a:pt x="3321" y="6367"/>
                  </a:cubicBezTo>
                  <a:cubicBezTo>
                    <a:pt x="3366" y="6400"/>
                    <a:pt x="3422" y="6415"/>
                    <a:pt x="3478" y="6415"/>
                  </a:cubicBezTo>
                  <a:lnTo>
                    <a:pt x="3815" y="6415"/>
                  </a:lnTo>
                  <a:lnTo>
                    <a:pt x="3815" y="7458"/>
                  </a:lnTo>
                  <a:cubicBezTo>
                    <a:pt x="3815" y="7786"/>
                    <a:pt x="4081" y="8052"/>
                    <a:pt x="4409" y="8052"/>
                  </a:cubicBezTo>
                  <a:lnTo>
                    <a:pt x="5107" y="8052"/>
                  </a:lnTo>
                  <a:lnTo>
                    <a:pt x="5303" y="9543"/>
                  </a:lnTo>
                  <a:cubicBezTo>
                    <a:pt x="5316" y="9648"/>
                    <a:pt x="5376" y="9739"/>
                    <a:pt x="5466" y="9791"/>
                  </a:cubicBezTo>
                  <a:cubicBezTo>
                    <a:pt x="5519" y="9822"/>
                    <a:pt x="5576" y="9837"/>
                    <a:pt x="5634" y="9837"/>
                  </a:cubicBezTo>
                  <a:cubicBezTo>
                    <a:pt x="5677" y="9837"/>
                    <a:pt x="5720" y="9828"/>
                    <a:pt x="5761" y="9812"/>
                  </a:cubicBezTo>
                  <a:lnTo>
                    <a:pt x="8131" y="8872"/>
                  </a:lnTo>
                  <a:cubicBezTo>
                    <a:pt x="8386" y="8771"/>
                    <a:pt x="8556" y="8519"/>
                    <a:pt x="8554" y="8243"/>
                  </a:cubicBezTo>
                  <a:lnTo>
                    <a:pt x="8552" y="7905"/>
                  </a:lnTo>
                  <a:cubicBezTo>
                    <a:pt x="8550" y="7737"/>
                    <a:pt x="8568" y="7571"/>
                    <a:pt x="8606" y="7408"/>
                  </a:cubicBezTo>
                  <a:cubicBezTo>
                    <a:pt x="8624" y="7331"/>
                    <a:pt x="8575" y="7253"/>
                    <a:pt x="8498" y="7236"/>
                  </a:cubicBezTo>
                  <a:cubicBezTo>
                    <a:pt x="8487" y="7233"/>
                    <a:pt x="8476" y="7232"/>
                    <a:pt x="8465" y="7232"/>
                  </a:cubicBezTo>
                  <a:cubicBezTo>
                    <a:pt x="8400" y="7232"/>
                    <a:pt x="8341" y="7277"/>
                    <a:pt x="8326" y="7344"/>
                  </a:cubicBezTo>
                  <a:cubicBezTo>
                    <a:pt x="8284" y="7528"/>
                    <a:pt x="8263" y="7717"/>
                    <a:pt x="8265" y="7907"/>
                  </a:cubicBezTo>
                  <a:lnTo>
                    <a:pt x="8267" y="8246"/>
                  </a:lnTo>
                  <a:cubicBezTo>
                    <a:pt x="8268" y="8402"/>
                    <a:pt x="8170" y="8546"/>
                    <a:pt x="8024" y="8602"/>
                  </a:cubicBezTo>
                  <a:lnTo>
                    <a:pt x="5637" y="9543"/>
                  </a:lnTo>
                  <a:lnTo>
                    <a:pt x="5635" y="9544"/>
                  </a:lnTo>
                  <a:cubicBezTo>
                    <a:pt x="5628" y="9547"/>
                    <a:pt x="5622" y="9548"/>
                    <a:pt x="5617" y="9548"/>
                  </a:cubicBezTo>
                  <a:cubicBezTo>
                    <a:pt x="5606" y="9548"/>
                    <a:pt x="5597" y="9544"/>
                    <a:pt x="5592" y="9541"/>
                  </a:cubicBezTo>
                  <a:cubicBezTo>
                    <a:pt x="5585" y="9537"/>
                    <a:pt x="5570" y="9526"/>
                    <a:pt x="5568" y="9505"/>
                  </a:cubicBezTo>
                  <a:lnTo>
                    <a:pt x="5370" y="7997"/>
                  </a:lnTo>
                  <a:cubicBezTo>
                    <a:pt x="5352" y="7864"/>
                    <a:pt x="5238" y="7763"/>
                    <a:pt x="5103" y="7763"/>
                  </a:cubicBezTo>
                  <a:lnTo>
                    <a:pt x="4410" y="7763"/>
                  </a:lnTo>
                  <a:cubicBezTo>
                    <a:pt x="4241" y="7763"/>
                    <a:pt x="4104" y="7625"/>
                    <a:pt x="4104" y="7457"/>
                  </a:cubicBezTo>
                  <a:lnTo>
                    <a:pt x="4104" y="6256"/>
                  </a:lnTo>
                  <a:cubicBezTo>
                    <a:pt x="4104" y="6184"/>
                    <a:pt x="4045" y="6126"/>
                    <a:pt x="3974" y="6126"/>
                  </a:cubicBezTo>
                  <a:lnTo>
                    <a:pt x="3536" y="6126"/>
                  </a:lnTo>
                  <a:lnTo>
                    <a:pt x="3577" y="5895"/>
                  </a:lnTo>
                  <a:lnTo>
                    <a:pt x="3957" y="5895"/>
                  </a:lnTo>
                  <a:cubicBezTo>
                    <a:pt x="4112" y="5895"/>
                    <a:pt x="4238" y="5769"/>
                    <a:pt x="4238" y="5614"/>
                  </a:cubicBezTo>
                  <a:lnTo>
                    <a:pt x="4238" y="5528"/>
                  </a:lnTo>
                  <a:lnTo>
                    <a:pt x="4427" y="5528"/>
                  </a:lnTo>
                  <a:cubicBezTo>
                    <a:pt x="4671" y="5528"/>
                    <a:pt x="4871" y="5331"/>
                    <a:pt x="4874" y="5086"/>
                  </a:cubicBezTo>
                  <a:lnTo>
                    <a:pt x="9391" y="5086"/>
                  </a:lnTo>
                  <a:cubicBezTo>
                    <a:pt x="9310" y="5567"/>
                    <a:pt x="9105" y="6017"/>
                    <a:pt x="8792" y="6395"/>
                  </a:cubicBezTo>
                  <a:cubicBezTo>
                    <a:pt x="8701" y="6508"/>
                    <a:pt x="8618" y="6630"/>
                    <a:pt x="8548" y="6757"/>
                  </a:cubicBezTo>
                  <a:cubicBezTo>
                    <a:pt x="8509" y="6827"/>
                    <a:pt x="8535" y="6916"/>
                    <a:pt x="8605" y="6954"/>
                  </a:cubicBezTo>
                  <a:cubicBezTo>
                    <a:pt x="8628" y="6966"/>
                    <a:pt x="8651" y="6972"/>
                    <a:pt x="8675" y="6972"/>
                  </a:cubicBezTo>
                  <a:cubicBezTo>
                    <a:pt x="8725" y="6972"/>
                    <a:pt x="8776" y="6945"/>
                    <a:pt x="8801" y="6897"/>
                  </a:cubicBezTo>
                  <a:cubicBezTo>
                    <a:pt x="8862" y="6785"/>
                    <a:pt x="8934" y="6678"/>
                    <a:pt x="9015" y="6581"/>
                  </a:cubicBezTo>
                  <a:cubicBezTo>
                    <a:pt x="9376" y="6141"/>
                    <a:pt x="9609" y="5616"/>
                    <a:pt x="9689" y="5055"/>
                  </a:cubicBezTo>
                  <a:cubicBezTo>
                    <a:pt x="9781" y="5009"/>
                    <a:pt x="9844" y="4914"/>
                    <a:pt x="9844" y="4804"/>
                  </a:cubicBezTo>
                  <a:lnTo>
                    <a:pt x="9844" y="4136"/>
                  </a:lnTo>
                  <a:cubicBezTo>
                    <a:pt x="9844" y="4136"/>
                    <a:pt x="9844" y="4136"/>
                    <a:pt x="9844" y="4136"/>
                  </a:cubicBezTo>
                  <a:cubicBezTo>
                    <a:pt x="9844" y="4136"/>
                    <a:pt x="9751" y="3893"/>
                    <a:pt x="9627" y="3864"/>
                  </a:cubicBezTo>
                  <a:cubicBezTo>
                    <a:pt x="9468" y="3236"/>
                    <a:pt x="9106" y="2664"/>
                    <a:pt x="8602" y="2247"/>
                  </a:cubicBezTo>
                  <a:cubicBezTo>
                    <a:pt x="8061" y="1798"/>
                    <a:pt x="7377" y="1547"/>
                    <a:pt x="6678" y="1541"/>
                  </a:cubicBezTo>
                  <a:cubicBezTo>
                    <a:pt x="6666" y="1541"/>
                    <a:pt x="6654" y="1541"/>
                    <a:pt x="6642" y="1541"/>
                  </a:cubicBezTo>
                  <a:cubicBezTo>
                    <a:pt x="6385" y="1541"/>
                    <a:pt x="6130" y="1573"/>
                    <a:pt x="5882" y="1637"/>
                  </a:cubicBezTo>
                  <a:cubicBezTo>
                    <a:pt x="5805" y="1656"/>
                    <a:pt x="5758" y="1735"/>
                    <a:pt x="5778" y="1812"/>
                  </a:cubicBezTo>
                  <a:cubicBezTo>
                    <a:pt x="5794" y="1877"/>
                    <a:pt x="5854" y="1920"/>
                    <a:pt x="5918" y="1920"/>
                  </a:cubicBezTo>
                  <a:cubicBezTo>
                    <a:pt x="5930" y="1920"/>
                    <a:pt x="5942" y="1919"/>
                    <a:pt x="5954" y="1916"/>
                  </a:cubicBezTo>
                  <a:cubicBezTo>
                    <a:pt x="6180" y="1858"/>
                    <a:pt x="6415" y="1829"/>
                    <a:pt x="6651" y="1829"/>
                  </a:cubicBezTo>
                  <a:cubicBezTo>
                    <a:pt x="6659" y="1829"/>
                    <a:pt x="6668" y="1829"/>
                    <a:pt x="6676" y="1829"/>
                  </a:cubicBezTo>
                  <a:cubicBezTo>
                    <a:pt x="7308" y="1835"/>
                    <a:pt x="7927" y="2063"/>
                    <a:pt x="8418" y="2469"/>
                  </a:cubicBezTo>
                  <a:cubicBezTo>
                    <a:pt x="8855" y="2830"/>
                    <a:pt x="9173" y="3318"/>
                    <a:pt x="9327" y="3853"/>
                  </a:cubicBezTo>
                  <a:lnTo>
                    <a:pt x="4884" y="3853"/>
                  </a:lnTo>
                  <a:cubicBezTo>
                    <a:pt x="4884" y="3808"/>
                    <a:pt x="4875" y="3760"/>
                    <a:pt x="4860" y="3714"/>
                  </a:cubicBezTo>
                  <a:lnTo>
                    <a:pt x="4994" y="3584"/>
                  </a:lnTo>
                  <a:lnTo>
                    <a:pt x="5156" y="3584"/>
                  </a:lnTo>
                  <a:cubicBezTo>
                    <a:pt x="5341" y="3584"/>
                    <a:pt x="5491" y="3434"/>
                    <a:pt x="5491" y="3248"/>
                  </a:cubicBezTo>
                  <a:lnTo>
                    <a:pt x="5491" y="336"/>
                  </a:lnTo>
                  <a:cubicBezTo>
                    <a:pt x="5491" y="151"/>
                    <a:pt x="5340" y="1"/>
                    <a:pt x="5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7"/>
            <p:cNvSpPr/>
            <p:nvPr/>
          </p:nvSpPr>
          <p:spPr>
            <a:xfrm>
              <a:off x="3128900" y="3936125"/>
              <a:ext cx="27075" cy="34250"/>
            </a:xfrm>
            <a:custGeom>
              <a:rect b="b" l="l" r="r" t="t"/>
              <a:pathLst>
                <a:path extrusionOk="0" h="1370" w="1083">
                  <a:moveTo>
                    <a:pt x="541" y="374"/>
                  </a:moveTo>
                  <a:lnTo>
                    <a:pt x="677" y="872"/>
                  </a:lnTo>
                  <a:lnTo>
                    <a:pt x="405" y="872"/>
                  </a:lnTo>
                  <a:lnTo>
                    <a:pt x="541" y="374"/>
                  </a:lnTo>
                  <a:close/>
                  <a:moveTo>
                    <a:pt x="541" y="0"/>
                  </a:moveTo>
                  <a:cubicBezTo>
                    <a:pt x="496" y="0"/>
                    <a:pt x="454" y="9"/>
                    <a:pt x="419" y="25"/>
                  </a:cubicBezTo>
                  <a:cubicBezTo>
                    <a:pt x="383" y="43"/>
                    <a:pt x="361" y="66"/>
                    <a:pt x="352" y="97"/>
                  </a:cubicBezTo>
                  <a:lnTo>
                    <a:pt x="5" y="1230"/>
                  </a:lnTo>
                  <a:cubicBezTo>
                    <a:pt x="3" y="1241"/>
                    <a:pt x="1" y="1247"/>
                    <a:pt x="1" y="1251"/>
                  </a:cubicBezTo>
                  <a:cubicBezTo>
                    <a:pt x="1" y="1283"/>
                    <a:pt x="21" y="1311"/>
                    <a:pt x="62" y="1334"/>
                  </a:cubicBezTo>
                  <a:cubicBezTo>
                    <a:pt x="103" y="1358"/>
                    <a:pt x="144" y="1369"/>
                    <a:pt x="187" y="1369"/>
                  </a:cubicBezTo>
                  <a:cubicBezTo>
                    <a:pt x="241" y="1369"/>
                    <a:pt x="272" y="1352"/>
                    <a:pt x="283" y="1316"/>
                  </a:cubicBezTo>
                  <a:lnTo>
                    <a:pt x="345" y="1083"/>
                  </a:lnTo>
                  <a:lnTo>
                    <a:pt x="738" y="1083"/>
                  </a:lnTo>
                  <a:lnTo>
                    <a:pt x="802" y="1316"/>
                  </a:lnTo>
                  <a:cubicBezTo>
                    <a:pt x="811" y="1352"/>
                    <a:pt x="843" y="1369"/>
                    <a:pt x="897" y="1369"/>
                  </a:cubicBezTo>
                  <a:cubicBezTo>
                    <a:pt x="940" y="1369"/>
                    <a:pt x="982" y="1358"/>
                    <a:pt x="1022" y="1334"/>
                  </a:cubicBezTo>
                  <a:cubicBezTo>
                    <a:pt x="1062" y="1311"/>
                    <a:pt x="1083" y="1283"/>
                    <a:pt x="1083" y="1251"/>
                  </a:cubicBezTo>
                  <a:cubicBezTo>
                    <a:pt x="1083" y="1247"/>
                    <a:pt x="1082" y="1241"/>
                    <a:pt x="1079" y="1230"/>
                  </a:cubicBezTo>
                  <a:lnTo>
                    <a:pt x="731" y="97"/>
                  </a:lnTo>
                  <a:cubicBezTo>
                    <a:pt x="721" y="66"/>
                    <a:pt x="698" y="43"/>
                    <a:pt x="663" y="25"/>
                  </a:cubicBezTo>
                  <a:cubicBezTo>
                    <a:pt x="627" y="9"/>
                    <a:pt x="587" y="0"/>
                    <a:pt x="5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7"/>
            <p:cNvSpPr/>
            <p:nvPr/>
          </p:nvSpPr>
          <p:spPr>
            <a:xfrm>
              <a:off x="3159000" y="3936725"/>
              <a:ext cx="22650" cy="33725"/>
            </a:xfrm>
            <a:custGeom>
              <a:rect b="b" l="l" r="r" t="t"/>
              <a:pathLst>
                <a:path extrusionOk="0" h="1349" w="906">
                  <a:moveTo>
                    <a:pt x="452" y="251"/>
                  </a:moveTo>
                  <a:cubicBezTo>
                    <a:pt x="562" y="251"/>
                    <a:pt x="616" y="312"/>
                    <a:pt x="616" y="435"/>
                  </a:cubicBezTo>
                  <a:lnTo>
                    <a:pt x="616" y="913"/>
                  </a:lnTo>
                  <a:cubicBezTo>
                    <a:pt x="616" y="1037"/>
                    <a:pt x="562" y="1098"/>
                    <a:pt x="452" y="1098"/>
                  </a:cubicBezTo>
                  <a:lnTo>
                    <a:pt x="289" y="1098"/>
                  </a:lnTo>
                  <a:lnTo>
                    <a:pt x="289" y="251"/>
                  </a:lnTo>
                  <a:close/>
                  <a:moveTo>
                    <a:pt x="126" y="0"/>
                  </a:moveTo>
                  <a:cubicBezTo>
                    <a:pt x="89" y="0"/>
                    <a:pt x="59" y="8"/>
                    <a:pt x="35" y="26"/>
                  </a:cubicBezTo>
                  <a:cubicBezTo>
                    <a:pt x="11" y="43"/>
                    <a:pt x="0" y="64"/>
                    <a:pt x="0" y="86"/>
                  </a:cubicBezTo>
                  <a:lnTo>
                    <a:pt x="0" y="1262"/>
                  </a:lnTo>
                  <a:cubicBezTo>
                    <a:pt x="0" y="1286"/>
                    <a:pt x="11" y="1305"/>
                    <a:pt x="35" y="1323"/>
                  </a:cubicBezTo>
                  <a:cubicBezTo>
                    <a:pt x="59" y="1340"/>
                    <a:pt x="89" y="1348"/>
                    <a:pt x="126" y="1348"/>
                  </a:cubicBezTo>
                  <a:lnTo>
                    <a:pt x="452" y="1348"/>
                  </a:lnTo>
                  <a:cubicBezTo>
                    <a:pt x="589" y="1348"/>
                    <a:pt x="699" y="1313"/>
                    <a:pt x="782" y="1243"/>
                  </a:cubicBezTo>
                  <a:cubicBezTo>
                    <a:pt x="864" y="1174"/>
                    <a:pt x="905" y="1063"/>
                    <a:pt x="905" y="913"/>
                  </a:cubicBezTo>
                  <a:lnTo>
                    <a:pt x="905" y="435"/>
                  </a:lnTo>
                  <a:cubicBezTo>
                    <a:pt x="905" y="285"/>
                    <a:pt x="864" y="175"/>
                    <a:pt x="782" y="105"/>
                  </a:cubicBezTo>
                  <a:cubicBezTo>
                    <a:pt x="699" y="35"/>
                    <a:pt x="589" y="0"/>
                    <a:pt x="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77"/>
          <p:cNvGrpSpPr/>
          <p:nvPr/>
        </p:nvGrpSpPr>
        <p:grpSpPr>
          <a:xfrm>
            <a:off x="1671082" y="3399103"/>
            <a:ext cx="364537" cy="364623"/>
            <a:chOff x="2080200" y="3294450"/>
            <a:chExt cx="246525" cy="246600"/>
          </a:xfrm>
        </p:grpSpPr>
        <p:sp>
          <p:nvSpPr>
            <p:cNvPr id="1781" name="Google Shape;1781;p77"/>
            <p:cNvSpPr/>
            <p:nvPr/>
          </p:nvSpPr>
          <p:spPr>
            <a:xfrm>
              <a:off x="2162825" y="3411725"/>
              <a:ext cx="81250" cy="37250"/>
            </a:xfrm>
            <a:custGeom>
              <a:rect b="b" l="l" r="r" t="t"/>
              <a:pathLst>
                <a:path extrusionOk="0" h="1490" w="3250">
                  <a:moveTo>
                    <a:pt x="1624" y="1"/>
                  </a:moveTo>
                  <a:cubicBezTo>
                    <a:pt x="1458" y="1"/>
                    <a:pt x="1299" y="58"/>
                    <a:pt x="1158" y="163"/>
                  </a:cubicBezTo>
                  <a:cubicBezTo>
                    <a:pt x="1074" y="141"/>
                    <a:pt x="982" y="130"/>
                    <a:pt x="885" y="130"/>
                  </a:cubicBezTo>
                  <a:cubicBezTo>
                    <a:pt x="638" y="130"/>
                    <a:pt x="410" y="263"/>
                    <a:pt x="242" y="505"/>
                  </a:cubicBezTo>
                  <a:cubicBezTo>
                    <a:pt x="86" y="731"/>
                    <a:pt x="0" y="1029"/>
                    <a:pt x="0" y="1345"/>
                  </a:cubicBezTo>
                  <a:cubicBezTo>
                    <a:pt x="0" y="1424"/>
                    <a:pt x="65" y="1489"/>
                    <a:pt x="144" y="1489"/>
                  </a:cubicBezTo>
                  <a:cubicBezTo>
                    <a:pt x="225" y="1489"/>
                    <a:pt x="289" y="1424"/>
                    <a:pt x="289" y="1345"/>
                  </a:cubicBezTo>
                  <a:cubicBezTo>
                    <a:pt x="289" y="842"/>
                    <a:pt x="562" y="419"/>
                    <a:pt x="885" y="419"/>
                  </a:cubicBezTo>
                  <a:cubicBezTo>
                    <a:pt x="897" y="419"/>
                    <a:pt x="910" y="419"/>
                    <a:pt x="922" y="420"/>
                  </a:cubicBezTo>
                  <a:cubicBezTo>
                    <a:pt x="755" y="665"/>
                    <a:pt x="663" y="987"/>
                    <a:pt x="663" y="1328"/>
                  </a:cubicBezTo>
                  <a:cubicBezTo>
                    <a:pt x="663" y="1408"/>
                    <a:pt x="727" y="1473"/>
                    <a:pt x="808" y="1473"/>
                  </a:cubicBezTo>
                  <a:cubicBezTo>
                    <a:pt x="887" y="1473"/>
                    <a:pt x="952" y="1408"/>
                    <a:pt x="952" y="1328"/>
                  </a:cubicBezTo>
                  <a:cubicBezTo>
                    <a:pt x="952" y="765"/>
                    <a:pt x="1260" y="290"/>
                    <a:pt x="1625" y="290"/>
                  </a:cubicBezTo>
                  <a:cubicBezTo>
                    <a:pt x="1989" y="290"/>
                    <a:pt x="2298" y="765"/>
                    <a:pt x="2298" y="1328"/>
                  </a:cubicBezTo>
                  <a:cubicBezTo>
                    <a:pt x="2298" y="1408"/>
                    <a:pt x="2363" y="1473"/>
                    <a:pt x="2442" y="1473"/>
                  </a:cubicBezTo>
                  <a:cubicBezTo>
                    <a:pt x="2522" y="1473"/>
                    <a:pt x="2587" y="1408"/>
                    <a:pt x="2587" y="1328"/>
                  </a:cubicBezTo>
                  <a:cubicBezTo>
                    <a:pt x="2587" y="987"/>
                    <a:pt x="2495" y="665"/>
                    <a:pt x="2329" y="420"/>
                  </a:cubicBezTo>
                  <a:cubicBezTo>
                    <a:pt x="2340" y="419"/>
                    <a:pt x="2352" y="419"/>
                    <a:pt x="2365" y="419"/>
                  </a:cubicBezTo>
                  <a:cubicBezTo>
                    <a:pt x="2688" y="419"/>
                    <a:pt x="2960" y="842"/>
                    <a:pt x="2960" y="1345"/>
                  </a:cubicBezTo>
                  <a:cubicBezTo>
                    <a:pt x="2960" y="1424"/>
                    <a:pt x="3025" y="1489"/>
                    <a:pt x="3105" y="1489"/>
                  </a:cubicBezTo>
                  <a:cubicBezTo>
                    <a:pt x="3185" y="1489"/>
                    <a:pt x="3249" y="1424"/>
                    <a:pt x="3249" y="1345"/>
                  </a:cubicBezTo>
                  <a:cubicBezTo>
                    <a:pt x="3249" y="1029"/>
                    <a:pt x="3164" y="731"/>
                    <a:pt x="3007" y="506"/>
                  </a:cubicBezTo>
                  <a:cubicBezTo>
                    <a:pt x="2840" y="263"/>
                    <a:pt x="2612" y="130"/>
                    <a:pt x="2365" y="130"/>
                  </a:cubicBezTo>
                  <a:cubicBezTo>
                    <a:pt x="2267" y="130"/>
                    <a:pt x="2175" y="141"/>
                    <a:pt x="2091" y="163"/>
                  </a:cubicBezTo>
                  <a:cubicBezTo>
                    <a:pt x="1950" y="58"/>
                    <a:pt x="1792" y="1"/>
                    <a:pt x="16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7"/>
            <p:cNvSpPr/>
            <p:nvPr/>
          </p:nvSpPr>
          <p:spPr>
            <a:xfrm>
              <a:off x="2168425" y="3369425"/>
              <a:ext cx="70025" cy="40225"/>
            </a:xfrm>
            <a:custGeom>
              <a:rect b="b" l="l" r="r" t="t"/>
              <a:pathLst>
                <a:path extrusionOk="0" h="1609" w="2801">
                  <a:moveTo>
                    <a:pt x="1400" y="289"/>
                  </a:moveTo>
                  <a:cubicBezTo>
                    <a:pt x="1635" y="289"/>
                    <a:pt x="1825" y="479"/>
                    <a:pt x="1825" y="714"/>
                  </a:cubicBezTo>
                  <a:cubicBezTo>
                    <a:pt x="1825" y="947"/>
                    <a:pt x="1635" y="1139"/>
                    <a:pt x="1400" y="1139"/>
                  </a:cubicBezTo>
                  <a:cubicBezTo>
                    <a:pt x="1320" y="1139"/>
                    <a:pt x="1245" y="1116"/>
                    <a:pt x="1181" y="1077"/>
                  </a:cubicBezTo>
                  <a:cubicBezTo>
                    <a:pt x="1181" y="1077"/>
                    <a:pt x="1180" y="1077"/>
                    <a:pt x="1180" y="1076"/>
                  </a:cubicBezTo>
                  <a:cubicBezTo>
                    <a:pt x="1058" y="1002"/>
                    <a:pt x="976" y="867"/>
                    <a:pt x="976" y="714"/>
                  </a:cubicBezTo>
                  <a:cubicBezTo>
                    <a:pt x="977" y="479"/>
                    <a:pt x="1167" y="289"/>
                    <a:pt x="1400" y="289"/>
                  </a:cubicBezTo>
                  <a:close/>
                  <a:moveTo>
                    <a:pt x="661" y="577"/>
                  </a:moveTo>
                  <a:cubicBezTo>
                    <a:pt x="674" y="577"/>
                    <a:pt x="687" y="578"/>
                    <a:pt x="700" y="579"/>
                  </a:cubicBezTo>
                  <a:cubicBezTo>
                    <a:pt x="692" y="623"/>
                    <a:pt x="688" y="668"/>
                    <a:pt x="688" y="714"/>
                  </a:cubicBezTo>
                  <a:cubicBezTo>
                    <a:pt x="688" y="914"/>
                    <a:pt x="771" y="1096"/>
                    <a:pt x="906" y="1226"/>
                  </a:cubicBezTo>
                  <a:cubicBezTo>
                    <a:pt x="839" y="1286"/>
                    <a:pt x="752" y="1319"/>
                    <a:pt x="661" y="1319"/>
                  </a:cubicBezTo>
                  <a:cubicBezTo>
                    <a:pt x="456" y="1319"/>
                    <a:pt x="290" y="1153"/>
                    <a:pt x="290" y="948"/>
                  </a:cubicBezTo>
                  <a:cubicBezTo>
                    <a:pt x="290" y="744"/>
                    <a:pt x="456" y="577"/>
                    <a:pt x="661" y="577"/>
                  </a:cubicBezTo>
                  <a:close/>
                  <a:moveTo>
                    <a:pt x="2141" y="577"/>
                  </a:moveTo>
                  <a:cubicBezTo>
                    <a:pt x="2345" y="577"/>
                    <a:pt x="2512" y="744"/>
                    <a:pt x="2512" y="948"/>
                  </a:cubicBezTo>
                  <a:cubicBezTo>
                    <a:pt x="2512" y="1153"/>
                    <a:pt x="2345" y="1320"/>
                    <a:pt x="2141" y="1320"/>
                  </a:cubicBezTo>
                  <a:cubicBezTo>
                    <a:pt x="2049" y="1320"/>
                    <a:pt x="1963" y="1286"/>
                    <a:pt x="1896" y="1226"/>
                  </a:cubicBezTo>
                  <a:cubicBezTo>
                    <a:pt x="2031" y="1096"/>
                    <a:pt x="2114" y="914"/>
                    <a:pt x="2114" y="714"/>
                  </a:cubicBezTo>
                  <a:cubicBezTo>
                    <a:pt x="2114" y="668"/>
                    <a:pt x="2110" y="623"/>
                    <a:pt x="2102" y="579"/>
                  </a:cubicBezTo>
                  <a:cubicBezTo>
                    <a:pt x="2114" y="578"/>
                    <a:pt x="2127" y="577"/>
                    <a:pt x="2141" y="577"/>
                  </a:cubicBezTo>
                  <a:close/>
                  <a:moveTo>
                    <a:pt x="1401" y="0"/>
                  </a:moveTo>
                  <a:cubicBezTo>
                    <a:pt x="1159" y="0"/>
                    <a:pt x="944" y="122"/>
                    <a:pt x="815" y="307"/>
                  </a:cubicBezTo>
                  <a:cubicBezTo>
                    <a:pt x="765" y="295"/>
                    <a:pt x="713" y="289"/>
                    <a:pt x="661" y="289"/>
                  </a:cubicBezTo>
                  <a:cubicBezTo>
                    <a:pt x="297" y="289"/>
                    <a:pt x="1" y="585"/>
                    <a:pt x="1" y="948"/>
                  </a:cubicBezTo>
                  <a:cubicBezTo>
                    <a:pt x="1" y="1312"/>
                    <a:pt x="297" y="1609"/>
                    <a:pt x="661" y="1609"/>
                  </a:cubicBezTo>
                  <a:cubicBezTo>
                    <a:pt x="852" y="1609"/>
                    <a:pt x="1032" y="1524"/>
                    <a:pt x="1157" y="1384"/>
                  </a:cubicBezTo>
                  <a:cubicBezTo>
                    <a:pt x="1233" y="1412"/>
                    <a:pt x="1315" y="1428"/>
                    <a:pt x="1401" y="1428"/>
                  </a:cubicBezTo>
                  <a:cubicBezTo>
                    <a:pt x="1487" y="1428"/>
                    <a:pt x="1569" y="1412"/>
                    <a:pt x="1645" y="1383"/>
                  </a:cubicBezTo>
                  <a:cubicBezTo>
                    <a:pt x="1769" y="1524"/>
                    <a:pt x="1949" y="1609"/>
                    <a:pt x="2141" y="1609"/>
                  </a:cubicBezTo>
                  <a:cubicBezTo>
                    <a:pt x="2505" y="1609"/>
                    <a:pt x="2801" y="1312"/>
                    <a:pt x="2801" y="948"/>
                  </a:cubicBezTo>
                  <a:cubicBezTo>
                    <a:pt x="2801" y="584"/>
                    <a:pt x="2505" y="289"/>
                    <a:pt x="2141" y="289"/>
                  </a:cubicBezTo>
                  <a:cubicBezTo>
                    <a:pt x="2088" y="289"/>
                    <a:pt x="2037" y="295"/>
                    <a:pt x="1986" y="307"/>
                  </a:cubicBezTo>
                  <a:cubicBezTo>
                    <a:pt x="1858" y="122"/>
                    <a:pt x="1643" y="0"/>
                    <a:pt x="14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7"/>
            <p:cNvSpPr/>
            <p:nvPr/>
          </p:nvSpPr>
          <p:spPr>
            <a:xfrm>
              <a:off x="2080200" y="3294450"/>
              <a:ext cx="246525" cy="246600"/>
            </a:xfrm>
            <a:custGeom>
              <a:rect b="b" l="l" r="r" t="t"/>
              <a:pathLst>
                <a:path extrusionOk="0" h="9864" w="9861">
                  <a:moveTo>
                    <a:pt x="7927" y="289"/>
                  </a:moveTo>
                  <a:cubicBezTo>
                    <a:pt x="8833" y="289"/>
                    <a:pt x="9570" y="1027"/>
                    <a:pt x="9570" y="1933"/>
                  </a:cubicBezTo>
                  <a:cubicBezTo>
                    <a:pt x="9570" y="2839"/>
                    <a:pt x="8833" y="3576"/>
                    <a:pt x="7927" y="3576"/>
                  </a:cubicBezTo>
                  <a:cubicBezTo>
                    <a:pt x="7690" y="3576"/>
                    <a:pt x="7460" y="3527"/>
                    <a:pt x="7245" y="3429"/>
                  </a:cubicBezTo>
                  <a:cubicBezTo>
                    <a:pt x="7226" y="3420"/>
                    <a:pt x="7205" y="3416"/>
                    <a:pt x="7185" y="3416"/>
                  </a:cubicBezTo>
                  <a:cubicBezTo>
                    <a:pt x="7130" y="3416"/>
                    <a:pt x="7078" y="3447"/>
                    <a:pt x="7054" y="3500"/>
                  </a:cubicBezTo>
                  <a:cubicBezTo>
                    <a:pt x="7021" y="3573"/>
                    <a:pt x="7053" y="3658"/>
                    <a:pt x="7125" y="3691"/>
                  </a:cubicBezTo>
                  <a:cubicBezTo>
                    <a:pt x="7378" y="3807"/>
                    <a:pt x="7647" y="3865"/>
                    <a:pt x="7927" y="3865"/>
                  </a:cubicBezTo>
                  <a:cubicBezTo>
                    <a:pt x="8066" y="3865"/>
                    <a:pt x="8201" y="3851"/>
                    <a:pt x="8331" y="3823"/>
                  </a:cubicBezTo>
                  <a:cubicBezTo>
                    <a:pt x="8446" y="4180"/>
                    <a:pt x="8506" y="4551"/>
                    <a:pt x="8506" y="4930"/>
                  </a:cubicBezTo>
                  <a:cubicBezTo>
                    <a:pt x="8506" y="5310"/>
                    <a:pt x="8446" y="5683"/>
                    <a:pt x="8330" y="6040"/>
                  </a:cubicBezTo>
                  <a:cubicBezTo>
                    <a:pt x="8200" y="6012"/>
                    <a:pt x="8065" y="5998"/>
                    <a:pt x="7927" y="5998"/>
                  </a:cubicBezTo>
                  <a:cubicBezTo>
                    <a:pt x="6862" y="5998"/>
                    <a:pt x="5995" y="6865"/>
                    <a:pt x="5995" y="7930"/>
                  </a:cubicBezTo>
                  <a:cubicBezTo>
                    <a:pt x="5995" y="8068"/>
                    <a:pt x="6009" y="8202"/>
                    <a:pt x="6036" y="8330"/>
                  </a:cubicBezTo>
                  <a:cubicBezTo>
                    <a:pt x="5680" y="8447"/>
                    <a:pt x="5309" y="8505"/>
                    <a:pt x="4930" y="8505"/>
                  </a:cubicBezTo>
                  <a:cubicBezTo>
                    <a:pt x="4551" y="8505"/>
                    <a:pt x="4180" y="8447"/>
                    <a:pt x="3823" y="8330"/>
                  </a:cubicBezTo>
                  <a:cubicBezTo>
                    <a:pt x="3850" y="8200"/>
                    <a:pt x="3865" y="8066"/>
                    <a:pt x="3865" y="7930"/>
                  </a:cubicBezTo>
                  <a:cubicBezTo>
                    <a:pt x="3865" y="6865"/>
                    <a:pt x="2998" y="5998"/>
                    <a:pt x="1932" y="5998"/>
                  </a:cubicBezTo>
                  <a:cubicBezTo>
                    <a:pt x="1795" y="5998"/>
                    <a:pt x="1660" y="6012"/>
                    <a:pt x="1529" y="6040"/>
                  </a:cubicBezTo>
                  <a:cubicBezTo>
                    <a:pt x="1413" y="5683"/>
                    <a:pt x="1353" y="5310"/>
                    <a:pt x="1353" y="4931"/>
                  </a:cubicBezTo>
                  <a:cubicBezTo>
                    <a:pt x="1353" y="4551"/>
                    <a:pt x="1413" y="4180"/>
                    <a:pt x="1528" y="3823"/>
                  </a:cubicBezTo>
                  <a:cubicBezTo>
                    <a:pt x="1659" y="3851"/>
                    <a:pt x="1794" y="3865"/>
                    <a:pt x="1932" y="3865"/>
                  </a:cubicBezTo>
                  <a:cubicBezTo>
                    <a:pt x="2998" y="3865"/>
                    <a:pt x="3865" y="2998"/>
                    <a:pt x="3865" y="1933"/>
                  </a:cubicBezTo>
                  <a:cubicBezTo>
                    <a:pt x="3865" y="1796"/>
                    <a:pt x="3850" y="1661"/>
                    <a:pt x="3823" y="1530"/>
                  </a:cubicBezTo>
                  <a:cubicBezTo>
                    <a:pt x="4179" y="1413"/>
                    <a:pt x="4551" y="1354"/>
                    <a:pt x="4929" y="1354"/>
                  </a:cubicBezTo>
                  <a:cubicBezTo>
                    <a:pt x="5309" y="1354"/>
                    <a:pt x="5680" y="1413"/>
                    <a:pt x="6037" y="1529"/>
                  </a:cubicBezTo>
                  <a:cubicBezTo>
                    <a:pt x="6009" y="1659"/>
                    <a:pt x="5995" y="1794"/>
                    <a:pt x="5995" y="1933"/>
                  </a:cubicBezTo>
                  <a:cubicBezTo>
                    <a:pt x="5995" y="2436"/>
                    <a:pt x="6186" y="2912"/>
                    <a:pt x="6535" y="3274"/>
                  </a:cubicBezTo>
                  <a:cubicBezTo>
                    <a:pt x="6563" y="3303"/>
                    <a:pt x="6601" y="3317"/>
                    <a:pt x="6639" y="3317"/>
                  </a:cubicBezTo>
                  <a:cubicBezTo>
                    <a:pt x="6675" y="3317"/>
                    <a:pt x="6711" y="3304"/>
                    <a:pt x="6739" y="3277"/>
                  </a:cubicBezTo>
                  <a:cubicBezTo>
                    <a:pt x="6797" y="3222"/>
                    <a:pt x="6798" y="3131"/>
                    <a:pt x="6743" y="3073"/>
                  </a:cubicBezTo>
                  <a:cubicBezTo>
                    <a:pt x="6446" y="2765"/>
                    <a:pt x="6284" y="2361"/>
                    <a:pt x="6284" y="1933"/>
                  </a:cubicBezTo>
                  <a:cubicBezTo>
                    <a:pt x="6284" y="1027"/>
                    <a:pt x="7021" y="289"/>
                    <a:pt x="7927" y="289"/>
                  </a:cubicBezTo>
                  <a:close/>
                  <a:moveTo>
                    <a:pt x="7927" y="6287"/>
                  </a:moveTo>
                  <a:cubicBezTo>
                    <a:pt x="8833" y="6287"/>
                    <a:pt x="9570" y="7024"/>
                    <a:pt x="9570" y="7930"/>
                  </a:cubicBezTo>
                  <a:cubicBezTo>
                    <a:pt x="9570" y="8837"/>
                    <a:pt x="8833" y="9575"/>
                    <a:pt x="7927" y="9575"/>
                  </a:cubicBezTo>
                  <a:cubicBezTo>
                    <a:pt x="7021" y="9575"/>
                    <a:pt x="6284" y="8837"/>
                    <a:pt x="6284" y="7930"/>
                  </a:cubicBezTo>
                  <a:cubicBezTo>
                    <a:pt x="6284" y="7024"/>
                    <a:pt x="7021" y="6287"/>
                    <a:pt x="7927" y="6287"/>
                  </a:cubicBezTo>
                  <a:close/>
                  <a:moveTo>
                    <a:pt x="1932" y="0"/>
                  </a:moveTo>
                  <a:cubicBezTo>
                    <a:pt x="867" y="0"/>
                    <a:pt x="0" y="867"/>
                    <a:pt x="0" y="1933"/>
                  </a:cubicBezTo>
                  <a:cubicBezTo>
                    <a:pt x="0" y="2759"/>
                    <a:pt x="521" y="3465"/>
                    <a:pt x="1252" y="3742"/>
                  </a:cubicBezTo>
                  <a:cubicBezTo>
                    <a:pt x="1128" y="4124"/>
                    <a:pt x="1066" y="4523"/>
                    <a:pt x="1066" y="4930"/>
                  </a:cubicBezTo>
                  <a:cubicBezTo>
                    <a:pt x="1066" y="5338"/>
                    <a:pt x="1128" y="5738"/>
                    <a:pt x="1253" y="6121"/>
                  </a:cubicBezTo>
                  <a:cubicBezTo>
                    <a:pt x="521" y="6397"/>
                    <a:pt x="0" y="7105"/>
                    <a:pt x="0" y="7930"/>
                  </a:cubicBezTo>
                  <a:cubicBezTo>
                    <a:pt x="0" y="8996"/>
                    <a:pt x="867" y="9863"/>
                    <a:pt x="1932" y="9863"/>
                  </a:cubicBezTo>
                  <a:cubicBezTo>
                    <a:pt x="2261" y="9863"/>
                    <a:pt x="2586" y="9780"/>
                    <a:pt x="2870" y="9621"/>
                  </a:cubicBezTo>
                  <a:cubicBezTo>
                    <a:pt x="2940" y="9582"/>
                    <a:pt x="2965" y="9495"/>
                    <a:pt x="2927" y="9425"/>
                  </a:cubicBezTo>
                  <a:cubicBezTo>
                    <a:pt x="2900" y="9377"/>
                    <a:pt x="2851" y="9350"/>
                    <a:pt x="2800" y="9350"/>
                  </a:cubicBezTo>
                  <a:cubicBezTo>
                    <a:pt x="2776" y="9350"/>
                    <a:pt x="2752" y="9356"/>
                    <a:pt x="2731" y="9368"/>
                  </a:cubicBezTo>
                  <a:cubicBezTo>
                    <a:pt x="2488" y="9503"/>
                    <a:pt x="2212" y="9575"/>
                    <a:pt x="1932" y="9575"/>
                  </a:cubicBezTo>
                  <a:cubicBezTo>
                    <a:pt x="1026" y="9575"/>
                    <a:pt x="289" y="8837"/>
                    <a:pt x="289" y="7930"/>
                  </a:cubicBezTo>
                  <a:cubicBezTo>
                    <a:pt x="289" y="7024"/>
                    <a:pt x="1026" y="6287"/>
                    <a:pt x="1932" y="6287"/>
                  </a:cubicBezTo>
                  <a:cubicBezTo>
                    <a:pt x="2840" y="6287"/>
                    <a:pt x="3577" y="7024"/>
                    <a:pt x="3577" y="7930"/>
                  </a:cubicBezTo>
                  <a:cubicBezTo>
                    <a:pt x="3577" y="8087"/>
                    <a:pt x="3555" y="8238"/>
                    <a:pt x="3514" y="8383"/>
                  </a:cubicBezTo>
                  <a:cubicBezTo>
                    <a:pt x="3513" y="8386"/>
                    <a:pt x="3512" y="8388"/>
                    <a:pt x="3511" y="8391"/>
                  </a:cubicBezTo>
                  <a:cubicBezTo>
                    <a:pt x="3452" y="8596"/>
                    <a:pt x="3353" y="8788"/>
                    <a:pt x="3215" y="8960"/>
                  </a:cubicBezTo>
                  <a:cubicBezTo>
                    <a:pt x="3165" y="9022"/>
                    <a:pt x="3175" y="9113"/>
                    <a:pt x="3237" y="9162"/>
                  </a:cubicBezTo>
                  <a:cubicBezTo>
                    <a:pt x="3263" y="9184"/>
                    <a:pt x="3295" y="9195"/>
                    <a:pt x="3327" y="9195"/>
                  </a:cubicBezTo>
                  <a:cubicBezTo>
                    <a:pt x="3370" y="9195"/>
                    <a:pt x="3411" y="9176"/>
                    <a:pt x="3440" y="9141"/>
                  </a:cubicBezTo>
                  <a:cubicBezTo>
                    <a:pt x="3569" y="8980"/>
                    <a:pt x="3670" y="8799"/>
                    <a:pt x="3742" y="8608"/>
                  </a:cubicBezTo>
                  <a:cubicBezTo>
                    <a:pt x="4125" y="8732"/>
                    <a:pt x="4524" y="8794"/>
                    <a:pt x="4930" y="8794"/>
                  </a:cubicBezTo>
                  <a:cubicBezTo>
                    <a:pt x="5337" y="8794"/>
                    <a:pt x="5736" y="8732"/>
                    <a:pt x="6117" y="8608"/>
                  </a:cubicBezTo>
                  <a:cubicBezTo>
                    <a:pt x="6393" y="9340"/>
                    <a:pt x="7100" y="9864"/>
                    <a:pt x="7927" y="9864"/>
                  </a:cubicBezTo>
                  <a:cubicBezTo>
                    <a:pt x="8994" y="9864"/>
                    <a:pt x="9860" y="8996"/>
                    <a:pt x="9860" y="7930"/>
                  </a:cubicBezTo>
                  <a:cubicBezTo>
                    <a:pt x="9859" y="7105"/>
                    <a:pt x="9338" y="6397"/>
                    <a:pt x="8607" y="6121"/>
                  </a:cubicBezTo>
                  <a:cubicBezTo>
                    <a:pt x="8731" y="5738"/>
                    <a:pt x="8795" y="5338"/>
                    <a:pt x="8795" y="4930"/>
                  </a:cubicBezTo>
                  <a:cubicBezTo>
                    <a:pt x="8795" y="4523"/>
                    <a:pt x="8732" y="4124"/>
                    <a:pt x="8608" y="3742"/>
                  </a:cubicBezTo>
                  <a:cubicBezTo>
                    <a:pt x="9339" y="3465"/>
                    <a:pt x="9860" y="2759"/>
                    <a:pt x="9860" y="1933"/>
                  </a:cubicBezTo>
                  <a:cubicBezTo>
                    <a:pt x="9860" y="867"/>
                    <a:pt x="8993" y="0"/>
                    <a:pt x="7927" y="0"/>
                  </a:cubicBezTo>
                  <a:cubicBezTo>
                    <a:pt x="7101" y="0"/>
                    <a:pt x="6395" y="521"/>
                    <a:pt x="6118" y="1252"/>
                  </a:cubicBezTo>
                  <a:cubicBezTo>
                    <a:pt x="5736" y="1128"/>
                    <a:pt x="5337" y="1065"/>
                    <a:pt x="4930" y="1065"/>
                  </a:cubicBezTo>
                  <a:cubicBezTo>
                    <a:pt x="4523" y="1065"/>
                    <a:pt x="4124" y="1128"/>
                    <a:pt x="3741" y="1252"/>
                  </a:cubicBezTo>
                  <a:cubicBezTo>
                    <a:pt x="3666" y="1052"/>
                    <a:pt x="3558" y="864"/>
                    <a:pt x="3421" y="699"/>
                  </a:cubicBezTo>
                  <a:cubicBezTo>
                    <a:pt x="3392" y="664"/>
                    <a:pt x="3351" y="646"/>
                    <a:pt x="3310" y="646"/>
                  </a:cubicBezTo>
                  <a:cubicBezTo>
                    <a:pt x="3277" y="646"/>
                    <a:pt x="3244" y="657"/>
                    <a:pt x="3217" y="680"/>
                  </a:cubicBezTo>
                  <a:cubicBezTo>
                    <a:pt x="3155" y="731"/>
                    <a:pt x="3147" y="822"/>
                    <a:pt x="3198" y="884"/>
                  </a:cubicBezTo>
                  <a:cubicBezTo>
                    <a:pt x="3442" y="1178"/>
                    <a:pt x="3577" y="1550"/>
                    <a:pt x="3577" y="1933"/>
                  </a:cubicBezTo>
                  <a:cubicBezTo>
                    <a:pt x="3577" y="2839"/>
                    <a:pt x="2840" y="3576"/>
                    <a:pt x="1932" y="3576"/>
                  </a:cubicBezTo>
                  <a:cubicBezTo>
                    <a:pt x="1026" y="3576"/>
                    <a:pt x="289" y="2839"/>
                    <a:pt x="289" y="1933"/>
                  </a:cubicBezTo>
                  <a:cubicBezTo>
                    <a:pt x="289" y="1027"/>
                    <a:pt x="1026" y="289"/>
                    <a:pt x="1932" y="289"/>
                  </a:cubicBezTo>
                  <a:cubicBezTo>
                    <a:pt x="2173" y="289"/>
                    <a:pt x="2406" y="340"/>
                    <a:pt x="2623" y="441"/>
                  </a:cubicBezTo>
                  <a:cubicBezTo>
                    <a:pt x="2642" y="449"/>
                    <a:pt x="2662" y="453"/>
                    <a:pt x="2682" y="453"/>
                  </a:cubicBezTo>
                  <a:cubicBezTo>
                    <a:pt x="2737" y="453"/>
                    <a:pt x="2790" y="422"/>
                    <a:pt x="2814" y="370"/>
                  </a:cubicBezTo>
                  <a:cubicBezTo>
                    <a:pt x="2848" y="298"/>
                    <a:pt x="2816" y="211"/>
                    <a:pt x="2744" y="178"/>
                  </a:cubicBezTo>
                  <a:cubicBezTo>
                    <a:pt x="2489" y="60"/>
                    <a:pt x="2215" y="0"/>
                    <a:pt x="19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7"/>
            <p:cNvSpPr/>
            <p:nvPr/>
          </p:nvSpPr>
          <p:spPr>
            <a:xfrm>
              <a:off x="2098925" y="3320800"/>
              <a:ext cx="56025" cy="46575"/>
            </a:xfrm>
            <a:custGeom>
              <a:rect b="b" l="l" r="r" t="t"/>
              <a:pathLst>
                <a:path extrusionOk="0" h="1863" w="2241">
                  <a:moveTo>
                    <a:pt x="1522" y="290"/>
                  </a:moveTo>
                  <a:cubicBezTo>
                    <a:pt x="1591" y="290"/>
                    <a:pt x="1660" y="318"/>
                    <a:pt x="1709" y="375"/>
                  </a:cubicBezTo>
                  <a:cubicBezTo>
                    <a:pt x="1726" y="395"/>
                    <a:pt x="1750" y="410"/>
                    <a:pt x="1775" y="418"/>
                  </a:cubicBezTo>
                  <a:cubicBezTo>
                    <a:pt x="1766" y="442"/>
                    <a:pt x="1764" y="468"/>
                    <a:pt x="1769" y="494"/>
                  </a:cubicBezTo>
                  <a:cubicBezTo>
                    <a:pt x="1772" y="510"/>
                    <a:pt x="1773" y="525"/>
                    <a:pt x="1774" y="539"/>
                  </a:cubicBezTo>
                  <a:cubicBezTo>
                    <a:pt x="1774" y="941"/>
                    <a:pt x="1606" y="1260"/>
                    <a:pt x="1304" y="1439"/>
                  </a:cubicBezTo>
                  <a:cubicBezTo>
                    <a:pt x="1151" y="1529"/>
                    <a:pt x="978" y="1574"/>
                    <a:pt x="801" y="1574"/>
                  </a:cubicBezTo>
                  <a:cubicBezTo>
                    <a:pt x="776" y="1574"/>
                    <a:pt x="750" y="1573"/>
                    <a:pt x="725" y="1571"/>
                  </a:cubicBezTo>
                  <a:cubicBezTo>
                    <a:pt x="769" y="1548"/>
                    <a:pt x="813" y="1524"/>
                    <a:pt x="854" y="1496"/>
                  </a:cubicBezTo>
                  <a:cubicBezTo>
                    <a:pt x="886" y="1474"/>
                    <a:pt x="911" y="1442"/>
                    <a:pt x="920" y="1404"/>
                  </a:cubicBezTo>
                  <a:cubicBezTo>
                    <a:pt x="935" y="1334"/>
                    <a:pt x="899" y="1267"/>
                    <a:pt x="837" y="1241"/>
                  </a:cubicBezTo>
                  <a:cubicBezTo>
                    <a:pt x="567" y="1120"/>
                    <a:pt x="423" y="930"/>
                    <a:pt x="409" y="674"/>
                  </a:cubicBezTo>
                  <a:cubicBezTo>
                    <a:pt x="406" y="622"/>
                    <a:pt x="408" y="571"/>
                    <a:pt x="414" y="525"/>
                  </a:cubicBezTo>
                  <a:cubicBezTo>
                    <a:pt x="606" y="685"/>
                    <a:pt x="851" y="775"/>
                    <a:pt x="1108" y="775"/>
                  </a:cubicBezTo>
                  <a:cubicBezTo>
                    <a:pt x="1116" y="775"/>
                    <a:pt x="1125" y="775"/>
                    <a:pt x="1133" y="775"/>
                  </a:cubicBezTo>
                  <a:cubicBezTo>
                    <a:pt x="1211" y="773"/>
                    <a:pt x="1274" y="708"/>
                    <a:pt x="1274" y="630"/>
                  </a:cubicBezTo>
                  <a:lnTo>
                    <a:pt x="1274" y="542"/>
                  </a:lnTo>
                  <a:lnTo>
                    <a:pt x="1274" y="540"/>
                  </a:lnTo>
                  <a:cubicBezTo>
                    <a:pt x="1274" y="488"/>
                    <a:pt x="1288" y="434"/>
                    <a:pt x="1320" y="392"/>
                  </a:cubicBezTo>
                  <a:cubicBezTo>
                    <a:pt x="1371" y="323"/>
                    <a:pt x="1446" y="290"/>
                    <a:pt x="1522" y="290"/>
                  </a:cubicBezTo>
                  <a:close/>
                  <a:moveTo>
                    <a:pt x="1515" y="0"/>
                  </a:moveTo>
                  <a:cubicBezTo>
                    <a:pt x="1390" y="0"/>
                    <a:pt x="1264" y="44"/>
                    <a:pt x="1162" y="132"/>
                  </a:cubicBezTo>
                  <a:cubicBezTo>
                    <a:pt x="1060" y="221"/>
                    <a:pt x="995" y="344"/>
                    <a:pt x="981" y="478"/>
                  </a:cubicBezTo>
                  <a:cubicBezTo>
                    <a:pt x="769" y="446"/>
                    <a:pt x="578" y="329"/>
                    <a:pt x="451" y="150"/>
                  </a:cubicBezTo>
                  <a:cubicBezTo>
                    <a:pt x="424" y="111"/>
                    <a:pt x="380" y="88"/>
                    <a:pt x="334" y="88"/>
                  </a:cubicBezTo>
                  <a:cubicBezTo>
                    <a:pt x="329" y="88"/>
                    <a:pt x="324" y="88"/>
                    <a:pt x="320" y="89"/>
                  </a:cubicBezTo>
                  <a:cubicBezTo>
                    <a:pt x="267" y="94"/>
                    <a:pt x="222" y="127"/>
                    <a:pt x="201" y="174"/>
                  </a:cubicBezTo>
                  <a:cubicBezTo>
                    <a:pt x="197" y="184"/>
                    <a:pt x="100" y="406"/>
                    <a:pt x="113" y="678"/>
                  </a:cubicBezTo>
                  <a:cubicBezTo>
                    <a:pt x="122" y="886"/>
                    <a:pt x="196" y="1154"/>
                    <a:pt x="468" y="1361"/>
                  </a:cubicBezTo>
                  <a:cubicBezTo>
                    <a:pt x="381" y="1389"/>
                    <a:pt x="290" y="1404"/>
                    <a:pt x="199" y="1404"/>
                  </a:cubicBezTo>
                  <a:cubicBezTo>
                    <a:pt x="187" y="1404"/>
                    <a:pt x="176" y="1404"/>
                    <a:pt x="164" y="1403"/>
                  </a:cubicBezTo>
                  <a:cubicBezTo>
                    <a:pt x="163" y="1403"/>
                    <a:pt x="161" y="1403"/>
                    <a:pt x="160" y="1403"/>
                  </a:cubicBezTo>
                  <a:cubicBezTo>
                    <a:pt x="95" y="1403"/>
                    <a:pt x="36" y="1446"/>
                    <a:pt x="19" y="1509"/>
                  </a:cubicBezTo>
                  <a:cubicBezTo>
                    <a:pt x="1" y="1573"/>
                    <a:pt x="30" y="1642"/>
                    <a:pt x="88" y="1674"/>
                  </a:cubicBezTo>
                  <a:cubicBezTo>
                    <a:pt x="314" y="1800"/>
                    <a:pt x="557" y="1863"/>
                    <a:pt x="795" y="1863"/>
                  </a:cubicBezTo>
                  <a:cubicBezTo>
                    <a:pt x="1023" y="1863"/>
                    <a:pt x="1245" y="1805"/>
                    <a:pt x="1444" y="1688"/>
                  </a:cubicBezTo>
                  <a:cubicBezTo>
                    <a:pt x="1832" y="1460"/>
                    <a:pt x="2056" y="1041"/>
                    <a:pt x="2056" y="539"/>
                  </a:cubicBezTo>
                  <a:cubicBezTo>
                    <a:pt x="2055" y="532"/>
                    <a:pt x="2055" y="524"/>
                    <a:pt x="2055" y="517"/>
                  </a:cubicBezTo>
                  <a:cubicBezTo>
                    <a:pt x="2137" y="420"/>
                    <a:pt x="2195" y="305"/>
                    <a:pt x="2226" y="179"/>
                  </a:cubicBezTo>
                  <a:cubicBezTo>
                    <a:pt x="2241" y="122"/>
                    <a:pt x="2217" y="60"/>
                    <a:pt x="2168" y="26"/>
                  </a:cubicBezTo>
                  <a:cubicBezTo>
                    <a:pt x="2143" y="9"/>
                    <a:pt x="2115" y="1"/>
                    <a:pt x="2086" y="1"/>
                  </a:cubicBezTo>
                  <a:cubicBezTo>
                    <a:pt x="2057" y="1"/>
                    <a:pt x="2028" y="10"/>
                    <a:pt x="2003" y="27"/>
                  </a:cubicBezTo>
                  <a:cubicBezTo>
                    <a:pt x="1954" y="62"/>
                    <a:pt x="1901" y="91"/>
                    <a:pt x="1846" y="114"/>
                  </a:cubicBezTo>
                  <a:cubicBezTo>
                    <a:pt x="1750" y="38"/>
                    <a:pt x="1633" y="0"/>
                    <a:pt x="1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7"/>
            <p:cNvSpPr/>
            <p:nvPr/>
          </p:nvSpPr>
          <p:spPr>
            <a:xfrm>
              <a:off x="2262400" y="3314650"/>
              <a:ext cx="32425" cy="56025"/>
            </a:xfrm>
            <a:custGeom>
              <a:rect b="b" l="l" r="r" t="t"/>
              <a:pathLst>
                <a:path extrusionOk="0" h="2241" w="1297">
                  <a:moveTo>
                    <a:pt x="511" y="1"/>
                  </a:moveTo>
                  <a:cubicBezTo>
                    <a:pt x="427" y="1"/>
                    <a:pt x="359" y="69"/>
                    <a:pt x="359" y="153"/>
                  </a:cubicBezTo>
                  <a:lnTo>
                    <a:pt x="359" y="945"/>
                  </a:lnTo>
                  <a:lnTo>
                    <a:pt x="160" y="945"/>
                  </a:lnTo>
                  <a:cubicBezTo>
                    <a:pt x="86" y="945"/>
                    <a:pt x="20" y="998"/>
                    <a:pt x="11" y="1071"/>
                  </a:cubicBezTo>
                  <a:cubicBezTo>
                    <a:pt x="0" y="1160"/>
                    <a:pt x="68" y="1234"/>
                    <a:pt x="155" y="1234"/>
                  </a:cubicBezTo>
                  <a:lnTo>
                    <a:pt x="359" y="1234"/>
                  </a:lnTo>
                  <a:lnTo>
                    <a:pt x="359" y="2091"/>
                  </a:lnTo>
                  <a:cubicBezTo>
                    <a:pt x="359" y="2159"/>
                    <a:pt x="405" y="2222"/>
                    <a:pt x="471" y="2236"/>
                  </a:cubicBezTo>
                  <a:cubicBezTo>
                    <a:pt x="482" y="2239"/>
                    <a:pt x="493" y="2240"/>
                    <a:pt x="504" y="2240"/>
                  </a:cubicBezTo>
                  <a:cubicBezTo>
                    <a:pt x="584" y="2240"/>
                    <a:pt x="648" y="2175"/>
                    <a:pt x="648" y="2096"/>
                  </a:cubicBezTo>
                  <a:lnTo>
                    <a:pt x="648" y="1234"/>
                  </a:lnTo>
                  <a:lnTo>
                    <a:pt x="867" y="1234"/>
                  </a:lnTo>
                  <a:cubicBezTo>
                    <a:pt x="935" y="1234"/>
                    <a:pt x="998" y="1189"/>
                    <a:pt x="1012" y="1122"/>
                  </a:cubicBezTo>
                  <a:cubicBezTo>
                    <a:pt x="1033" y="1028"/>
                    <a:pt x="962" y="945"/>
                    <a:pt x="871" y="945"/>
                  </a:cubicBezTo>
                  <a:lnTo>
                    <a:pt x="648" y="945"/>
                  </a:lnTo>
                  <a:lnTo>
                    <a:pt x="648" y="361"/>
                  </a:lnTo>
                  <a:cubicBezTo>
                    <a:pt x="648" y="322"/>
                    <a:pt x="680" y="290"/>
                    <a:pt x="719" y="290"/>
                  </a:cubicBezTo>
                  <a:lnTo>
                    <a:pt x="1140" y="290"/>
                  </a:lnTo>
                  <a:cubicBezTo>
                    <a:pt x="1151" y="290"/>
                    <a:pt x="1162" y="287"/>
                    <a:pt x="1169" y="278"/>
                  </a:cubicBezTo>
                  <a:cubicBezTo>
                    <a:pt x="1296" y="153"/>
                    <a:pt x="1210" y="1"/>
                    <a:pt x="10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7"/>
            <p:cNvSpPr/>
            <p:nvPr/>
          </p:nvSpPr>
          <p:spPr>
            <a:xfrm>
              <a:off x="2263650" y="3473050"/>
              <a:ext cx="34550" cy="38375"/>
            </a:xfrm>
            <a:custGeom>
              <a:rect b="b" l="l" r="r" t="t"/>
              <a:pathLst>
                <a:path extrusionOk="0" h="1535" w="1382">
                  <a:moveTo>
                    <a:pt x="290" y="356"/>
                  </a:moveTo>
                  <a:lnTo>
                    <a:pt x="1004" y="767"/>
                  </a:lnTo>
                  <a:lnTo>
                    <a:pt x="290" y="1179"/>
                  </a:lnTo>
                  <a:lnTo>
                    <a:pt x="290" y="356"/>
                  </a:lnTo>
                  <a:close/>
                  <a:moveTo>
                    <a:pt x="200" y="0"/>
                  </a:moveTo>
                  <a:cubicBezTo>
                    <a:pt x="166" y="0"/>
                    <a:pt x="131" y="9"/>
                    <a:pt x="101" y="26"/>
                  </a:cubicBezTo>
                  <a:cubicBezTo>
                    <a:pt x="39" y="62"/>
                    <a:pt x="1" y="128"/>
                    <a:pt x="1" y="199"/>
                  </a:cubicBezTo>
                  <a:lnTo>
                    <a:pt x="1" y="1330"/>
                  </a:lnTo>
                  <a:cubicBezTo>
                    <a:pt x="1" y="1373"/>
                    <a:pt x="12" y="1415"/>
                    <a:pt x="37" y="1449"/>
                  </a:cubicBezTo>
                  <a:cubicBezTo>
                    <a:pt x="77" y="1505"/>
                    <a:pt x="139" y="1534"/>
                    <a:pt x="200" y="1534"/>
                  </a:cubicBezTo>
                  <a:cubicBezTo>
                    <a:pt x="234" y="1534"/>
                    <a:pt x="268" y="1525"/>
                    <a:pt x="299" y="1507"/>
                  </a:cubicBezTo>
                  <a:lnTo>
                    <a:pt x="1283" y="939"/>
                  </a:lnTo>
                  <a:cubicBezTo>
                    <a:pt x="1344" y="904"/>
                    <a:pt x="1382" y="838"/>
                    <a:pt x="1382" y="767"/>
                  </a:cubicBezTo>
                  <a:cubicBezTo>
                    <a:pt x="1382" y="696"/>
                    <a:pt x="1344" y="630"/>
                    <a:pt x="1283" y="595"/>
                  </a:cubicBezTo>
                  <a:lnTo>
                    <a:pt x="299" y="26"/>
                  </a:lnTo>
                  <a:cubicBezTo>
                    <a:pt x="269" y="9"/>
                    <a:pt x="235" y="0"/>
                    <a:pt x="2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7"/>
            <p:cNvSpPr/>
            <p:nvPr/>
          </p:nvSpPr>
          <p:spPr>
            <a:xfrm>
              <a:off x="2101375" y="3467325"/>
              <a:ext cx="51050" cy="51075"/>
            </a:xfrm>
            <a:custGeom>
              <a:rect b="b" l="l" r="r" t="t"/>
              <a:pathLst>
                <a:path extrusionOk="0" h="2043" w="2042">
                  <a:moveTo>
                    <a:pt x="1647" y="289"/>
                  </a:moveTo>
                  <a:cubicBezTo>
                    <a:pt x="1706" y="290"/>
                    <a:pt x="1753" y="338"/>
                    <a:pt x="1753" y="396"/>
                  </a:cubicBezTo>
                  <a:lnTo>
                    <a:pt x="1753" y="1647"/>
                  </a:lnTo>
                  <a:cubicBezTo>
                    <a:pt x="1753" y="1707"/>
                    <a:pt x="1706" y="1754"/>
                    <a:pt x="1647" y="1754"/>
                  </a:cubicBezTo>
                  <a:lnTo>
                    <a:pt x="396" y="1754"/>
                  </a:lnTo>
                  <a:cubicBezTo>
                    <a:pt x="337" y="1754"/>
                    <a:pt x="289" y="1707"/>
                    <a:pt x="289" y="1647"/>
                  </a:cubicBezTo>
                  <a:lnTo>
                    <a:pt x="289" y="396"/>
                  </a:lnTo>
                  <a:cubicBezTo>
                    <a:pt x="289" y="338"/>
                    <a:pt x="337" y="289"/>
                    <a:pt x="396" y="289"/>
                  </a:cubicBezTo>
                  <a:close/>
                  <a:moveTo>
                    <a:pt x="395" y="0"/>
                  </a:moveTo>
                  <a:cubicBezTo>
                    <a:pt x="177" y="1"/>
                    <a:pt x="1" y="178"/>
                    <a:pt x="1" y="396"/>
                  </a:cubicBezTo>
                  <a:lnTo>
                    <a:pt x="1" y="1647"/>
                  </a:lnTo>
                  <a:cubicBezTo>
                    <a:pt x="1" y="1866"/>
                    <a:pt x="177" y="2043"/>
                    <a:pt x="395" y="2043"/>
                  </a:cubicBezTo>
                  <a:lnTo>
                    <a:pt x="1647" y="2043"/>
                  </a:lnTo>
                  <a:cubicBezTo>
                    <a:pt x="1865" y="2043"/>
                    <a:pt x="2042" y="1866"/>
                    <a:pt x="2042" y="1647"/>
                  </a:cubicBezTo>
                  <a:lnTo>
                    <a:pt x="2042" y="396"/>
                  </a:lnTo>
                  <a:cubicBezTo>
                    <a:pt x="2042" y="178"/>
                    <a:pt x="1865" y="0"/>
                    <a:pt x="16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7"/>
            <p:cNvSpPr/>
            <p:nvPr/>
          </p:nvSpPr>
          <p:spPr>
            <a:xfrm>
              <a:off x="2116050" y="3481800"/>
              <a:ext cx="21850" cy="21850"/>
            </a:xfrm>
            <a:custGeom>
              <a:rect b="b" l="l" r="r" t="t"/>
              <a:pathLst>
                <a:path extrusionOk="0" h="874" w="874">
                  <a:moveTo>
                    <a:pt x="437" y="283"/>
                  </a:moveTo>
                  <a:cubicBezTo>
                    <a:pt x="455" y="283"/>
                    <a:pt x="475" y="286"/>
                    <a:pt x="494" y="293"/>
                  </a:cubicBezTo>
                  <a:cubicBezTo>
                    <a:pt x="530" y="307"/>
                    <a:pt x="560" y="337"/>
                    <a:pt x="574" y="373"/>
                  </a:cubicBezTo>
                  <a:cubicBezTo>
                    <a:pt x="615" y="478"/>
                    <a:pt x="538" y="577"/>
                    <a:pt x="437" y="577"/>
                  </a:cubicBezTo>
                  <a:lnTo>
                    <a:pt x="433" y="577"/>
                  </a:lnTo>
                  <a:cubicBezTo>
                    <a:pt x="379" y="577"/>
                    <a:pt x="330" y="550"/>
                    <a:pt x="306" y="502"/>
                  </a:cubicBezTo>
                  <a:cubicBezTo>
                    <a:pt x="253" y="391"/>
                    <a:pt x="332" y="283"/>
                    <a:pt x="437" y="283"/>
                  </a:cubicBezTo>
                  <a:close/>
                  <a:moveTo>
                    <a:pt x="437" y="0"/>
                  </a:moveTo>
                  <a:cubicBezTo>
                    <a:pt x="196" y="0"/>
                    <a:pt x="1" y="196"/>
                    <a:pt x="1" y="436"/>
                  </a:cubicBezTo>
                  <a:cubicBezTo>
                    <a:pt x="1" y="677"/>
                    <a:pt x="196" y="874"/>
                    <a:pt x="437" y="874"/>
                  </a:cubicBezTo>
                  <a:cubicBezTo>
                    <a:pt x="677" y="874"/>
                    <a:pt x="874" y="677"/>
                    <a:pt x="874" y="436"/>
                  </a:cubicBezTo>
                  <a:cubicBezTo>
                    <a:pt x="874" y="196"/>
                    <a:pt x="677" y="0"/>
                    <a:pt x="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77"/>
          <p:cNvGrpSpPr/>
          <p:nvPr/>
        </p:nvGrpSpPr>
        <p:grpSpPr>
          <a:xfrm>
            <a:off x="5053987" y="3395774"/>
            <a:ext cx="364530" cy="371306"/>
            <a:chOff x="4932225" y="2636900"/>
            <a:chExt cx="242100" cy="246600"/>
          </a:xfrm>
        </p:grpSpPr>
        <p:sp>
          <p:nvSpPr>
            <p:cNvPr id="1790" name="Google Shape;1790;p77"/>
            <p:cNvSpPr/>
            <p:nvPr/>
          </p:nvSpPr>
          <p:spPr>
            <a:xfrm>
              <a:off x="4932225" y="2636900"/>
              <a:ext cx="136975" cy="185475"/>
            </a:xfrm>
            <a:custGeom>
              <a:rect b="b" l="l" r="r" t="t"/>
              <a:pathLst>
                <a:path extrusionOk="0" h="7419" w="5479">
                  <a:moveTo>
                    <a:pt x="2934" y="290"/>
                  </a:moveTo>
                  <a:cubicBezTo>
                    <a:pt x="2914" y="338"/>
                    <a:pt x="2903" y="392"/>
                    <a:pt x="2902" y="447"/>
                  </a:cubicBezTo>
                  <a:cubicBezTo>
                    <a:pt x="2901" y="541"/>
                    <a:pt x="2828" y="617"/>
                    <a:pt x="2734" y="617"/>
                  </a:cubicBezTo>
                  <a:lnTo>
                    <a:pt x="2666" y="617"/>
                  </a:lnTo>
                  <a:cubicBezTo>
                    <a:pt x="2573" y="617"/>
                    <a:pt x="2500" y="541"/>
                    <a:pt x="2499" y="447"/>
                  </a:cubicBezTo>
                  <a:cubicBezTo>
                    <a:pt x="2498" y="392"/>
                    <a:pt x="2486" y="338"/>
                    <a:pt x="2467" y="290"/>
                  </a:cubicBezTo>
                  <a:close/>
                  <a:moveTo>
                    <a:pt x="589" y="1"/>
                  </a:moveTo>
                  <a:cubicBezTo>
                    <a:pt x="265" y="1"/>
                    <a:pt x="1" y="265"/>
                    <a:pt x="8" y="589"/>
                  </a:cubicBezTo>
                  <a:lnTo>
                    <a:pt x="8" y="7275"/>
                  </a:lnTo>
                  <a:cubicBezTo>
                    <a:pt x="1" y="7354"/>
                    <a:pt x="65" y="7419"/>
                    <a:pt x="146" y="7419"/>
                  </a:cubicBezTo>
                  <a:cubicBezTo>
                    <a:pt x="225" y="7419"/>
                    <a:pt x="298" y="7275"/>
                    <a:pt x="298" y="7275"/>
                  </a:cubicBezTo>
                  <a:lnTo>
                    <a:pt x="298" y="589"/>
                  </a:lnTo>
                  <a:cubicBezTo>
                    <a:pt x="298" y="423"/>
                    <a:pt x="431" y="290"/>
                    <a:pt x="597" y="290"/>
                  </a:cubicBezTo>
                  <a:lnTo>
                    <a:pt x="2043" y="290"/>
                  </a:lnTo>
                  <a:cubicBezTo>
                    <a:pt x="2135" y="291"/>
                    <a:pt x="2209" y="365"/>
                    <a:pt x="2209" y="455"/>
                  </a:cubicBezTo>
                  <a:cubicBezTo>
                    <a:pt x="2209" y="704"/>
                    <a:pt x="2414" y="906"/>
                    <a:pt x="2666" y="906"/>
                  </a:cubicBezTo>
                  <a:lnTo>
                    <a:pt x="2743" y="906"/>
                  </a:lnTo>
                  <a:cubicBezTo>
                    <a:pt x="2995" y="906"/>
                    <a:pt x="3200" y="704"/>
                    <a:pt x="3200" y="455"/>
                  </a:cubicBezTo>
                  <a:cubicBezTo>
                    <a:pt x="3200" y="365"/>
                    <a:pt x="3275" y="291"/>
                    <a:pt x="3367" y="290"/>
                  </a:cubicBezTo>
                  <a:lnTo>
                    <a:pt x="4891" y="290"/>
                  </a:lnTo>
                  <a:cubicBezTo>
                    <a:pt x="5056" y="290"/>
                    <a:pt x="5190" y="423"/>
                    <a:pt x="5190" y="589"/>
                  </a:cubicBezTo>
                  <a:lnTo>
                    <a:pt x="5190" y="1195"/>
                  </a:lnTo>
                  <a:lnTo>
                    <a:pt x="747" y="1195"/>
                  </a:lnTo>
                  <a:cubicBezTo>
                    <a:pt x="673" y="1195"/>
                    <a:pt x="607" y="1248"/>
                    <a:pt x="598" y="1321"/>
                  </a:cubicBezTo>
                  <a:cubicBezTo>
                    <a:pt x="588" y="1410"/>
                    <a:pt x="657" y="1484"/>
                    <a:pt x="742" y="1484"/>
                  </a:cubicBezTo>
                  <a:lnTo>
                    <a:pt x="5190" y="1484"/>
                  </a:lnTo>
                  <a:lnTo>
                    <a:pt x="5190" y="3534"/>
                  </a:lnTo>
                  <a:cubicBezTo>
                    <a:pt x="5190" y="3607"/>
                    <a:pt x="5243" y="3674"/>
                    <a:pt x="5316" y="3682"/>
                  </a:cubicBezTo>
                  <a:cubicBezTo>
                    <a:pt x="5323" y="3683"/>
                    <a:pt x="5329" y="3684"/>
                    <a:pt x="5335" y="3684"/>
                  </a:cubicBezTo>
                  <a:cubicBezTo>
                    <a:pt x="5415" y="3684"/>
                    <a:pt x="5479" y="3619"/>
                    <a:pt x="5479" y="3540"/>
                  </a:cubicBezTo>
                  <a:lnTo>
                    <a:pt x="5479" y="589"/>
                  </a:lnTo>
                  <a:cubicBezTo>
                    <a:pt x="5479" y="264"/>
                    <a:pt x="5216" y="1"/>
                    <a:pt x="4891" y="1"/>
                  </a:cubicBezTo>
                  <a:lnTo>
                    <a:pt x="3660" y="1"/>
                  </a:lnTo>
                  <a:lnTo>
                    <a:pt x="3658" y="20"/>
                  </a:lnTo>
                  <a:lnTo>
                    <a:pt x="1821" y="20"/>
                  </a:lnTo>
                  <a:cubicBezTo>
                    <a:pt x="1820" y="1"/>
                    <a:pt x="1820" y="1"/>
                    <a:pt x="18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7"/>
            <p:cNvSpPr/>
            <p:nvPr/>
          </p:nvSpPr>
          <p:spPr>
            <a:xfrm>
              <a:off x="4956975" y="2715000"/>
              <a:ext cx="87200" cy="105250"/>
            </a:xfrm>
            <a:custGeom>
              <a:rect b="b" l="l" r="r" t="t"/>
              <a:pathLst>
                <a:path extrusionOk="0" h="4210" w="3488">
                  <a:moveTo>
                    <a:pt x="1195" y="1134"/>
                  </a:moveTo>
                  <a:lnTo>
                    <a:pt x="1195" y="2348"/>
                  </a:lnTo>
                  <a:lnTo>
                    <a:pt x="353" y="2348"/>
                  </a:lnTo>
                  <a:cubicBezTo>
                    <a:pt x="319" y="2348"/>
                    <a:pt x="290" y="2319"/>
                    <a:pt x="290" y="2284"/>
                  </a:cubicBezTo>
                  <a:lnTo>
                    <a:pt x="290" y="1197"/>
                  </a:lnTo>
                  <a:cubicBezTo>
                    <a:pt x="290" y="1162"/>
                    <a:pt x="319" y="1134"/>
                    <a:pt x="353" y="1134"/>
                  </a:cubicBezTo>
                  <a:close/>
                  <a:moveTo>
                    <a:pt x="3198" y="531"/>
                  </a:moveTo>
                  <a:lnTo>
                    <a:pt x="3198" y="2964"/>
                  </a:lnTo>
                  <a:cubicBezTo>
                    <a:pt x="2925" y="2811"/>
                    <a:pt x="2640" y="2677"/>
                    <a:pt x="2348" y="2565"/>
                  </a:cubicBezTo>
                  <a:cubicBezTo>
                    <a:pt x="2067" y="2457"/>
                    <a:pt x="1777" y="2367"/>
                    <a:pt x="1484" y="2300"/>
                  </a:cubicBezTo>
                  <a:lnTo>
                    <a:pt x="1484" y="1195"/>
                  </a:lnTo>
                  <a:cubicBezTo>
                    <a:pt x="1779" y="1127"/>
                    <a:pt x="2071" y="1038"/>
                    <a:pt x="2353" y="929"/>
                  </a:cubicBezTo>
                  <a:cubicBezTo>
                    <a:pt x="2643" y="818"/>
                    <a:pt x="2927" y="684"/>
                    <a:pt x="3198" y="531"/>
                  </a:cubicBezTo>
                  <a:close/>
                  <a:moveTo>
                    <a:pt x="3343" y="0"/>
                  </a:moveTo>
                  <a:cubicBezTo>
                    <a:pt x="3263" y="0"/>
                    <a:pt x="3198" y="64"/>
                    <a:pt x="3198" y="144"/>
                  </a:cubicBezTo>
                  <a:lnTo>
                    <a:pt x="3198" y="185"/>
                  </a:lnTo>
                  <a:cubicBezTo>
                    <a:pt x="2895" y="366"/>
                    <a:pt x="2575" y="522"/>
                    <a:pt x="2246" y="650"/>
                  </a:cubicBezTo>
                  <a:cubicBezTo>
                    <a:pt x="1981" y="752"/>
                    <a:pt x="1707" y="836"/>
                    <a:pt x="1429" y="901"/>
                  </a:cubicBezTo>
                  <a:cubicBezTo>
                    <a:pt x="1398" y="867"/>
                    <a:pt x="1351" y="845"/>
                    <a:pt x="1301" y="845"/>
                  </a:cubicBezTo>
                  <a:lnTo>
                    <a:pt x="354" y="845"/>
                  </a:lnTo>
                  <a:cubicBezTo>
                    <a:pt x="158" y="845"/>
                    <a:pt x="1" y="1003"/>
                    <a:pt x="1" y="1197"/>
                  </a:cubicBezTo>
                  <a:lnTo>
                    <a:pt x="1" y="2284"/>
                  </a:lnTo>
                  <a:cubicBezTo>
                    <a:pt x="1" y="2479"/>
                    <a:pt x="158" y="2637"/>
                    <a:pt x="354" y="2637"/>
                  </a:cubicBezTo>
                  <a:lnTo>
                    <a:pt x="598" y="2637"/>
                  </a:lnTo>
                  <a:lnTo>
                    <a:pt x="598" y="4059"/>
                  </a:lnTo>
                  <a:cubicBezTo>
                    <a:pt x="598" y="4133"/>
                    <a:pt x="651" y="4199"/>
                    <a:pt x="725" y="4208"/>
                  </a:cubicBezTo>
                  <a:cubicBezTo>
                    <a:pt x="731" y="4209"/>
                    <a:pt x="738" y="4210"/>
                    <a:pt x="744" y="4210"/>
                  </a:cubicBezTo>
                  <a:cubicBezTo>
                    <a:pt x="823" y="4210"/>
                    <a:pt x="887" y="4145"/>
                    <a:pt x="887" y="4065"/>
                  </a:cubicBezTo>
                  <a:lnTo>
                    <a:pt x="887" y="2637"/>
                  </a:lnTo>
                  <a:lnTo>
                    <a:pt x="1304" y="2637"/>
                  </a:lnTo>
                  <a:cubicBezTo>
                    <a:pt x="1354" y="2637"/>
                    <a:pt x="1400" y="2615"/>
                    <a:pt x="1432" y="2580"/>
                  </a:cubicBezTo>
                  <a:cubicBezTo>
                    <a:pt x="1707" y="2646"/>
                    <a:pt x="1980" y="2729"/>
                    <a:pt x="2243" y="2830"/>
                  </a:cubicBezTo>
                  <a:cubicBezTo>
                    <a:pt x="2573" y="2958"/>
                    <a:pt x="2894" y="3114"/>
                    <a:pt x="3198" y="3295"/>
                  </a:cubicBezTo>
                  <a:lnTo>
                    <a:pt x="3198" y="3360"/>
                  </a:lnTo>
                  <a:cubicBezTo>
                    <a:pt x="3198" y="3396"/>
                    <a:pt x="3216" y="3431"/>
                    <a:pt x="3246" y="3451"/>
                  </a:cubicBezTo>
                  <a:cubicBezTo>
                    <a:pt x="3278" y="3474"/>
                    <a:pt x="3312" y="3484"/>
                    <a:pt x="3343" y="3484"/>
                  </a:cubicBezTo>
                  <a:cubicBezTo>
                    <a:pt x="3423" y="3484"/>
                    <a:pt x="3487" y="3419"/>
                    <a:pt x="3487" y="3339"/>
                  </a:cubicBezTo>
                  <a:lnTo>
                    <a:pt x="3487" y="123"/>
                  </a:lnTo>
                  <a:cubicBezTo>
                    <a:pt x="3487" y="88"/>
                    <a:pt x="3471" y="54"/>
                    <a:pt x="3441" y="33"/>
                  </a:cubicBezTo>
                  <a:cubicBezTo>
                    <a:pt x="3408" y="10"/>
                    <a:pt x="3374" y="0"/>
                    <a:pt x="3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7"/>
            <p:cNvSpPr/>
            <p:nvPr/>
          </p:nvSpPr>
          <p:spPr>
            <a:xfrm>
              <a:off x="4932425" y="2706000"/>
              <a:ext cx="241900" cy="177500"/>
            </a:xfrm>
            <a:custGeom>
              <a:rect b="b" l="l" r="r" t="t"/>
              <a:pathLst>
                <a:path extrusionOk="0" h="7100" w="9676">
                  <a:moveTo>
                    <a:pt x="7510" y="289"/>
                  </a:moveTo>
                  <a:cubicBezTo>
                    <a:pt x="8011" y="292"/>
                    <a:pt x="8482" y="491"/>
                    <a:pt x="8836" y="851"/>
                  </a:cubicBezTo>
                  <a:cubicBezTo>
                    <a:pt x="9191" y="1210"/>
                    <a:pt x="9384" y="1684"/>
                    <a:pt x="9380" y="2184"/>
                  </a:cubicBezTo>
                  <a:cubicBezTo>
                    <a:pt x="9376" y="2683"/>
                    <a:pt x="9178" y="3151"/>
                    <a:pt x="8824" y="3502"/>
                  </a:cubicBezTo>
                  <a:cubicBezTo>
                    <a:pt x="8470" y="3854"/>
                    <a:pt x="8000" y="4047"/>
                    <a:pt x="7500" y="4047"/>
                  </a:cubicBezTo>
                  <a:cubicBezTo>
                    <a:pt x="6679" y="4047"/>
                    <a:pt x="5959" y="3522"/>
                    <a:pt x="5711" y="2741"/>
                  </a:cubicBezTo>
                  <a:cubicBezTo>
                    <a:pt x="5694" y="2690"/>
                    <a:pt x="5663" y="2646"/>
                    <a:pt x="5622" y="2614"/>
                  </a:cubicBezTo>
                  <a:lnTo>
                    <a:pt x="5075" y="2190"/>
                  </a:lnTo>
                  <a:lnTo>
                    <a:pt x="5604" y="1781"/>
                  </a:lnTo>
                  <a:cubicBezTo>
                    <a:pt x="5647" y="1747"/>
                    <a:pt x="5679" y="1701"/>
                    <a:pt x="5694" y="1647"/>
                  </a:cubicBezTo>
                  <a:cubicBezTo>
                    <a:pt x="5925" y="846"/>
                    <a:pt x="6667" y="289"/>
                    <a:pt x="7501" y="289"/>
                  </a:cubicBezTo>
                  <a:close/>
                  <a:moveTo>
                    <a:pt x="7500" y="0"/>
                  </a:moveTo>
                  <a:cubicBezTo>
                    <a:pt x="6542" y="0"/>
                    <a:pt x="5690" y="640"/>
                    <a:pt x="5421" y="1558"/>
                  </a:cubicBezTo>
                  <a:lnTo>
                    <a:pt x="4851" y="1998"/>
                  </a:lnTo>
                  <a:cubicBezTo>
                    <a:pt x="4791" y="2045"/>
                    <a:pt x="4757" y="2113"/>
                    <a:pt x="4757" y="2189"/>
                  </a:cubicBezTo>
                  <a:cubicBezTo>
                    <a:pt x="4756" y="2264"/>
                    <a:pt x="4790" y="2333"/>
                    <a:pt x="4850" y="2379"/>
                  </a:cubicBezTo>
                  <a:lnTo>
                    <a:pt x="5182" y="2637"/>
                  </a:lnTo>
                  <a:lnTo>
                    <a:pt x="5182" y="6511"/>
                  </a:lnTo>
                  <a:cubicBezTo>
                    <a:pt x="5182" y="6677"/>
                    <a:pt x="5048" y="6810"/>
                    <a:pt x="4883" y="6810"/>
                  </a:cubicBezTo>
                  <a:lnTo>
                    <a:pt x="367" y="6810"/>
                  </a:lnTo>
                  <a:cubicBezTo>
                    <a:pt x="324" y="6810"/>
                    <a:pt x="290" y="6776"/>
                    <a:pt x="290" y="6733"/>
                  </a:cubicBezTo>
                  <a:lnTo>
                    <a:pt x="290" y="5153"/>
                  </a:lnTo>
                  <a:cubicBezTo>
                    <a:pt x="290" y="5144"/>
                    <a:pt x="286" y="5134"/>
                    <a:pt x="278" y="5127"/>
                  </a:cubicBezTo>
                  <a:cubicBezTo>
                    <a:pt x="235" y="5082"/>
                    <a:pt x="187" y="5063"/>
                    <a:pt x="145" y="5063"/>
                  </a:cubicBezTo>
                  <a:cubicBezTo>
                    <a:pt x="65" y="5063"/>
                    <a:pt x="1" y="5128"/>
                    <a:pt x="1" y="5208"/>
                  </a:cubicBezTo>
                  <a:lnTo>
                    <a:pt x="1" y="6948"/>
                  </a:lnTo>
                  <a:cubicBezTo>
                    <a:pt x="1" y="7031"/>
                    <a:pt x="69" y="7099"/>
                    <a:pt x="152" y="7099"/>
                  </a:cubicBezTo>
                  <a:lnTo>
                    <a:pt x="4883" y="7099"/>
                  </a:lnTo>
                  <a:cubicBezTo>
                    <a:pt x="5208" y="7099"/>
                    <a:pt x="5471" y="6836"/>
                    <a:pt x="5471" y="6511"/>
                  </a:cubicBezTo>
                  <a:lnTo>
                    <a:pt x="5471" y="2929"/>
                  </a:lnTo>
                  <a:cubicBezTo>
                    <a:pt x="5788" y="3775"/>
                    <a:pt x="6590" y="4336"/>
                    <a:pt x="7502" y="4336"/>
                  </a:cubicBezTo>
                  <a:cubicBezTo>
                    <a:pt x="8078" y="4336"/>
                    <a:pt x="8620" y="4113"/>
                    <a:pt x="9029" y="3708"/>
                  </a:cubicBezTo>
                  <a:cubicBezTo>
                    <a:pt x="9438" y="3302"/>
                    <a:pt x="9665" y="2762"/>
                    <a:pt x="9670" y="2186"/>
                  </a:cubicBezTo>
                  <a:cubicBezTo>
                    <a:pt x="9675" y="1609"/>
                    <a:pt x="9452" y="1062"/>
                    <a:pt x="9044" y="648"/>
                  </a:cubicBezTo>
                  <a:cubicBezTo>
                    <a:pt x="8635" y="234"/>
                    <a:pt x="8091" y="3"/>
                    <a:pt x="7513" y="0"/>
                  </a:cubicBezTo>
                  <a:cubicBezTo>
                    <a:pt x="7509" y="0"/>
                    <a:pt x="7504" y="0"/>
                    <a:pt x="7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7"/>
            <p:cNvSpPr/>
            <p:nvPr/>
          </p:nvSpPr>
          <p:spPr>
            <a:xfrm>
              <a:off x="5090125" y="2736925"/>
              <a:ext cx="61025" cy="50700"/>
            </a:xfrm>
            <a:custGeom>
              <a:rect b="b" l="l" r="r" t="t"/>
              <a:pathLst>
                <a:path extrusionOk="0" h="2028" w="2441">
                  <a:moveTo>
                    <a:pt x="1648" y="290"/>
                  </a:moveTo>
                  <a:cubicBezTo>
                    <a:pt x="1729" y="290"/>
                    <a:pt x="1809" y="323"/>
                    <a:pt x="1867" y="389"/>
                  </a:cubicBezTo>
                  <a:cubicBezTo>
                    <a:pt x="1888" y="415"/>
                    <a:pt x="1917" y="430"/>
                    <a:pt x="1949" y="436"/>
                  </a:cubicBezTo>
                  <a:cubicBezTo>
                    <a:pt x="1934" y="464"/>
                    <a:pt x="1929" y="497"/>
                    <a:pt x="1936" y="529"/>
                  </a:cubicBezTo>
                  <a:cubicBezTo>
                    <a:pt x="1940" y="546"/>
                    <a:pt x="1941" y="564"/>
                    <a:pt x="1941" y="581"/>
                  </a:cubicBezTo>
                  <a:cubicBezTo>
                    <a:pt x="1941" y="1031"/>
                    <a:pt x="1755" y="1388"/>
                    <a:pt x="1415" y="1587"/>
                  </a:cubicBezTo>
                  <a:cubicBezTo>
                    <a:pt x="1245" y="1687"/>
                    <a:pt x="1053" y="1738"/>
                    <a:pt x="855" y="1738"/>
                  </a:cubicBezTo>
                  <a:cubicBezTo>
                    <a:pt x="807" y="1738"/>
                    <a:pt x="760" y="1735"/>
                    <a:pt x="712" y="1729"/>
                  </a:cubicBezTo>
                  <a:cubicBezTo>
                    <a:pt x="779" y="1699"/>
                    <a:pt x="843" y="1664"/>
                    <a:pt x="904" y="1623"/>
                  </a:cubicBezTo>
                  <a:cubicBezTo>
                    <a:pt x="936" y="1602"/>
                    <a:pt x="961" y="1571"/>
                    <a:pt x="969" y="1533"/>
                  </a:cubicBezTo>
                  <a:cubicBezTo>
                    <a:pt x="984" y="1463"/>
                    <a:pt x="948" y="1396"/>
                    <a:pt x="887" y="1368"/>
                  </a:cubicBezTo>
                  <a:cubicBezTo>
                    <a:pt x="583" y="1233"/>
                    <a:pt x="421" y="1018"/>
                    <a:pt x="404" y="729"/>
                  </a:cubicBezTo>
                  <a:cubicBezTo>
                    <a:pt x="400" y="661"/>
                    <a:pt x="405" y="594"/>
                    <a:pt x="415" y="535"/>
                  </a:cubicBezTo>
                  <a:cubicBezTo>
                    <a:pt x="627" y="721"/>
                    <a:pt x="901" y="826"/>
                    <a:pt x="1190" y="826"/>
                  </a:cubicBezTo>
                  <a:cubicBezTo>
                    <a:pt x="1200" y="826"/>
                    <a:pt x="1209" y="826"/>
                    <a:pt x="1219" y="826"/>
                  </a:cubicBezTo>
                  <a:cubicBezTo>
                    <a:pt x="1297" y="824"/>
                    <a:pt x="1360" y="759"/>
                    <a:pt x="1360" y="681"/>
                  </a:cubicBezTo>
                  <a:lnTo>
                    <a:pt x="1360" y="584"/>
                  </a:lnTo>
                  <a:lnTo>
                    <a:pt x="1360" y="582"/>
                  </a:lnTo>
                  <a:cubicBezTo>
                    <a:pt x="1360" y="521"/>
                    <a:pt x="1377" y="460"/>
                    <a:pt x="1413" y="411"/>
                  </a:cubicBezTo>
                  <a:cubicBezTo>
                    <a:pt x="1472" y="329"/>
                    <a:pt x="1561" y="290"/>
                    <a:pt x="1648" y="290"/>
                  </a:cubicBezTo>
                  <a:close/>
                  <a:moveTo>
                    <a:pt x="1655" y="1"/>
                  </a:moveTo>
                  <a:cubicBezTo>
                    <a:pt x="1520" y="1"/>
                    <a:pt x="1385" y="48"/>
                    <a:pt x="1275" y="143"/>
                  </a:cubicBezTo>
                  <a:cubicBezTo>
                    <a:pt x="1162" y="242"/>
                    <a:pt x="1092" y="381"/>
                    <a:pt x="1079" y="530"/>
                  </a:cubicBezTo>
                  <a:cubicBezTo>
                    <a:pt x="835" y="498"/>
                    <a:pt x="613" y="365"/>
                    <a:pt x="469" y="161"/>
                  </a:cubicBezTo>
                  <a:cubicBezTo>
                    <a:pt x="442" y="121"/>
                    <a:pt x="396" y="99"/>
                    <a:pt x="349" y="99"/>
                  </a:cubicBezTo>
                  <a:cubicBezTo>
                    <a:pt x="345" y="99"/>
                    <a:pt x="341" y="99"/>
                    <a:pt x="337" y="99"/>
                  </a:cubicBezTo>
                  <a:cubicBezTo>
                    <a:pt x="285" y="104"/>
                    <a:pt x="240" y="137"/>
                    <a:pt x="219" y="184"/>
                  </a:cubicBezTo>
                  <a:cubicBezTo>
                    <a:pt x="214" y="195"/>
                    <a:pt x="108" y="436"/>
                    <a:pt x="121" y="734"/>
                  </a:cubicBezTo>
                  <a:cubicBezTo>
                    <a:pt x="133" y="965"/>
                    <a:pt x="217" y="1266"/>
                    <a:pt x="531" y="1494"/>
                  </a:cubicBezTo>
                  <a:cubicBezTo>
                    <a:pt x="426" y="1531"/>
                    <a:pt x="314" y="1551"/>
                    <a:pt x="203" y="1551"/>
                  </a:cubicBezTo>
                  <a:cubicBezTo>
                    <a:pt x="190" y="1551"/>
                    <a:pt x="177" y="1551"/>
                    <a:pt x="164" y="1550"/>
                  </a:cubicBezTo>
                  <a:cubicBezTo>
                    <a:pt x="161" y="1550"/>
                    <a:pt x="159" y="1550"/>
                    <a:pt x="157" y="1550"/>
                  </a:cubicBezTo>
                  <a:cubicBezTo>
                    <a:pt x="92" y="1550"/>
                    <a:pt x="35" y="1592"/>
                    <a:pt x="19" y="1655"/>
                  </a:cubicBezTo>
                  <a:cubicBezTo>
                    <a:pt x="0" y="1720"/>
                    <a:pt x="29" y="1788"/>
                    <a:pt x="87" y="1821"/>
                  </a:cubicBezTo>
                  <a:cubicBezTo>
                    <a:pt x="335" y="1958"/>
                    <a:pt x="601" y="2027"/>
                    <a:pt x="860" y="2027"/>
                  </a:cubicBezTo>
                  <a:cubicBezTo>
                    <a:pt x="1110" y="2027"/>
                    <a:pt x="1352" y="1964"/>
                    <a:pt x="1569" y="1836"/>
                  </a:cubicBezTo>
                  <a:cubicBezTo>
                    <a:pt x="1993" y="1586"/>
                    <a:pt x="2237" y="1129"/>
                    <a:pt x="2237" y="581"/>
                  </a:cubicBezTo>
                  <a:cubicBezTo>
                    <a:pt x="2237" y="571"/>
                    <a:pt x="2237" y="561"/>
                    <a:pt x="2236" y="550"/>
                  </a:cubicBezTo>
                  <a:cubicBezTo>
                    <a:pt x="2327" y="445"/>
                    <a:pt x="2393" y="318"/>
                    <a:pt x="2426" y="180"/>
                  </a:cubicBezTo>
                  <a:cubicBezTo>
                    <a:pt x="2440" y="122"/>
                    <a:pt x="2417" y="61"/>
                    <a:pt x="2367" y="27"/>
                  </a:cubicBezTo>
                  <a:cubicBezTo>
                    <a:pt x="2343" y="10"/>
                    <a:pt x="2314" y="2"/>
                    <a:pt x="2286" y="2"/>
                  </a:cubicBezTo>
                  <a:cubicBezTo>
                    <a:pt x="2257" y="2"/>
                    <a:pt x="2228" y="11"/>
                    <a:pt x="2203" y="28"/>
                  </a:cubicBezTo>
                  <a:cubicBezTo>
                    <a:pt x="2145" y="69"/>
                    <a:pt x="2083" y="103"/>
                    <a:pt x="2018" y="129"/>
                  </a:cubicBezTo>
                  <a:cubicBezTo>
                    <a:pt x="1913" y="44"/>
                    <a:pt x="1784" y="1"/>
                    <a:pt x="1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sp>
        <p:nvSpPr>
          <p:cNvPr id="1798" name="Google Shape;1798;p7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Platforms we are going to use</a:t>
            </a:r>
            <a:endParaRPr/>
          </a:p>
        </p:txBody>
      </p:sp>
      <p:graphicFrame>
        <p:nvGraphicFramePr>
          <p:cNvPr id="1799" name="Google Shape;1799;p78"/>
          <p:cNvGraphicFramePr/>
          <p:nvPr/>
        </p:nvGraphicFramePr>
        <p:xfrm>
          <a:off x="720000" y="1882040"/>
          <a:ext cx="3000000" cy="3000000"/>
        </p:xfrm>
        <a:graphic>
          <a:graphicData uri="http://schemas.openxmlformats.org/drawingml/2006/table">
            <a:tbl>
              <a:tblPr>
                <a:noFill/>
                <a:tableStyleId>{DD5A0144-38BC-48BC-8F86-14CE0551140A}</a:tableStyleId>
              </a:tblPr>
              <a:tblGrid>
                <a:gridCol w="1926000"/>
                <a:gridCol w="1926000"/>
                <a:gridCol w="1926000"/>
                <a:gridCol w="1926000"/>
              </a:tblGrid>
              <a:tr h="540675">
                <a:tc>
                  <a:txBody>
                    <a:bodyPr/>
                    <a:lstStyle/>
                    <a:p>
                      <a:pPr indent="0" lvl="0" marL="0" rtl="0" algn="l">
                        <a:spcBef>
                          <a:spcPts val="0"/>
                        </a:spcBef>
                        <a:spcAft>
                          <a:spcPts val="0"/>
                        </a:spcAft>
                        <a:buNone/>
                      </a:pPr>
                      <a:r>
                        <a:t/>
                      </a:r>
                      <a:endParaRPr b="1" sz="2400">
                        <a:solidFill>
                          <a:schemeClr val="lt1"/>
                        </a:solidFill>
                        <a:latin typeface="Golos Text"/>
                        <a:ea typeface="Golos Text"/>
                        <a:cs typeface="Golos Text"/>
                        <a:sym typeface="Golos Text"/>
                      </a:endParaRPr>
                    </a:p>
                  </a:txBody>
                  <a:tcPr marT="91425" marB="91425" marR="91425" marL="91425">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Instagram</a:t>
                      </a:r>
                      <a:endParaRPr b="1" sz="2400">
                        <a:solidFill>
                          <a:schemeClr val="lt1"/>
                        </a:solidFill>
                        <a:latin typeface="Golos Text"/>
                        <a:ea typeface="Golos Text"/>
                        <a:cs typeface="Golos Text"/>
                        <a:sym typeface="Golos Text"/>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Linkedin</a:t>
                      </a:r>
                      <a:endParaRPr b="1" sz="2400">
                        <a:solidFill>
                          <a:schemeClr val="lt1"/>
                        </a:solidFill>
                        <a:latin typeface="Golos Text"/>
                        <a:ea typeface="Golos Text"/>
                        <a:cs typeface="Golos Text"/>
                        <a:sym typeface="Golos Text"/>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Tiktok</a:t>
                      </a:r>
                      <a:endParaRPr b="1" sz="2400">
                        <a:solidFill>
                          <a:schemeClr val="lt1"/>
                        </a:solidFill>
                        <a:latin typeface="Golos Text"/>
                        <a:ea typeface="Golos Text"/>
                        <a:cs typeface="Golos Text"/>
                        <a:sym typeface="Golos Text"/>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accent1"/>
                    </a:solidFill>
                  </a:tcPr>
                </a:tc>
              </a:tr>
              <a:tr h="540675">
                <a:tc>
                  <a:txBody>
                    <a:bodyPr/>
                    <a:lstStyle/>
                    <a:p>
                      <a:pPr indent="0" lvl="0" marL="0" rtl="0" algn="l">
                        <a:spcBef>
                          <a:spcPts val="0"/>
                        </a:spcBef>
                        <a:spcAft>
                          <a:spcPts val="0"/>
                        </a:spcAft>
                        <a:buNone/>
                      </a:pPr>
                      <a:r>
                        <a:rPr b="1" lang="en" sz="1800">
                          <a:solidFill>
                            <a:schemeClr val="lt1"/>
                          </a:solidFill>
                          <a:latin typeface="Golos Text"/>
                          <a:ea typeface="Golos Text"/>
                          <a:cs typeface="Golos Text"/>
                          <a:sym typeface="Golos Text"/>
                        </a:rPr>
                        <a:t>Goal</a:t>
                      </a:r>
                      <a:endParaRPr b="1" sz="1800">
                        <a:solidFill>
                          <a:schemeClr val="lt1"/>
                        </a:solidFill>
                        <a:latin typeface="Golos Text"/>
                        <a:ea typeface="Golos Text"/>
                        <a:cs typeface="Golos Text"/>
                        <a:sym typeface="Golos Text"/>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Mercury is the closest planet to the Sun</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Venus has a beautiful name, but it’s hot</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Despite being red, Mars is a cold place</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r>
              <a:tr h="540675">
                <a:tc>
                  <a:txBody>
                    <a:bodyPr/>
                    <a:lstStyle/>
                    <a:p>
                      <a:pPr indent="0" lvl="0" marL="0" rtl="0" algn="l">
                        <a:spcBef>
                          <a:spcPts val="0"/>
                        </a:spcBef>
                        <a:spcAft>
                          <a:spcPts val="0"/>
                        </a:spcAft>
                        <a:buNone/>
                      </a:pPr>
                      <a:r>
                        <a:rPr b="1" lang="en" sz="1800">
                          <a:solidFill>
                            <a:schemeClr val="lt1"/>
                          </a:solidFill>
                          <a:latin typeface="Golos Text"/>
                          <a:ea typeface="Golos Text"/>
                          <a:cs typeface="Golos Text"/>
                          <a:sym typeface="Golos Text"/>
                        </a:rPr>
                        <a:t>Objectives</a:t>
                      </a:r>
                      <a:endParaRPr b="1" sz="1800">
                        <a:solidFill>
                          <a:schemeClr val="lt1"/>
                        </a:solidFill>
                        <a:latin typeface="Golos Text"/>
                        <a:ea typeface="Golos Text"/>
                        <a:cs typeface="Golos Text"/>
                        <a:sym typeface="Golos Text"/>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Earth is the only planet that harbors life</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Jupiter is the biggest planet of them all</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Saturn is one of the gas giants with rings</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r>
              <a:tr h="540675">
                <a:tc>
                  <a:txBody>
                    <a:bodyPr/>
                    <a:lstStyle/>
                    <a:p>
                      <a:pPr indent="0" lvl="0" marL="0" rtl="0" algn="l">
                        <a:spcBef>
                          <a:spcPts val="0"/>
                        </a:spcBef>
                        <a:spcAft>
                          <a:spcPts val="0"/>
                        </a:spcAft>
                        <a:buNone/>
                      </a:pPr>
                      <a:r>
                        <a:rPr b="1" lang="en" sz="1800">
                          <a:solidFill>
                            <a:schemeClr val="lt1"/>
                          </a:solidFill>
                          <a:latin typeface="Golos Text"/>
                          <a:ea typeface="Golos Text"/>
                          <a:cs typeface="Golos Text"/>
                          <a:sym typeface="Golos Text"/>
                        </a:rPr>
                        <a:t>Audiences</a:t>
                      </a:r>
                      <a:endParaRPr b="1" sz="1800">
                        <a:solidFill>
                          <a:schemeClr val="lt1"/>
                        </a:solidFill>
                        <a:latin typeface="Golos Text"/>
                        <a:ea typeface="Golos Text"/>
                        <a:cs typeface="Golos Text"/>
                        <a:sym typeface="Golos Text"/>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Neptune is the farthest planet from the Sun</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Pluto is now considered a dwarf planet</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Ceres is located in the main asteroid belt</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r>
              <a:tr h="540675">
                <a:tc>
                  <a:txBody>
                    <a:bodyPr/>
                    <a:lstStyle/>
                    <a:p>
                      <a:pPr indent="0" lvl="0" marL="0" rtl="0" algn="l">
                        <a:spcBef>
                          <a:spcPts val="0"/>
                        </a:spcBef>
                        <a:spcAft>
                          <a:spcPts val="0"/>
                        </a:spcAft>
                        <a:buNone/>
                      </a:pPr>
                      <a:r>
                        <a:rPr b="1" lang="en" sz="1800">
                          <a:solidFill>
                            <a:schemeClr val="lt1"/>
                          </a:solidFill>
                          <a:latin typeface="Golos Text"/>
                          <a:ea typeface="Golos Text"/>
                          <a:cs typeface="Golos Text"/>
                          <a:sym typeface="Golos Text"/>
                        </a:rPr>
                        <a:t>Measurement</a:t>
                      </a:r>
                      <a:endParaRPr b="1" sz="1800">
                        <a:solidFill>
                          <a:schemeClr val="lt1"/>
                        </a:solidFill>
                        <a:latin typeface="Golos Text"/>
                        <a:ea typeface="Golos Text"/>
                        <a:cs typeface="Golos Text"/>
                        <a:sym typeface="Golos Text"/>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The Sun is the star that we all orbit</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The Moon is Earth’s only natural satellite</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The Earth is also known as the blue planet</a:t>
                      </a:r>
                      <a:endParaRPr sz="1200">
                        <a:solidFill>
                          <a:schemeClr val="lt2"/>
                        </a:solidFill>
                        <a:latin typeface="DM Sans"/>
                        <a:ea typeface="DM Sans"/>
                        <a:cs typeface="DM Sans"/>
                        <a:sym typeface="DM Sans"/>
                      </a:endParaRPr>
                    </a:p>
                  </a:txBody>
                  <a:tcPr marT="91425" marB="91425" marR="91425" marL="91425" anchor="ctr">
                    <a:lnL cap="flat" cmpd="sng" w="19050">
                      <a:solidFill>
                        <a:schemeClr val="lt1">
                          <a:alpha val="0"/>
                        </a:schemeClr>
                      </a:solidFill>
                      <a:prstDash val="solid"/>
                      <a:round/>
                      <a:headEnd len="sm" w="sm" type="none"/>
                      <a:tailEnd len="sm" w="sm" type="none"/>
                    </a:lnL>
                    <a:lnR cap="flat" cmpd="sng" w="19050">
                      <a:solidFill>
                        <a:schemeClr val="lt1">
                          <a:alpha val="0"/>
                        </a:schemeClr>
                      </a:solidFill>
                      <a:prstDash val="solid"/>
                      <a:round/>
                      <a:headEnd len="sm" w="sm" type="none"/>
                      <a:tailEnd len="sm" w="sm" type="none"/>
                    </a:lnR>
                    <a:lnT cap="flat" cmpd="sng" w="19050">
                      <a:solidFill>
                        <a:schemeClr val="lt1">
                          <a:alpha val="0"/>
                        </a:schemeClr>
                      </a:solidFill>
                      <a:prstDash val="solid"/>
                      <a:round/>
                      <a:headEnd len="sm" w="sm" type="none"/>
                      <a:tailEnd len="sm" w="sm" type="none"/>
                    </a:lnT>
                    <a:lnB cap="flat" cmpd="sng" w="19050">
                      <a:solidFill>
                        <a:schemeClr val="lt1">
                          <a:alpha val="0"/>
                        </a:schemeClr>
                      </a:solidFill>
                      <a:prstDash val="solid"/>
                      <a:round/>
                      <a:headEnd len="sm" w="sm" type="none"/>
                      <a:tailEnd len="sm" w="sm" type="none"/>
                    </a:lnB>
                    <a:solidFill>
                      <a:schemeClr val="lt1"/>
                    </a:solidFill>
                  </a:tcPr>
                </a:tc>
              </a:tr>
            </a:tbl>
          </a:graphicData>
        </a:graphic>
      </p:graphicFrame>
      <p:sp>
        <p:nvSpPr>
          <p:cNvPr id="1800" name="Google Shape;1800;p78"/>
          <p:cNvSpPr/>
          <p:nvPr/>
        </p:nvSpPr>
        <p:spPr>
          <a:xfrm>
            <a:off x="3338850" y="1355186"/>
            <a:ext cx="572700" cy="5727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1" name="Google Shape;1801;p78"/>
          <p:cNvGrpSpPr/>
          <p:nvPr/>
        </p:nvGrpSpPr>
        <p:grpSpPr>
          <a:xfrm>
            <a:off x="3467984" y="1473007"/>
            <a:ext cx="330942" cy="330909"/>
            <a:chOff x="812101" y="2571761"/>
            <a:chExt cx="417066" cy="417024"/>
          </a:xfrm>
        </p:grpSpPr>
        <p:sp>
          <p:nvSpPr>
            <p:cNvPr id="1802" name="Google Shape;1802;p78"/>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8"/>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8"/>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8"/>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6" name="Google Shape;1806;p78"/>
          <p:cNvSpPr/>
          <p:nvPr/>
        </p:nvSpPr>
        <p:spPr>
          <a:xfrm>
            <a:off x="5221725" y="1355186"/>
            <a:ext cx="572700" cy="5727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7" name="Google Shape;1807;p78"/>
          <p:cNvGrpSpPr/>
          <p:nvPr/>
        </p:nvGrpSpPr>
        <p:grpSpPr>
          <a:xfrm>
            <a:off x="5342601" y="1476048"/>
            <a:ext cx="330951" cy="330992"/>
            <a:chOff x="1323129" y="2571761"/>
            <a:chExt cx="417024" cy="417024"/>
          </a:xfrm>
        </p:grpSpPr>
        <p:sp>
          <p:nvSpPr>
            <p:cNvPr id="1808" name="Google Shape;1808;p78"/>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8"/>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8"/>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8"/>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 name="Google Shape;1812;p78"/>
          <p:cNvSpPr/>
          <p:nvPr/>
        </p:nvSpPr>
        <p:spPr>
          <a:xfrm>
            <a:off x="7104600" y="1355211"/>
            <a:ext cx="572700" cy="5727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78"/>
          <p:cNvGrpSpPr/>
          <p:nvPr/>
        </p:nvGrpSpPr>
        <p:grpSpPr>
          <a:xfrm>
            <a:off x="7225500" y="1473012"/>
            <a:ext cx="330908" cy="330908"/>
            <a:chOff x="2038375" y="3798025"/>
            <a:chExt cx="841792" cy="841792"/>
          </a:xfrm>
        </p:grpSpPr>
        <p:sp>
          <p:nvSpPr>
            <p:cNvPr id="1814" name="Google Shape;1814;p78"/>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8"/>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 name="Google Shape;1816;p78"/>
          <p:cNvGrpSpPr/>
          <p:nvPr/>
        </p:nvGrpSpPr>
        <p:grpSpPr>
          <a:xfrm>
            <a:off x="7905957" y="297886"/>
            <a:ext cx="1086040" cy="572678"/>
            <a:chOff x="6402557" y="445036"/>
            <a:chExt cx="1086040" cy="572678"/>
          </a:xfrm>
        </p:grpSpPr>
        <p:sp>
          <p:nvSpPr>
            <p:cNvPr id="1817" name="Google Shape;1817;p78"/>
            <p:cNvSpPr/>
            <p:nvPr/>
          </p:nvSpPr>
          <p:spPr>
            <a:xfrm flipH="1">
              <a:off x="6402623" y="445036"/>
              <a:ext cx="1085903" cy="572678"/>
            </a:xfrm>
            <a:custGeom>
              <a:rect b="b" l="l" r="r" t="t"/>
              <a:pathLst>
                <a:path extrusionOk="0" h="4296" w="8146">
                  <a:moveTo>
                    <a:pt x="979" y="1"/>
                  </a:moveTo>
                  <a:cubicBezTo>
                    <a:pt x="440" y="1"/>
                    <a:pt x="0" y="441"/>
                    <a:pt x="0" y="980"/>
                  </a:cubicBezTo>
                  <a:lnTo>
                    <a:pt x="0" y="1964"/>
                  </a:lnTo>
                  <a:cubicBezTo>
                    <a:pt x="0" y="2503"/>
                    <a:pt x="440" y="2944"/>
                    <a:pt x="979" y="2944"/>
                  </a:cubicBezTo>
                  <a:lnTo>
                    <a:pt x="4995" y="2944"/>
                  </a:lnTo>
                  <a:lnTo>
                    <a:pt x="7470" y="4295"/>
                  </a:lnTo>
                  <a:lnTo>
                    <a:pt x="6669" y="2944"/>
                  </a:lnTo>
                  <a:lnTo>
                    <a:pt x="7165" y="2944"/>
                  </a:lnTo>
                  <a:cubicBezTo>
                    <a:pt x="7704" y="2944"/>
                    <a:pt x="8145" y="2503"/>
                    <a:pt x="8145" y="1964"/>
                  </a:cubicBezTo>
                  <a:lnTo>
                    <a:pt x="8145" y="980"/>
                  </a:lnTo>
                  <a:cubicBezTo>
                    <a:pt x="8145" y="441"/>
                    <a:pt x="7704" y="1"/>
                    <a:pt x="716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8" name="Google Shape;1818;p78"/>
            <p:cNvGrpSpPr/>
            <p:nvPr/>
          </p:nvGrpSpPr>
          <p:grpSpPr>
            <a:xfrm flipH="1">
              <a:off x="6402557" y="449023"/>
              <a:ext cx="1086040" cy="564711"/>
              <a:chOff x="5050225" y="1171600"/>
              <a:chExt cx="871831" cy="453328"/>
            </a:xfrm>
          </p:grpSpPr>
          <p:sp>
            <p:nvSpPr>
              <p:cNvPr id="1819" name="Google Shape;1819;p78"/>
              <p:cNvSpPr/>
              <p:nvPr/>
            </p:nvSpPr>
            <p:spPr>
              <a:xfrm>
                <a:off x="5050225" y="1171600"/>
                <a:ext cx="871831" cy="315045"/>
              </a:xfrm>
              <a:custGeom>
                <a:rect b="b" l="l" r="r" t="t"/>
                <a:pathLst>
                  <a:path extrusionOk="0" h="2944" w="8147">
                    <a:moveTo>
                      <a:pt x="980" y="1"/>
                    </a:moveTo>
                    <a:cubicBezTo>
                      <a:pt x="441" y="1"/>
                      <a:pt x="0" y="441"/>
                      <a:pt x="0" y="980"/>
                    </a:cubicBezTo>
                    <a:lnTo>
                      <a:pt x="0" y="1964"/>
                    </a:lnTo>
                    <a:cubicBezTo>
                      <a:pt x="0" y="2503"/>
                      <a:pt x="441" y="2944"/>
                      <a:pt x="980" y="2944"/>
                    </a:cubicBezTo>
                    <a:lnTo>
                      <a:pt x="7166" y="2944"/>
                    </a:lnTo>
                    <a:cubicBezTo>
                      <a:pt x="7705" y="2944"/>
                      <a:pt x="8146" y="2503"/>
                      <a:pt x="8146" y="1964"/>
                    </a:cubicBezTo>
                    <a:lnTo>
                      <a:pt x="8146" y="980"/>
                    </a:lnTo>
                    <a:cubicBezTo>
                      <a:pt x="8146" y="441"/>
                      <a:pt x="7705" y="1"/>
                      <a:pt x="71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8"/>
              <p:cNvSpPr/>
              <p:nvPr/>
            </p:nvSpPr>
            <p:spPr>
              <a:xfrm>
                <a:off x="5584859" y="1480141"/>
                <a:ext cx="264856" cy="144788"/>
              </a:xfrm>
              <a:custGeom>
                <a:rect b="b" l="l" r="r" t="t"/>
                <a:pathLst>
                  <a:path extrusionOk="0" h="1353" w="2475">
                    <a:moveTo>
                      <a:pt x="0" y="1"/>
                    </a:moveTo>
                    <a:lnTo>
                      <a:pt x="2475" y="1352"/>
                    </a:lnTo>
                    <a:lnTo>
                      <a:pt x="167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8"/>
              <p:cNvSpPr/>
              <p:nvPr/>
            </p:nvSpPr>
            <p:spPr>
              <a:xfrm>
                <a:off x="5155632" y="1255819"/>
                <a:ext cx="661123" cy="37775"/>
              </a:xfrm>
              <a:custGeom>
                <a:rect b="b" l="l" r="r" t="t"/>
                <a:pathLst>
                  <a:path extrusionOk="0" h="353" w="6178">
                    <a:moveTo>
                      <a:pt x="175" y="0"/>
                    </a:moveTo>
                    <a:cubicBezTo>
                      <a:pt x="79" y="0"/>
                      <a:pt x="1" y="80"/>
                      <a:pt x="1" y="176"/>
                    </a:cubicBezTo>
                    <a:cubicBezTo>
                      <a:pt x="1" y="273"/>
                      <a:pt x="79" y="352"/>
                      <a:pt x="175" y="352"/>
                    </a:cubicBezTo>
                    <a:lnTo>
                      <a:pt x="6001" y="352"/>
                    </a:lnTo>
                    <a:cubicBezTo>
                      <a:pt x="6098" y="352"/>
                      <a:pt x="6177" y="273"/>
                      <a:pt x="6177" y="176"/>
                    </a:cubicBezTo>
                    <a:cubicBezTo>
                      <a:pt x="6177" y="80"/>
                      <a:pt x="6098" y="0"/>
                      <a:pt x="60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8"/>
              <p:cNvSpPr/>
              <p:nvPr/>
            </p:nvSpPr>
            <p:spPr>
              <a:xfrm>
                <a:off x="5155632" y="1364651"/>
                <a:ext cx="661123" cy="37775"/>
              </a:xfrm>
              <a:custGeom>
                <a:rect b="b" l="l" r="r" t="t"/>
                <a:pathLst>
                  <a:path extrusionOk="0" h="353" w="6178">
                    <a:moveTo>
                      <a:pt x="175" y="1"/>
                    </a:moveTo>
                    <a:cubicBezTo>
                      <a:pt x="79" y="1"/>
                      <a:pt x="1" y="80"/>
                      <a:pt x="1" y="176"/>
                    </a:cubicBezTo>
                    <a:cubicBezTo>
                      <a:pt x="1" y="273"/>
                      <a:pt x="79" y="352"/>
                      <a:pt x="175" y="352"/>
                    </a:cubicBezTo>
                    <a:lnTo>
                      <a:pt x="6001" y="352"/>
                    </a:lnTo>
                    <a:cubicBezTo>
                      <a:pt x="6098" y="352"/>
                      <a:pt x="6177" y="273"/>
                      <a:pt x="6177" y="176"/>
                    </a:cubicBezTo>
                    <a:cubicBezTo>
                      <a:pt x="6177" y="80"/>
                      <a:pt x="6098" y="1"/>
                      <a:pt x="6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a:t>
            </a:r>
            <a:r>
              <a:rPr lang="en"/>
              <a:t>ble of contents</a:t>
            </a:r>
            <a:endParaRPr/>
          </a:p>
        </p:txBody>
      </p:sp>
      <p:sp>
        <p:nvSpPr>
          <p:cNvPr id="429" name="Google Shape;429;p52"/>
          <p:cNvSpPr txBox="1"/>
          <p:nvPr>
            <p:ph idx="3" type="subTitle"/>
          </p:nvPr>
        </p:nvSpPr>
        <p:spPr>
          <a:xfrm>
            <a:off x="720000" y="3970571"/>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sz="1600">
              <a:solidFill>
                <a:srgbClr val="666666"/>
              </a:solidFill>
            </a:endParaRPr>
          </a:p>
        </p:txBody>
      </p:sp>
      <p:sp>
        <p:nvSpPr>
          <p:cNvPr id="430" name="Google Shape;430;p52"/>
          <p:cNvSpPr txBox="1"/>
          <p:nvPr>
            <p:ph idx="1" type="subTitle"/>
          </p:nvPr>
        </p:nvSpPr>
        <p:spPr>
          <a:xfrm>
            <a:off x="720000" y="223538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31" name="Google Shape;431;p52"/>
          <p:cNvSpPr txBox="1"/>
          <p:nvPr>
            <p:ph idx="2" type="subTitle"/>
          </p:nvPr>
        </p:nvSpPr>
        <p:spPr>
          <a:xfrm>
            <a:off x="3419269" y="223538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32" name="Google Shape;432;p52"/>
          <p:cNvSpPr txBox="1"/>
          <p:nvPr>
            <p:ph idx="4" type="subTitle"/>
          </p:nvPr>
        </p:nvSpPr>
        <p:spPr>
          <a:xfrm>
            <a:off x="3419269" y="3970571"/>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33" name="Google Shape;433;p52"/>
          <p:cNvSpPr txBox="1"/>
          <p:nvPr>
            <p:ph idx="5" type="subTitle"/>
          </p:nvPr>
        </p:nvSpPr>
        <p:spPr>
          <a:xfrm>
            <a:off x="6118545" y="2235387"/>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34" name="Google Shape;434;p52"/>
          <p:cNvSpPr txBox="1"/>
          <p:nvPr>
            <p:ph idx="6" type="subTitle"/>
          </p:nvPr>
        </p:nvSpPr>
        <p:spPr>
          <a:xfrm>
            <a:off x="6118545" y="3970571"/>
            <a:ext cx="2305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435" name="Google Shape;435;p52"/>
          <p:cNvSpPr txBox="1"/>
          <p:nvPr>
            <p:ph idx="7" type="title"/>
          </p:nvPr>
        </p:nvSpPr>
        <p:spPr>
          <a:xfrm>
            <a:off x="1505400" y="1420983"/>
            <a:ext cx="734700" cy="4476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36" name="Google Shape;436;p52"/>
          <p:cNvSpPr txBox="1"/>
          <p:nvPr>
            <p:ph idx="8" type="title"/>
          </p:nvPr>
        </p:nvSpPr>
        <p:spPr>
          <a:xfrm>
            <a:off x="1505400" y="3159191"/>
            <a:ext cx="734700" cy="4476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37" name="Google Shape;437;p52"/>
          <p:cNvSpPr txBox="1"/>
          <p:nvPr>
            <p:ph idx="9" type="title"/>
          </p:nvPr>
        </p:nvSpPr>
        <p:spPr>
          <a:xfrm>
            <a:off x="4204669" y="1420983"/>
            <a:ext cx="734700" cy="4476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38" name="Google Shape;438;p52"/>
          <p:cNvSpPr txBox="1"/>
          <p:nvPr>
            <p:ph idx="13" type="title"/>
          </p:nvPr>
        </p:nvSpPr>
        <p:spPr>
          <a:xfrm>
            <a:off x="4204669" y="3159191"/>
            <a:ext cx="734700" cy="4476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439" name="Google Shape;439;p52"/>
          <p:cNvSpPr txBox="1"/>
          <p:nvPr>
            <p:ph idx="14" type="title"/>
          </p:nvPr>
        </p:nvSpPr>
        <p:spPr>
          <a:xfrm>
            <a:off x="6903945" y="1420983"/>
            <a:ext cx="734700" cy="4476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40" name="Google Shape;440;p52"/>
          <p:cNvSpPr txBox="1"/>
          <p:nvPr>
            <p:ph idx="15" type="title"/>
          </p:nvPr>
        </p:nvSpPr>
        <p:spPr>
          <a:xfrm>
            <a:off x="6903945" y="3159191"/>
            <a:ext cx="734700" cy="4476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441" name="Google Shape;441;p52"/>
          <p:cNvSpPr txBox="1"/>
          <p:nvPr>
            <p:ph idx="16" type="subTitle"/>
          </p:nvPr>
        </p:nvSpPr>
        <p:spPr>
          <a:xfrm>
            <a:off x="720000" y="1849179"/>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442" name="Google Shape;442;p52"/>
          <p:cNvSpPr txBox="1"/>
          <p:nvPr>
            <p:ph idx="17" type="subTitle"/>
          </p:nvPr>
        </p:nvSpPr>
        <p:spPr>
          <a:xfrm>
            <a:off x="3419269" y="1849179"/>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Analysis</a:t>
            </a:r>
            <a:endParaRPr/>
          </a:p>
        </p:txBody>
      </p:sp>
      <p:sp>
        <p:nvSpPr>
          <p:cNvPr id="443" name="Google Shape;443;p52"/>
          <p:cNvSpPr txBox="1"/>
          <p:nvPr>
            <p:ph idx="18" type="subTitle"/>
          </p:nvPr>
        </p:nvSpPr>
        <p:spPr>
          <a:xfrm>
            <a:off x="720000" y="3589571"/>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plan</a:t>
            </a:r>
            <a:endParaRPr/>
          </a:p>
        </p:txBody>
      </p:sp>
      <p:sp>
        <p:nvSpPr>
          <p:cNvPr id="444" name="Google Shape;444;p52"/>
          <p:cNvSpPr txBox="1"/>
          <p:nvPr>
            <p:ph idx="19" type="subTitle"/>
          </p:nvPr>
        </p:nvSpPr>
        <p:spPr>
          <a:xfrm>
            <a:off x="3419269" y="3589571"/>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445" name="Google Shape;445;p52"/>
          <p:cNvSpPr txBox="1"/>
          <p:nvPr>
            <p:ph idx="20" type="subTitle"/>
          </p:nvPr>
        </p:nvSpPr>
        <p:spPr>
          <a:xfrm>
            <a:off x="6118545" y="1849179"/>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Strategy</a:t>
            </a:r>
            <a:endParaRPr/>
          </a:p>
        </p:txBody>
      </p:sp>
      <p:sp>
        <p:nvSpPr>
          <p:cNvPr id="446" name="Google Shape;446;p52"/>
          <p:cNvSpPr txBox="1"/>
          <p:nvPr>
            <p:ph idx="21" type="subTitle"/>
          </p:nvPr>
        </p:nvSpPr>
        <p:spPr>
          <a:xfrm>
            <a:off x="6118545" y="3589571"/>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KPI overview</a:t>
            </a:r>
            <a:endParaRPr/>
          </a:p>
        </p:txBody>
      </p:sp>
      <p:grpSp>
        <p:nvGrpSpPr>
          <p:cNvPr id="447" name="Google Shape;447;p52"/>
          <p:cNvGrpSpPr/>
          <p:nvPr/>
        </p:nvGrpSpPr>
        <p:grpSpPr>
          <a:xfrm>
            <a:off x="8212131" y="248829"/>
            <a:ext cx="568759" cy="736144"/>
            <a:chOff x="8314506" y="809479"/>
            <a:chExt cx="568759" cy="736144"/>
          </a:xfrm>
        </p:grpSpPr>
        <p:sp>
          <p:nvSpPr>
            <p:cNvPr id="448" name="Google Shape;448;p52"/>
            <p:cNvSpPr/>
            <p:nvPr/>
          </p:nvSpPr>
          <p:spPr>
            <a:xfrm>
              <a:off x="8314506" y="809479"/>
              <a:ext cx="568759" cy="736144"/>
            </a:xfrm>
            <a:custGeom>
              <a:rect b="b" l="l" r="r" t="t"/>
              <a:pathLst>
                <a:path extrusionOk="0" h="7604" w="5875">
                  <a:moveTo>
                    <a:pt x="155" y="1"/>
                  </a:moveTo>
                  <a:cubicBezTo>
                    <a:pt x="69" y="1"/>
                    <a:pt x="0" y="71"/>
                    <a:pt x="0" y="155"/>
                  </a:cubicBezTo>
                  <a:lnTo>
                    <a:pt x="0" y="5721"/>
                  </a:lnTo>
                  <a:cubicBezTo>
                    <a:pt x="0" y="5805"/>
                    <a:pt x="69" y="5875"/>
                    <a:pt x="155" y="5875"/>
                  </a:cubicBezTo>
                  <a:lnTo>
                    <a:pt x="949" y="5875"/>
                  </a:lnTo>
                  <a:cubicBezTo>
                    <a:pt x="949" y="5875"/>
                    <a:pt x="1064" y="6725"/>
                    <a:pt x="0" y="7604"/>
                  </a:cubicBezTo>
                  <a:cubicBezTo>
                    <a:pt x="0" y="7604"/>
                    <a:pt x="1882" y="7256"/>
                    <a:pt x="2744" y="5875"/>
                  </a:cubicBezTo>
                  <a:lnTo>
                    <a:pt x="5720" y="5875"/>
                  </a:lnTo>
                  <a:cubicBezTo>
                    <a:pt x="5805" y="5875"/>
                    <a:pt x="5875" y="5805"/>
                    <a:pt x="5875" y="5721"/>
                  </a:cubicBezTo>
                  <a:lnTo>
                    <a:pt x="5875" y="155"/>
                  </a:lnTo>
                  <a:cubicBezTo>
                    <a:pt x="5875" y="71"/>
                    <a:pt x="5805" y="1"/>
                    <a:pt x="5720"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52"/>
            <p:cNvGrpSpPr/>
            <p:nvPr/>
          </p:nvGrpSpPr>
          <p:grpSpPr>
            <a:xfrm>
              <a:off x="8314506" y="812667"/>
              <a:ext cx="568759" cy="729747"/>
              <a:chOff x="6208550" y="404300"/>
              <a:chExt cx="478754" cy="614265"/>
            </a:xfrm>
          </p:grpSpPr>
          <p:sp>
            <p:nvSpPr>
              <p:cNvPr id="450" name="Google Shape;450;p52"/>
              <p:cNvSpPr/>
              <p:nvPr/>
            </p:nvSpPr>
            <p:spPr>
              <a:xfrm>
                <a:off x="6208550" y="404300"/>
                <a:ext cx="478754" cy="478754"/>
              </a:xfrm>
              <a:custGeom>
                <a:rect b="b" l="l" r="r" t="t"/>
                <a:pathLst>
                  <a:path extrusionOk="0" h="5875" w="5875">
                    <a:moveTo>
                      <a:pt x="154" y="1"/>
                    </a:moveTo>
                    <a:cubicBezTo>
                      <a:pt x="69" y="1"/>
                      <a:pt x="0" y="71"/>
                      <a:pt x="0" y="155"/>
                    </a:cubicBezTo>
                    <a:lnTo>
                      <a:pt x="0" y="5721"/>
                    </a:lnTo>
                    <a:cubicBezTo>
                      <a:pt x="0" y="5805"/>
                      <a:pt x="69" y="5875"/>
                      <a:pt x="154" y="5875"/>
                    </a:cubicBezTo>
                    <a:lnTo>
                      <a:pt x="5720" y="5875"/>
                    </a:lnTo>
                    <a:cubicBezTo>
                      <a:pt x="5804" y="5875"/>
                      <a:pt x="5874" y="5805"/>
                      <a:pt x="5874" y="5721"/>
                    </a:cubicBezTo>
                    <a:lnTo>
                      <a:pt x="5874" y="155"/>
                    </a:lnTo>
                    <a:cubicBezTo>
                      <a:pt x="5874" y="71"/>
                      <a:pt x="5804" y="1"/>
                      <a:pt x="57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2"/>
              <p:cNvSpPr/>
              <p:nvPr/>
            </p:nvSpPr>
            <p:spPr>
              <a:xfrm>
                <a:off x="6208550" y="877587"/>
                <a:ext cx="223609" cy="140978"/>
              </a:xfrm>
              <a:custGeom>
                <a:rect b="b" l="l" r="r" t="t"/>
                <a:pathLst>
                  <a:path extrusionOk="0" h="1730" w="2744">
                    <a:moveTo>
                      <a:pt x="948" y="1"/>
                    </a:moveTo>
                    <a:cubicBezTo>
                      <a:pt x="948" y="1"/>
                      <a:pt x="1064" y="851"/>
                      <a:pt x="0" y="1730"/>
                    </a:cubicBezTo>
                    <a:cubicBezTo>
                      <a:pt x="0" y="1730"/>
                      <a:pt x="1882" y="1382"/>
                      <a:pt x="27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2"/>
              <p:cNvSpPr/>
              <p:nvPr/>
            </p:nvSpPr>
            <p:spPr>
              <a:xfrm>
                <a:off x="6288329" y="507466"/>
                <a:ext cx="317648" cy="289208"/>
              </a:xfrm>
              <a:custGeom>
                <a:rect b="b" l="l" r="r" t="t"/>
                <a:pathLst>
                  <a:path extrusionOk="0" h="3549" w="3898">
                    <a:moveTo>
                      <a:pt x="991" y="1"/>
                    </a:moveTo>
                    <a:cubicBezTo>
                      <a:pt x="443" y="1"/>
                      <a:pt x="0" y="444"/>
                      <a:pt x="0" y="991"/>
                    </a:cubicBezTo>
                    <a:cubicBezTo>
                      <a:pt x="0" y="1249"/>
                      <a:pt x="99" y="1485"/>
                      <a:pt x="260" y="1661"/>
                    </a:cubicBezTo>
                    <a:lnTo>
                      <a:pt x="1949" y="3549"/>
                    </a:lnTo>
                    <a:lnTo>
                      <a:pt x="3638" y="1661"/>
                    </a:lnTo>
                    <a:cubicBezTo>
                      <a:pt x="3799" y="1485"/>
                      <a:pt x="3898" y="1249"/>
                      <a:pt x="3898" y="991"/>
                    </a:cubicBezTo>
                    <a:cubicBezTo>
                      <a:pt x="3898" y="444"/>
                      <a:pt x="3455" y="1"/>
                      <a:pt x="2908" y="1"/>
                    </a:cubicBezTo>
                    <a:cubicBezTo>
                      <a:pt x="2447" y="1"/>
                      <a:pt x="2060" y="314"/>
                      <a:pt x="1949" y="739"/>
                    </a:cubicBezTo>
                    <a:cubicBezTo>
                      <a:pt x="1837" y="314"/>
                      <a:pt x="1450" y="1"/>
                      <a:pt x="9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6" name="Shape 1826"/>
        <p:cNvGrpSpPr/>
        <p:nvPr/>
      </p:nvGrpSpPr>
      <p:grpSpPr>
        <a:xfrm>
          <a:off x="0" y="0"/>
          <a:ext cx="0" cy="0"/>
          <a:chOff x="0" y="0"/>
          <a:chExt cx="0" cy="0"/>
        </a:xfrm>
      </p:grpSpPr>
      <p:sp>
        <p:nvSpPr>
          <p:cNvPr id="1827" name="Google Shape;1827;p7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sharing plan</a:t>
            </a:r>
            <a:endParaRPr/>
          </a:p>
        </p:txBody>
      </p:sp>
      <p:graphicFrame>
        <p:nvGraphicFramePr>
          <p:cNvPr id="1828" name="Google Shape;1828;p79"/>
          <p:cNvGraphicFramePr/>
          <p:nvPr/>
        </p:nvGraphicFramePr>
        <p:xfrm>
          <a:off x="720013" y="1464850"/>
          <a:ext cx="3000000" cy="3000000"/>
        </p:xfrm>
        <a:graphic>
          <a:graphicData uri="http://schemas.openxmlformats.org/drawingml/2006/table">
            <a:tbl>
              <a:tblPr>
                <a:noFill/>
                <a:tableStyleId>{DD5A0144-38BC-48BC-8F86-14CE0551140A}</a:tableStyleId>
              </a:tblPr>
              <a:tblGrid>
                <a:gridCol w="1995800"/>
                <a:gridCol w="1902725"/>
                <a:gridCol w="1902725"/>
                <a:gridCol w="1902725"/>
              </a:tblGrid>
              <a:tr h="447050">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Media</a:t>
                      </a:r>
                      <a:endParaRPr b="1" sz="2400">
                        <a:solidFill>
                          <a:schemeClr val="lt1"/>
                        </a:solidFill>
                        <a:latin typeface="Golos Text"/>
                        <a:ea typeface="Golos Text"/>
                        <a:cs typeface="Golos Text"/>
                        <a:sym typeface="Golos Text"/>
                      </a:endParaRPr>
                    </a:p>
                  </a:txBody>
                  <a:tcPr marT="91425" marB="91425"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Content</a:t>
                      </a:r>
                      <a:endParaRPr b="1" sz="2400">
                        <a:solidFill>
                          <a:schemeClr val="lt1"/>
                        </a:solidFill>
                        <a:latin typeface="Golos Text"/>
                        <a:ea typeface="Golos Text"/>
                        <a:cs typeface="Golos Text"/>
                        <a:sym typeface="Golos Text"/>
                      </a:endParaRPr>
                    </a:p>
                  </a:txBody>
                  <a:tcPr marT="91425" marB="91425"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Day</a:t>
                      </a:r>
                      <a:endParaRPr b="1" sz="2400">
                        <a:solidFill>
                          <a:schemeClr val="lt1"/>
                        </a:solidFill>
                        <a:latin typeface="Golos Text"/>
                        <a:ea typeface="Golos Text"/>
                        <a:cs typeface="Golos Text"/>
                        <a:sym typeface="Golos Text"/>
                      </a:endParaRPr>
                    </a:p>
                  </a:txBody>
                  <a:tcPr marT="91425" marB="91425"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Time</a:t>
                      </a:r>
                      <a:endParaRPr b="1" sz="2400">
                        <a:solidFill>
                          <a:schemeClr val="lt1"/>
                        </a:solidFill>
                        <a:latin typeface="Golos Text"/>
                        <a:ea typeface="Golos Text"/>
                        <a:cs typeface="Golos Text"/>
                        <a:sym typeface="Golos Text"/>
                      </a:endParaRPr>
                    </a:p>
                  </a:txBody>
                  <a:tcPr marT="91425" marB="91425" marR="91425" marL="91425" anchor="ctr">
                    <a:lnL cap="flat" cmpd="sng" w="19050">
                      <a:solidFill>
                        <a:schemeClr val="accent2">
                          <a:alpha val="0"/>
                        </a:schemeClr>
                      </a:solidFill>
                      <a:prstDash val="solid"/>
                      <a:round/>
                      <a:headEnd len="sm" w="sm" type="none"/>
                      <a:tailEnd len="sm" w="sm" type="none"/>
                    </a:lnL>
                    <a:lnR cap="flat" cmpd="sng" w="19050">
                      <a:solidFill>
                        <a:schemeClr val="accent2">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2">
                          <a:alpha val="0"/>
                        </a:schemeClr>
                      </a:solidFill>
                      <a:prstDash val="solid"/>
                      <a:round/>
                      <a:headEnd len="sm" w="sm" type="none"/>
                      <a:tailEnd len="sm" w="sm" type="none"/>
                    </a:lnB>
                    <a:solidFill>
                      <a:schemeClr val="accent1"/>
                    </a:solidFill>
                  </a:tcPr>
                </a:tc>
              </a:tr>
              <a:tr h="447050">
                <a:tc>
                  <a:txBody>
                    <a:bodyPr/>
                    <a:lstStyle/>
                    <a:p>
                      <a:pPr indent="0" lvl="0" marL="0" rtl="0" algn="l">
                        <a:spcBef>
                          <a:spcPts val="0"/>
                        </a:spcBef>
                        <a:spcAft>
                          <a:spcPts val="0"/>
                        </a:spcAft>
                        <a:buNone/>
                      </a:pPr>
                      <a:r>
                        <a:rPr lang="en">
                          <a:solidFill>
                            <a:schemeClr val="lt2"/>
                          </a:solidFill>
                          <a:latin typeface="DM Sans"/>
                          <a:ea typeface="DM Sans"/>
                          <a:cs typeface="DM Sans"/>
                          <a:sym typeface="DM Sans"/>
                        </a:rPr>
                        <a:t>Facebook</a:t>
                      </a:r>
                      <a:endParaRPr>
                        <a:solidFill>
                          <a:schemeClr val="lt2"/>
                        </a:solidFill>
                        <a:latin typeface="DM Sans"/>
                        <a:ea typeface="DM Sans"/>
                        <a:cs typeface="DM Sans"/>
                        <a:sym typeface="DM Sans"/>
                      </a:endParaRPr>
                    </a:p>
                  </a:txBody>
                  <a:tcPr marT="91425" marB="91425" marR="91425" marL="822950" anchor="ctr">
                    <a:lnL cap="flat" cmpd="sng" w="19050">
                      <a:solidFill>
                        <a:schemeClr val="l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Venus</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Tuesday</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10:30 AM</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19050">
                      <a:solidFill>
                        <a:schemeClr val="accent2">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r>
              <a:tr h="447050">
                <a:tc>
                  <a:txBody>
                    <a:bodyPr/>
                    <a:lstStyle/>
                    <a:p>
                      <a:pPr indent="0" lvl="0" marL="0" rtl="0" algn="l">
                        <a:spcBef>
                          <a:spcPts val="0"/>
                        </a:spcBef>
                        <a:spcAft>
                          <a:spcPts val="0"/>
                        </a:spcAft>
                        <a:buNone/>
                      </a:pPr>
                      <a:r>
                        <a:rPr lang="en">
                          <a:solidFill>
                            <a:schemeClr val="lt2"/>
                          </a:solidFill>
                          <a:latin typeface="DM Sans"/>
                          <a:ea typeface="DM Sans"/>
                          <a:cs typeface="DM Sans"/>
                          <a:sym typeface="DM Sans"/>
                        </a:rPr>
                        <a:t>Facebook</a:t>
                      </a:r>
                      <a:endParaRPr>
                        <a:solidFill>
                          <a:schemeClr val="lt2"/>
                        </a:solidFill>
                        <a:latin typeface="DM Sans"/>
                        <a:ea typeface="DM Sans"/>
                        <a:cs typeface="DM Sans"/>
                        <a:sym typeface="DM Sans"/>
                      </a:endParaRPr>
                    </a:p>
                  </a:txBody>
                  <a:tcPr marT="91425" marB="91425" marR="91425" marL="822950" anchor="ctr">
                    <a:lnL cap="flat" cmpd="sng" w="19050">
                      <a:solidFill>
                        <a:schemeClr val="l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Mars</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Saturday</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12:</a:t>
                      </a:r>
                      <a:r>
                        <a:rPr lang="en">
                          <a:solidFill>
                            <a:schemeClr val="lt2"/>
                          </a:solidFill>
                          <a:latin typeface="DM Sans"/>
                          <a:ea typeface="DM Sans"/>
                          <a:cs typeface="DM Sans"/>
                          <a:sym typeface="DM Sans"/>
                        </a:rPr>
                        <a:t>35 PM</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r>
              <a:tr h="447050">
                <a:tc>
                  <a:txBody>
                    <a:bodyPr/>
                    <a:lstStyle/>
                    <a:p>
                      <a:pPr indent="0" lvl="0" marL="0" rtl="0" algn="l">
                        <a:spcBef>
                          <a:spcPts val="0"/>
                        </a:spcBef>
                        <a:spcAft>
                          <a:spcPts val="0"/>
                        </a:spcAft>
                        <a:buNone/>
                      </a:pPr>
                      <a:r>
                        <a:rPr lang="en">
                          <a:solidFill>
                            <a:schemeClr val="lt2"/>
                          </a:solidFill>
                          <a:latin typeface="DM Sans"/>
                          <a:ea typeface="DM Sans"/>
                          <a:cs typeface="DM Sans"/>
                          <a:sym typeface="DM Sans"/>
                        </a:rPr>
                        <a:t>Instagram</a:t>
                      </a:r>
                      <a:endParaRPr>
                        <a:solidFill>
                          <a:schemeClr val="lt2"/>
                        </a:solidFill>
                        <a:latin typeface="DM Sans"/>
                        <a:ea typeface="DM Sans"/>
                        <a:cs typeface="DM Sans"/>
                        <a:sym typeface="DM Sans"/>
                      </a:endParaRPr>
                    </a:p>
                  </a:txBody>
                  <a:tcPr marT="91425" marB="91425" marR="91425" marL="822950" anchor="ctr">
                    <a:lnL cap="flat" cmpd="sng" w="19050">
                      <a:solidFill>
                        <a:schemeClr val="l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Jupiter</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Sunday</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10:40 PM</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r>
              <a:tr h="447050">
                <a:tc>
                  <a:txBody>
                    <a:bodyPr/>
                    <a:lstStyle/>
                    <a:p>
                      <a:pPr indent="0" lvl="0" marL="0" rtl="0" algn="l">
                        <a:spcBef>
                          <a:spcPts val="0"/>
                        </a:spcBef>
                        <a:spcAft>
                          <a:spcPts val="0"/>
                        </a:spcAft>
                        <a:buNone/>
                      </a:pPr>
                      <a:r>
                        <a:rPr lang="en">
                          <a:solidFill>
                            <a:schemeClr val="lt2"/>
                          </a:solidFill>
                          <a:latin typeface="DM Sans"/>
                          <a:ea typeface="DM Sans"/>
                          <a:cs typeface="DM Sans"/>
                          <a:sym typeface="DM Sans"/>
                        </a:rPr>
                        <a:t>TikTok</a:t>
                      </a:r>
                      <a:endParaRPr>
                        <a:solidFill>
                          <a:schemeClr val="lt2"/>
                        </a:solidFill>
                        <a:latin typeface="DM Sans"/>
                        <a:ea typeface="DM Sans"/>
                        <a:cs typeface="DM Sans"/>
                        <a:sym typeface="DM Sans"/>
                      </a:endParaRPr>
                    </a:p>
                  </a:txBody>
                  <a:tcPr marT="91425" marB="91425" marR="91425" marL="822950" anchor="ctr">
                    <a:lnL cap="flat" cmpd="sng" w="19050">
                      <a:solidFill>
                        <a:schemeClr val="l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Saturn</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Everyday</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05:</a:t>
                      </a:r>
                      <a:r>
                        <a:rPr lang="en">
                          <a:solidFill>
                            <a:schemeClr val="lt2"/>
                          </a:solidFill>
                          <a:latin typeface="DM Sans"/>
                          <a:ea typeface="DM Sans"/>
                          <a:cs typeface="DM Sans"/>
                          <a:sym typeface="DM Sans"/>
                        </a:rPr>
                        <a:t>25 PM</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chemeClr val="accent1">
                          <a:alpha val="0"/>
                        </a:schemeClr>
                      </a:solidFill>
                      <a:prstDash val="solid"/>
                      <a:round/>
                      <a:headEnd len="sm" w="sm" type="none"/>
                      <a:tailEnd len="sm" w="sm" type="none"/>
                    </a:lnB>
                    <a:solidFill>
                      <a:schemeClr val="lt1"/>
                    </a:solidFill>
                  </a:tcPr>
                </a:tc>
              </a:tr>
              <a:tr h="451400">
                <a:tc>
                  <a:txBody>
                    <a:bodyPr/>
                    <a:lstStyle/>
                    <a:p>
                      <a:pPr indent="0" lvl="0" marL="0" rtl="0" algn="l">
                        <a:spcBef>
                          <a:spcPts val="0"/>
                        </a:spcBef>
                        <a:spcAft>
                          <a:spcPts val="0"/>
                        </a:spcAft>
                        <a:buNone/>
                      </a:pPr>
                      <a:r>
                        <a:rPr lang="en">
                          <a:solidFill>
                            <a:schemeClr val="lt2"/>
                          </a:solidFill>
                          <a:latin typeface="DM Sans"/>
                          <a:ea typeface="DM Sans"/>
                          <a:cs typeface="DM Sans"/>
                          <a:sym typeface="DM Sans"/>
                        </a:rPr>
                        <a:t>LinkedIn</a:t>
                      </a:r>
                      <a:endParaRPr>
                        <a:solidFill>
                          <a:schemeClr val="lt2"/>
                        </a:solidFill>
                        <a:latin typeface="DM Sans"/>
                        <a:ea typeface="DM Sans"/>
                        <a:cs typeface="DM Sans"/>
                        <a:sym typeface="DM Sans"/>
                      </a:endParaRPr>
                    </a:p>
                  </a:txBody>
                  <a:tcPr marT="91425" marB="91425" marR="91425" marL="822950" anchor="ctr">
                    <a:lnL cap="flat" cmpd="sng" w="19050">
                      <a:solidFill>
                        <a:schemeClr val="l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rgbClr val="FFFFFF">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Ceres</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rgbClr val="FFFFFF">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Friday</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chemeClr val="accent1">
                          <a:alpha val="0"/>
                        </a:scheme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rgbClr val="FFFFFF">
                          <a:alpha val="0"/>
                        </a:srgb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lt2"/>
                          </a:solidFill>
                          <a:latin typeface="DM Sans"/>
                          <a:ea typeface="DM Sans"/>
                          <a:cs typeface="DM Sans"/>
                          <a:sym typeface="DM Sans"/>
                        </a:rPr>
                        <a:t>03:35 PM</a:t>
                      </a:r>
                      <a:endParaRPr>
                        <a:solidFill>
                          <a:schemeClr val="lt2"/>
                        </a:solidFill>
                        <a:latin typeface="DM Sans"/>
                        <a:ea typeface="DM Sans"/>
                        <a:cs typeface="DM Sans"/>
                        <a:sym typeface="DM Sans"/>
                      </a:endParaRPr>
                    </a:p>
                  </a:txBody>
                  <a:tcPr marT="91425" marB="91425" marR="91425" marL="91425" anchor="ctr">
                    <a:lnL cap="flat" cmpd="sng" w="19050">
                      <a:solidFill>
                        <a:schemeClr val="accent1">
                          <a:alpha val="0"/>
                        </a:scheme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19050">
                      <a:solidFill>
                        <a:schemeClr val="accent1">
                          <a:alpha val="0"/>
                        </a:schemeClr>
                      </a:solidFill>
                      <a:prstDash val="solid"/>
                      <a:round/>
                      <a:headEnd len="sm" w="sm" type="none"/>
                      <a:tailEnd len="sm" w="sm" type="none"/>
                    </a:lnT>
                    <a:lnB cap="flat" cmpd="sng" w="19050">
                      <a:solidFill>
                        <a:srgbClr val="FFFFFF">
                          <a:alpha val="0"/>
                        </a:srgbClr>
                      </a:solidFill>
                      <a:prstDash val="solid"/>
                      <a:round/>
                      <a:headEnd len="sm" w="sm" type="none"/>
                      <a:tailEnd len="sm" w="sm" type="none"/>
                    </a:lnB>
                    <a:solidFill>
                      <a:schemeClr val="lt1"/>
                    </a:solidFill>
                  </a:tcPr>
                </a:tc>
              </a:tr>
            </a:tbl>
          </a:graphicData>
        </a:graphic>
      </p:graphicFrame>
      <p:sp>
        <p:nvSpPr>
          <p:cNvPr id="1829" name="Google Shape;1829;p79"/>
          <p:cNvSpPr/>
          <p:nvPr/>
        </p:nvSpPr>
        <p:spPr>
          <a:xfrm>
            <a:off x="1077974" y="2086947"/>
            <a:ext cx="299730" cy="299730"/>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0" name="Google Shape;1830;p79"/>
          <p:cNvGrpSpPr/>
          <p:nvPr/>
        </p:nvGrpSpPr>
        <p:grpSpPr>
          <a:xfrm>
            <a:off x="1077946" y="2982012"/>
            <a:ext cx="299787" cy="299757"/>
            <a:chOff x="812101" y="2571761"/>
            <a:chExt cx="417066" cy="417024"/>
          </a:xfrm>
        </p:grpSpPr>
        <p:sp>
          <p:nvSpPr>
            <p:cNvPr id="1831" name="Google Shape;1831;p79"/>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9"/>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9"/>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9"/>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 name="Google Shape;1835;p79"/>
          <p:cNvGrpSpPr/>
          <p:nvPr/>
        </p:nvGrpSpPr>
        <p:grpSpPr>
          <a:xfrm>
            <a:off x="1077961" y="3871076"/>
            <a:ext cx="299757" cy="299757"/>
            <a:chOff x="1323129" y="2571761"/>
            <a:chExt cx="417024" cy="417024"/>
          </a:xfrm>
        </p:grpSpPr>
        <p:sp>
          <p:nvSpPr>
            <p:cNvPr id="1836" name="Google Shape;1836;p79"/>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9"/>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9"/>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9"/>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79"/>
          <p:cNvGrpSpPr/>
          <p:nvPr/>
        </p:nvGrpSpPr>
        <p:grpSpPr>
          <a:xfrm>
            <a:off x="1080989" y="3429572"/>
            <a:ext cx="293701" cy="293701"/>
            <a:chOff x="2038375" y="3798025"/>
            <a:chExt cx="841792" cy="841792"/>
          </a:xfrm>
        </p:grpSpPr>
        <p:sp>
          <p:nvSpPr>
            <p:cNvPr id="1841" name="Google Shape;1841;p79"/>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9"/>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3" name="Google Shape;1843;p79"/>
          <p:cNvSpPr/>
          <p:nvPr/>
        </p:nvSpPr>
        <p:spPr>
          <a:xfrm>
            <a:off x="1077974" y="2534480"/>
            <a:ext cx="299730" cy="299730"/>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4" name="Google Shape;1844;p79"/>
          <p:cNvGrpSpPr/>
          <p:nvPr/>
        </p:nvGrpSpPr>
        <p:grpSpPr>
          <a:xfrm>
            <a:off x="439589" y="4405309"/>
            <a:ext cx="572760" cy="572698"/>
            <a:chOff x="346264" y="3963859"/>
            <a:chExt cx="572760" cy="572698"/>
          </a:xfrm>
        </p:grpSpPr>
        <p:sp>
          <p:nvSpPr>
            <p:cNvPr id="1845" name="Google Shape;1845;p79"/>
            <p:cNvSpPr/>
            <p:nvPr/>
          </p:nvSpPr>
          <p:spPr>
            <a:xfrm>
              <a:off x="346264" y="3963911"/>
              <a:ext cx="572760" cy="572607"/>
            </a:xfrm>
            <a:custGeom>
              <a:rect b="b" l="l" r="r" t="t"/>
              <a:pathLst>
                <a:path extrusionOk="0" h="6357" w="6358">
                  <a:moveTo>
                    <a:pt x="519" y="0"/>
                  </a:moveTo>
                  <a:cubicBezTo>
                    <a:pt x="234" y="0"/>
                    <a:pt x="1" y="233"/>
                    <a:pt x="1" y="518"/>
                  </a:cubicBezTo>
                  <a:lnTo>
                    <a:pt x="1" y="5839"/>
                  </a:lnTo>
                  <a:cubicBezTo>
                    <a:pt x="1" y="6124"/>
                    <a:pt x="234" y="6357"/>
                    <a:pt x="519" y="6357"/>
                  </a:cubicBezTo>
                  <a:lnTo>
                    <a:pt x="5840" y="6357"/>
                  </a:lnTo>
                  <a:cubicBezTo>
                    <a:pt x="6125" y="6357"/>
                    <a:pt x="6357" y="6124"/>
                    <a:pt x="6357" y="5839"/>
                  </a:cubicBezTo>
                  <a:lnTo>
                    <a:pt x="6357" y="518"/>
                  </a:lnTo>
                  <a:cubicBezTo>
                    <a:pt x="6357" y="233"/>
                    <a:pt x="6125" y="0"/>
                    <a:pt x="58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6" name="Google Shape;1846;p79"/>
            <p:cNvGrpSpPr/>
            <p:nvPr/>
          </p:nvGrpSpPr>
          <p:grpSpPr>
            <a:xfrm>
              <a:off x="346310" y="3963859"/>
              <a:ext cx="572674" cy="572698"/>
              <a:chOff x="3815500" y="4034976"/>
              <a:chExt cx="459389" cy="459445"/>
            </a:xfrm>
          </p:grpSpPr>
          <p:sp>
            <p:nvSpPr>
              <p:cNvPr id="1847" name="Google Shape;1847;p79"/>
              <p:cNvSpPr/>
              <p:nvPr/>
            </p:nvSpPr>
            <p:spPr>
              <a:xfrm>
                <a:off x="3815500" y="4034976"/>
                <a:ext cx="459389" cy="459445"/>
              </a:xfrm>
              <a:custGeom>
                <a:rect b="b" l="l" r="r" t="t"/>
                <a:pathLst>
                  <a:path extrusionOk="0" h="6358" w="6357">
                    <a:moveTo>
                      <a:pt x="519" y="1"/>
                    </a:moveTo>
                    <a:cubicBezTo>
                      <a:pt x="234" y="1"/>
                      <a:pt x="0" y="234"/>
                      <a:pt x="0" y="519"/>
                    </a:cubicBezTo>
                    <a:lnTo>
                      <a:pt x="0" y="5840"/>
                    </a:lnTo>
                    <a:cubicBezTo>
                      <a:pt x="0" y="6125"/>
                      <a:pt x="234" y="6357"/>
                      <a:pt x="519" y="6357"/>
                    </a:cubicBezTo>
                    <a:lnTo>
                      <a:pt x="5840" y="6357"/>
                    </a:lnTo>
                    <a:cubicBezTo>
                      <a:pt x="6123" y="6357"/>
                      <a:pt x="6357" y="6125"/>
                      <a:pt x="6357" y="5840"/>
                    </a:cubicBezTo>
                    <a:lnTo>
                      <a:pt x="6357" y="519"/>
                    </a:lnTo>
                    <a:cubicBezTo>
                      <a:pt x="6357" y="234"/>
                      <a:pt x="6123" y="1"/>
                      <a:pt x="58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9"/>
              <p:cNvSpPr/>
              <p:nvPr/>
            </p:nvSpPr>
            <p:spPr>
              <a:xfrm>
                <a:off x="3878878" y="4098425"/>
                <a:ext cx="332708" cy="332697"/>
              </a:xfrm>
              <a:custGeom>
                <a:rect b="b" l="l" r="r" t="t"/>
                <a:pathLst>
                  <a:path extrusionOk="0" h="4604" w="4604">
                    <a:moveTo>
                      <a:pt x="2302" y="159"/>
                    </a:moveTo>
                    <a:cubicBezTo>
                      <a:pt x="2529" y="159"/>
                      <a:pt x="2776" y="707"/>
                      <a:pt x="2871" y="1556"/>
                    </a:cubicBezTo>
                    <a:cubicBezTo>
                      <a:pt x="2684" y="1541"/>
                      <a:pt x="2491" y="1533"/>
                      <a:pt x="2302" y="1533"/>
                    </a:cubicBezTo>
                    <a:cubicBezTo>
                      <a:pt x="2112" y="1533"/>
                      <a:pt x="1920" y="1541"/>
                      <a:pt x="1732" y="1556"/>
                    </a:cubicBezTo>
                    <a:cubicBezTo>
                      <a:pt x="1827" y="707"/>
                      <a:pt x="2075" y="159"/>
                      <a:pt x="2302" y="159"/>
                    </a:cubicBezTo>
                    <a:close/>
                    <a:moveTo>
                      <a:pt x="1963" y="214"/>
                    </a:moveTo>
                    <a:lnTo>
                      <a:pt x="1963" y="214"/>
                    </a:lnTo>
                    <a:cubicBezTo>
                      <a:pt x="1764" y="491"/>
                      <a:pt x="1633" y="1003"/>
                      <a:pt x="1572" y="1571"/>
                    </a:cubicBezTo>
                    <a:cubicBezTo>
                      <a:pt x="1320" y="1598"/>
                      <a:pt x="1079" y="1639"/>
                      <a:pt x="864" y="1694"/>
                    </a:cubicBezTo>
                    <a:cubicBezTo>
                      <a:pt x="1017" y="960"/>
                      <a:pt x="1437" y="389"/>
                      <a:pt x="1963" y="214"/>
                    </a:cubicBezTo>
                    <a:close/>
                    <a:moveTo>
                      <a:pt x="2640" y="214"/>
                    </a:moveTo>
                    <a:lnTo>
                      <a:pt x="2640" y="214"/>
                    </a:lnTo>
                    <a:cubicBezTo>
                      <a:pt x="3166" y="389"/>
                      <a:pt x="3587" y="960"/>
                      <a:pt x="3739" y="1694"/>
                    </a:cubicBezTo>
                    <a:cubicBezTo>
                      <a:pt x="3525" y="1639"/>
                      <a:pt x="3283" y="1598"/>
                      <a:pt x="3032" y="1571"/>
                    </a:cubicBezTo>
                    <a:cubicBezTo>
                      <a:pt x="2971" y="1003"/>
                      <a:pt x="2839" y="491"/>
                      <a:pt x="2640" y="214"/>
                    </a:cubicBezTo>
                    <a:close/>
                    <a:moveTo>
                      <a:pt x="1430" y="345"/>
                    </a:moveTo>
                    <a:lnTo>
                      <a:pt x="1430" y="345"/>
                    </a:lnTo>
                    <a:cubicBezTo>
                      <a:pt x="1069" y="655"/>
                      <a:pt x="800" y="1154"/>
                      <a:pt x="694" y="1742"/>
                    </a:cubicBezTo>
                    <a:cubicBezTo>
                      <a:pt x="482" y="1808"/>
                      <a:pt x="305" y="1890"/>
                      <a:pt x="183" y="1987"/>
                    </a:cubicBezTo>
                    <a:cubicBezTo>
                      <a:pt x="292" y="1252"/>
                      <a:pt x="774" y="638"/>
                      <a:pt x="1430" y="345"/>
                    </a:cubicBezTo>
                    <a:close/>
                    <a:moveTo>
                      <a:pt x="3173" y="345"/>
                    </a:moveTo>
                    <a:lnTo>
                      <a:pt x="3173" y="345"/>
                    </a:lnTo>
                    <a:cubicBezTo>
                      <a:pt x="3829" y="638"/>
                      <a:pt x="4313" y="1252"/>
                      <a:pt x="4421" y="1987"/>
                    </a:cubicBezTo>
                    <a:cubicBezTo>
                      <a:pt x="4299" y="1890"/>
                      <a:pt x="4122" y="1808"/>
                      <a:pt x="3910" y="1742"/>
                    </a:cubicBezTo>
                    <a:cubicBezTo>
                      <a:pt x="3804" y="1154"/>
                      <a:pt x="3534" y="655"/>
                      <a:pt x="3173" y="345"/>
                    </a:cubicBezTo>
                    <a:close/>
                    <a:moveTo>
                      <a:pt x="667" y="1918"/>
                    </a:moveTo>
                    <a:cubicBezTo>
                      <a:pt x="653" y="2042"/>
                      <a:pt x="644" y="2171"/>
                      <a:pt x="644" y="2302"/>
                    </a:cubicBezTo>
                    <a:cubicBezTo>
                      <a:pt x="644" y="2432"/>
                      <a:pt x="653" y="2560"/>
                      <a:pt x="667" y="2684"/>
                    </a:cubicBezTo>
                    <a:cubicBezTo>
                      <a:pt x="345" y="2573"/>
                      <a:pt x="159" y="2433"/>
                      <a:pt x="159" y="2302"/>
                    </a:cubicBezTo>
                    <a:cubicBezTo>
                      <a:pt x="159" y="2169"/>
                      <a:pt x="345" y="2030"/>
                      <a:pt x="667" y="1918"/>
                    </a:cubicBezTo>
                    <a:close/>
                    <a:moveTo>
                      <a:pt x="3936" y="1918"/>
                    </a:moveTo>
                    <a:lnTo>
                      <a:pt x="3936" y="1918"/>
                    </a:lnTo>
                    <a:cubicBezTo>
                      <a:pt x="4258" y="2030"/>
                      <a:pt x="4444" y="2169"/>
                      <a:pt x="4444" y="2302"/>
                    </a:cubicBezTo>
                    <a:cubicBezTo>
                      <a:pt x="4444" y="2433"/>
                      <a:pt x="4258" y="2573"/>
                      <a:pt x="3936" y="2684"/>
                    </a:cubicBezTo>
                    <a:cubicBezTo>
                      <a:pt x="3952" y="2560"/>
                      <a:pt x="3959" y="2432"/>
                      <a:pt x="3959" y="2302"/>
                    </a:cubicBezTo>
                    <a:cubicBezTo>
                      <a:pt x="3959" y="2171"/>
                      <a:pt x="3952" y="2043"/>
                      <a:pt x="3936" y="1918"/>
                    </a:cubicBezTo>
                    <a:close/>
                    <a:moveTo>
                      <a:pt x="1557" y="1732"/>
                    </a:moveTo>
                    <a:lnTo>
                      <a:pt x="1557" y="1732"/>
                    </a:lnTo>
                    <a:cubicBezTo>
                      <a:pt x="1541" y="1920"/>
                      <a:pt x="1533" y="2111"/>
                      <a:pt x="1533" y="2302"/>
                    </a:cubicBezTo>
                    <a:cubicBezTo>
                      <a:pt x="1533" y="2491"/>
                      <a:pt x="1541" y="2683"/>
                      <a:pt x="1557" y="2870"/>
                    </a:cubicBezTo>
                    <a:cubicBezTo>
                      <a:pt x="1281" y="2840"/>
                      <a:pt x="1038" y="2793"/>
                      <a:pt x="835" y="2737"/>
                    </a:cubicBezTo>
                    <a:cubicBezTo>
                      <a:pt x="814" y="2596"/>
                      <a:pt x="804" y="2451"/>
                      <a:pt x="804" y="2302"/>
                    </a:cubicBezTo>
                    <a:cubicBezTo>
                      <a:pt x="804" y="2152"/>
                      <a:pt x="814" y="2006"/>
                      <a:pt x="835" y="1866"/>
                    </a:cubicBezTo>
                    <a:cubicBezTo>
                      <a:pt x="1038" y="1809"/>
                      <a:pt x="1281" y="1763"/>
                      <a:pt x="1557" y="1732"/>
                    </a:cubicBezTo>
                    <a:close/>
                    <a:moveTo>
                      <a:pt x="3047" y="1732"/>
                    </a:moveTo>
                    <a:cubicBezTo>
                      <a:pt x="3322" y="1763"/>
                      <a:pt x="3566" y="1809"/>
                      <a:pt x="3769" y="1867"/>
                    </a:cubicBezTo>
                    <a:cubicBezTo>
                      <a:pt x="3789" y="2006"/>
                      <a:pt x="3801" y="2152"/>
                      <a:pt x="3801" y="2302"/>
                    </a:cubicBezTo>
                    <a:cubicBezTo>
                      <a:pt x="3801" y="2451"/>
                      <a:pt x="3789" y="2597"/>
                      <a:pt x="3769" y="2737"/>
                    </a:cubicBezTo>
                    <a:cubicBezTo>
                      <a:pt x="3566" y="2793"/>
                      <a:pt x="3322" y="2840"/>
                      <a:pt x="3047" y="2871"/>
                    </a:cubicBezTo>
                    <a:cubicBezTo>
                      <a:pt x="3062" y="2683"/>
                      <a:pt x="3070" y="2491"/>
                      <a:pt x="3070" y="2302"/>
                    </a:cubicBezTo>
                    <a:cubicBezTo>
                      <a:pt x="3070" y="2111"/>
                      <a:pt x="3062" y="1920"/>
                      <a:pt x="3047" y="1732"/>
                    </a:cubicBezTo>
                    <a:close/>
                    <a:moveTo>
                      <a:pt x="2302" y="1692"/>
                    </a:moveTo>
                    <a:cubicBezTo>
                      <a:pt x="2508" y="1692"/>
                      <a:pt x="2703" y="1701"/>
                      <a:pt x="2887" y="1716"/>
                    </a:cubicBezTo>
                    <a:cubicBezTo>
                      <a:pt x="2903" y="1899"/>
                      <a:pt x="2911" y="2096"/>
                      <a:pt x="2911" y="2302"/>
                    </a:cubicBezTo>
                    <a:cubicBezTo>
                      <a:pt x="2911" y="2507"/>
                      <a:pt x="2903" y="2703"/>
                      <a:pt x="2887" y="2887"/>
                    </a:cubicBezTo>
                    <a:cubicBezTo>
                      <a:pt x="2703" y="2902"/>
                      <a:pt x="2508" y="2910"/>
                      <a:pt x="2302" y="2910"/>
                    </a:cubicBezTo>
                    <a:cubicBezTo>
                      <a:pt x="2095" y="2910"/>
                      <a:pt x="1900" y="2902"/>
                      <a:pt x="1717" y="2887"/>
                    </a:cubicBezTo>
                    <a:cubicBezTo>
                      <a:pt x="1702" y="2703"/>
                      <a:pt x="1692" y="2507"/>
                      <a:pt x="1692" y="2302"/>
                    </a:cubicBezTo>
                    <a:cubicBezTo>
                      <a:pt x="1692" y="2095"/>
                      <a:pt x="1702" y="1899"/>
                      <a:pt x="1717" y="1716"/>
                    </a:cubicBezTo>
                    <a:cubicBezTo>
                      <a:pt x="1900" y="1701"/>
                      <a:pt x="2095" y="1692"/>
                      <a:pt x="2302" y="1692"/>
                    </a:cubicBezTo>
                    <a:close/>
                    <a:moveTo>
                      <a:pt x="183" y="2616"/>
                    </a:moveTo>
                    <a:lnTo>
                      <a:pt x="183" y="2616"/>
                    </a:lnTo>
                    <a:cubicBezTo>
                      <a:pt x="305" y="2713"/>
                      <a:pt x="481" y="2794"/>
                      <a:pt x="694" y="2861"/>
                    </a:cubicBezTo>
                    <a:cubicBezTo>
                      <a:pt x="800" y="3448"/>
                      <a:pt x="1069" y="3947"/>
                      <a:pt x="1430" y="4259"/>
                    </a:cubicBezTo>
                    <a:cubicBezTo>
                      <a:pt x="774" y="3965"/>
                      <a:pt x="292" y="3351"/>
                      <a:pt x="183" y="2616"/>
                    </a:cubicBezTo>
                    <a:close/>
                    <a:moveTo>
                      <a:pt x="4421" y="2616"/>
                    </a:moveTo>
                    <a:lnTo>
                      <a:pt x="4421" y="2616"/>
                    </a:lnTo>
                    <a:cubicBezTo>
                      <a:pt x="4313" y="3351"/>
                      <a:pt x="3829" y="3965"/>
                      <a:pt x="3173" y="4259"/>
                    </a:cubicBezTo>
                    <a:cubicBezTo>
                      <a:pt x="3534" y="3947"/>
                      <a:pt x="3804" y="3448"/>
                      <a:pt x="3910" y="2861"/>
                    </a:cubicBezTo>
                    <a:cubicBezTo>
                      <a:pt x="4122" y="2795"/>
                      <a:pt x="4299" y="2713"/>
                      <a:pt x="4421" y="2616"/>
                    </a:cubicBezTo>
                    <a:close/>
                    <a:moveTo>
                      <a:pt x="864" y="2909"/>
                    </a:moveTo>
                    <a:cubicBezTo>
                      <a:pt x="1079" y="2964"/>
                      <a:pt x="1320" y="3005"/>
                      <a:pt x="1572" y="3032"/>
                    </a:cubicBezTo>
                    <a:cubicBezTo>
                      <a:pt x="1633" y="3600"/>
                      <a:pt x="1764" y="4113"/>
                      <a:pt x="1963" y="4388"/>
                    </a:cubicBezTo>
                    <a:cubicBezTo>
                      <a:pt x="1437" y="4214"/>
                      <a:pt x="1017" y="3644"/>
                      <a:pt x="864" y="2909"/>
                    </a:cubicBezTo>
                    <a:close/>
                    <a:moveTo>
                      <a:pt x="3739" y="2909"/>
                    </a:moveTo>
                    <a:cubicBezTo>
                      <a:pt x="3587" y="3644"/>
                      <a:pt x="3166" y="4214"/>
                      <a:pt x="2640" y="4388"/>
                    </a:cubicBezTo>
                    <a:cubicBezTo>
                      <a:pt x="2839" y="4113"/>
                      <a:pt x="2971" y="3600"/>
                      <a:pt x="3031" y="3032"/>
                    </a:cubicBezTo>
                    <a:cubicBezTo>
                      <a:pt x="3283" y="3005"/>
                      <a:pt x="3525" y="2964"/>
                      <a:pt x="3739" y="2909"/>
                    </a:cubicBezTo>
                    <a:close/>
                    <a:moveTo>
                      <a:pt x="1732" y="3046"/>
                    </a:moveTo>
                    <a:cubicBezTo>
                      <a:pt x="1920" y="3062"/>
                      <a:pt x="2112" y="3070"/>
                      <a:pt x="2302" y="3070"/>
                    </a:cubicBezTo>
                    <a:cubicBezTo>
                      <a:pt x="2491" y="3070"/>
                      <a:pt x="2684" y="3062"/>
                      <a:pt x="2871" y="3046"/>
                    </a:cubicBezTo>
                    <a:lnTo>
                      <a:pt x="2871" y="3046"/>
                    </a:lnTo>
                    <a:cubicBezTo>
                      <a:pt x="2776" y="3897"/>
                      <a:pt x="2528" y="4444"/>
                      <a:pt x="2302" y="4444"/>
                    </a:cubicBezTo>
                    <a:cubicBezTo>
                      <a:pt x="2075" y="4444"/>
                      <a:pt x="1827" y="3897"/>
                      <a:pt x="1732" y="3046"/>
                    </a:cubicBezTo>
                    <a:close/>
                    <a:moveTo>
                      <a:pt x="2302" y="0"/>
                    </a:moveTo>
                    <a:cubicBezTo>
                      <a:pt x="1033" y="0"/>
                      <a:pt x="1" y="1033"/>
                      <a:pt x="1" y="2302"/>
                    </a:cubicBezTo>
                    <a:cubicBezTo>
                      <a:pt x="1" y="3571"/>
                      <a:pt x="1032" y="4603"/>
                      <a:pt x="2302" y="4603"/>
                    </a:cubicBezTo>
                    <a:cubicBezTo>
                      <a:pt x="3571" y="4603"/>
                      <a:pt x="4603" y="3571"/>
                      <a:pt x="4603" y="2302"/>
                    </a:cubicBezTo>
                    <a:cubicBezTo>
                      <a:pt x="4604" y="1033"/>
                      <a:pt x="3571" y="0"/>
                      <a:pt x="23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49" name="Google Shape;1849;p79"/>
          <p:cNvGrpSpPr/>
          <p:nvPr/>
        </p:nvGrpSpPr>
        <p:grpSpPr>
          <a:xfrm>
            <a:off x="7067461" y="445033"/>
            <a:ext cx="673331" cy="673331"/>
            <a:chOff x="369411" y="4281700"/>
            <a:chExt cx="567589" cy="567589"/>
          </a:xfrm>
        </p:grpSpPr>
        <p:sp>
          <p:nvSpPr>
            <p:cNvPr id="1850" name="Google Shape;1850;p79"/>
            <p:cNvSpPr/>
            <p:nvPr/>
          </p:nvSpPr>
          <p:spPr>
            <a:xfrm>
              <a:off x="369411" y="4281763"/>
              <a:ext cx="567589" cy="567474"/>
            </a:xfrm>
            <a:custGeom>
              <a:rect b="b" l="l" r="r" t="t"/>
              <a:pathLst>
                <a:path extrusionOk="0" h="9879" w="9881">
                  <a:moveTo>
                    <a:pt x="4940" y="0"/>
                  </a:moveTo>
                  <a:cubicBezTo>
                    <a:pt x="3629" y="0"/>
                    <a:pt x="2374" y="520"/>
                    <a:pt x="1447" y="1446"/>
                  </a:cubicBezTo>
                  <a:cubicBezTo>
                    <a:pt x="521" y="2373"/>
                    <a:pt x="0" y="3629"/>
                    <a:pt x="0" y="4939"/>
                  </a:cubicBezTo>
                  <a:cubicBezTo>
                    <a:pt x="0" y="6250"/>
                    <a:pt x="521" y="7505"/>
                    <a:pt x="1447" y="8432"/>
                  </a:cubicBezTo>
                  <a:cubicBezTo>
                    <a:pt x="2374" y="9359"/>
                    <a:pt x="3629" y="9879"/>
                    <a:pt x="4940" y="9879"/>
                  </a:cubicBezTo>
                  <a:cubicBezTo>
                    <a:pt x="6250" y="9879"/>
                    <a:pt x="7507" y="9359"/>
                    <a:pt x="8433" y="8432"/>
                  </a:cubicBezTo>
                  <a:cubicBezTo>
                    <a:pt x="9359" y="7505"/>
                    <a:pt x="9880" y="6250"/>
                    <a:pt x="9880" y="4939"/>
                  </a:cubicBezTo>
                  <a:cubicBezTo>
                    <a:pt x="9880" y="3629"/>
                    <a:pt x="9359" y="2373"/>
                    <a:pt x="8433" y="1446"/>
                  </a:cubicBezTo>
                  <a:cubicBezTo>
                    <a:pt x="7507" y="520"/>
                    <a:pt x="6250" y="0"/>
                    <a:pt x="4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1" name="Google Shape;1851;p79"/>
            <p:cNvGrpSpPr/>
            <p:nvPr/>
          </p:nvGrpSpPr>
          <p:grpSpPr>
            <a:xfrm>
              <a:off x="369438" y="4281700"/>
              <a:ext cx="567532" cy="567589"/>
              <a:chOff x="388650" y="4371262"/>
              <a:chExt cx="567532" cy="567589"/>
            </a:xfrm>
          </p:grpSpPr>
          <p:sp>
            <p:nvSpPr>
              <p:cNvPr id="1852" name="Google Shape;1852;p79"/>
              <p:cNvSpPr/>
              <p:nvPr/>
            </p:nvSpPr>
            <p:spPr>
              <a:xfrm>
                <a:off x="388650" y="4371262"/>
                <a:ext cx="567532" cy="567589"/>
              </a:xfrm>
              <a:custGeom>
                <a:rect b="b" l="l" r="r" t="t"/>
                <a:pathLst>
                  <a:path extrusionOk="0" h="9881" w="9880">
                    <a:moveTo>
                      <a:pt x="4940" y="1"/>
                    </a:moveTo>
                    <a:cubicBezTo>
                      <a:pt x="3630" y="1"/>
                      <a:pt x="2373" y="522"/>
                      <a:pt x="1448" y="1447"/>
                    </a:cubicBezTo>
                    <a:cubicBezTo>
                      <a:pt x="521" y="2374"/>
                      <a:pt x="1" y="3631"/>
                      <a:pt x="1" y="4941"/>
                    </a:cubicBezTo>
                    <a:cubicBezTo>
                      <a:pt x="1" y="6251"/>
                      <a:pt x="521" y="7507"/>
                      <a:pt x="1448" y="8433"/>
                    </a:cubicBezTo>
                    <a:cubicBezTo>
                      <a:pt x="2373" y="9360"/>
                      <a:pt x="3630" y="9880"/>
                      <a:pt x="4940" y="9880"/>
                    </a:cubicBezTo>
                    <a:cubicBezTo>
                      <a:pt x="6251" y="9880"/>
                      <a:pt x="7507" y="9360"/>
                      <a:pt x="8433" y="8433"/>
                    </a:cubicBezTo>
                    <a:cubicBezTo>
                      <a:pt x="9359" y="7507"/>
                      <a:pt x="9880" y="6251"/>
                      <a:pt x="9880" y="4941"/>
                    </a:cubicBezTo>
                    <a:cubicBezTo>
                      <a:pt x="9880" y="3631"/>
                      <a:pt x="9359" y="2374"/>
                      <a:pt x="8433" y="1447"/>
                    </a:cubicBezTo>
                    <a:cubicBezTo>
                      <a:pt x="7507" y="522"/>
                      <a:pt x="6251"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9"/>
              <p:cNvSpPr/>
              <p:nvPr/>
            </p:nvSpPr>
            <p:spPr>
              <a:xfrm>
                <a:off x="492908" y="4510732"/>
                <a:ext cx="359245" cy="316910"/>
              </a:xfrm>
              <a:custGeom>
                <a:rect b="b" l="l" r="r" t="t"/>
                <a:pathLst>
                  <a:path extrusionOk="0" h="5517" w="6254">
                    <a:moveTo>
                      <a:pt x="1606" y="0"/>
                    </a:moveTo>
                    <a:cubicBezTo>
                      <a:pt x="1575" y="0"/>
                      <a:pt x="1544" y="1"/>
                      <a:pt x="1513" y="3"/>
                    </a:cubicBezTo>
                    <a:cubicBezTo>
                      <a:pt x="703" y="49"/>
                      <a:pt x="50" y="713"/>
                      <a:pt x="16" y="1523"/>
                    </a:cubicBezTo>
                    <a:cubicBezTo>
                      <a:pt x="0" y="1925"/>
                      <a:pt x="134" y="2295"/>
                      <a:pt x="365" y="2583"/>
                    </a:cubicBezTo>
                    <a:cubicBezTo>
                      <a:pt x="408" y="2636"/>
                      <a:pt x="454" y="2687"/>
                      <a:pt x="503" y="2734"/>
                    </a:cubicBezTo>
                    <a:cubicBezTo>
                      <a:pt x="988" y="3262"/>
                      <a:pt x="2610" y="5019"/>
                      <a:pt x="3029" y="5473"/>
                    </a:cubicBezTo>
                    <a:cubicBezTo>
                      <a:pt x="3055" y="5502"/>
                      <a:pt x="3091" y="5516"/>
                      <a:pt x="3127" y="5516"/>
                    </a:cubicBezTo>
                    <a:cubicBezTo>
                      <a:pt x="3164" y="5516"/>
                      <a:pt x="3200" y="5502"/>
                      <a:pt x="3227" y="5473"/>
                    </a:cubicBezTo>
                    <a:lnTo>
                      <a:pt x="5744" y="2741"/>
                    </a:lnTo>
                    <a:cubicBezTo>
                      <a:pt x="5796" y="2693"/>
                      <a:pt x="5844" y="2639"/>
                      <a:pt x="5889" y="2584"/>
                    </a:cubicBezTo>
                    <a:lnTo>
                      <a:pt x="5890" y="2583"/>
                    </a:lnTo>
                    <a:cubicBezTo>
                      <a:pt x="6121" y="2295"/>
                      <a:pt x="6254" y="1925"/>
                      <a:pt x="6237" y="1523"/>
                    </a:cubicBezTo>
                    <a:cubicBezTo>
                      <a:pt x="6204" y="713"/>
                      <a:pt x="5551" y="49"/>
                      <a:pt x="4742" y="3"/>
                    </a:cubicBezTo>
                    <a:cubicBezTo>
                      <a:pt x="4711" y="1"/>
                      <a:pt x="4680" y="0"/>
                      <a:pt x="4649" y="0"/>
                    </a:cubicBezTo>
                    <a:cubicBezTo>
                      <a:pt x="3930" y="0"/>
                      <a:pt x="3324" y="478"/>
                      <a:pt x="3127" y="1134"/>
                    </a:cubicBezTo>
                    <a:cubicBezTo>
                      <a:pt x="2931" y="478"/>
                      <a:pt x="2324" y="0"/>
                      <a:pt x="16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7" name="Shape 1857"/>
        <p:cNvGrpSpPr/>
        <p:nvPr/>
      </p:nvGrpSpPr>
      <p:grpSpPr>
        <a:xfrm>
          <a:off x="0" y="0"/>
          <a:ext cx="0" cy="0"/>
          <a:chOff x="0" y="0"/>
          <a:chExt cx="0" cy="0"/>
        </a:xfrm>
      </p:grpSpPr>
      <p:sp>
        <p:nvSpPr>
          <p:cNvPr id="1858" name="Google Shape;1858;p8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April c</a:t>
            </a:r>
            <a:r>
              <a:rPr lang="en"/>
              <a:t>alendar</a:t>
            </a:r>
            <a:endParaRPr/>
          </a:p>
        </p:txBody>
      </p:sp>
      <p:graphicFrame>
        <p:nvGraphicFramePr>
          <p:cNvPr id="1859" name="Google Shape;1859;p80"/>
          <p:cNvGraphicFramePr/>
          <p:nvPr/>
        </p:nvGraphicFramePr>
        <p:xfrm>
          <a:off x="726025" y="1199452"/>
          <a:ext cx="3000000" cy="3000000"/>
        </p:xfrm>
        <a:graphic>
          <a:graphicData uri="http://schemas.openxmlformats.org/drawingml/2006/table">
            <a:tbl>
              <a:tblPr>
                <a:noFill/>
                <a:tableStyleId>{DD5A0144-38BC-48BC-8F86-14CE0551140A}</a:tableStyleId>
              </a:tblPr>
              <a:tblGrid>
                <a:gridCol w="1100575"/>
                <a:gridCol w="1100575"/>
                <a:gridCol w="1100575"/>
                <a:gridCol w="1100575"/>
                <a:gridCol w="1100575"/>
                <a:gridCol w="1100575"/>
                <a:gridCol w="1100575"/>
              </a:tblGrid>
              <a:tr h="387225">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Mon </a:t>
                      </a:r>
                      <a:endParaRPr b="1" sz="2400">
                        <a:solidFill>
                          <a:schemeClr val="lt1"/>
                        </a:solidFill>
                        <a:latin typeface="Golos Text"/>
                        <a:ea typeface="Golos Text"/>
                        <a:cs typeface="Golos Text"/>
                        <a:sym typeface="Golos Text"/>
                      </a:endParaRPr>
                    </a:p>
                  </a:txBody>
                  <a:tcPr marT="0" marB="0"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Tue</a:t>
                      </a:r>
                      <a:endParaRPr b="1" sz="2400">
                        <a:solidFill>
                          <a:schemeClr val="lt1"/>
                        </a:solidFill>
                        <a:latin typeface="Golos Text"/>
                        <a:ea typeface="Golos Text"/>
                        <a:cs typeface="Golos Text"/>
                        <a:sym typeface="Golos Text"/>
                      </a:endParaRPr>
                    </a:p>
                  </a:txBody>
                  <a:tcPr marT="0" marB="0"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Wed</a:t>
                      </a:r>
                      <a:endParaRPr b="1" sz="2400">
                        <a:solidFill>
                          <a:schemeClr val="lt1"/>
                        </a:solidFill>
                        <a:latin typeface="Golos Text"/>
                        <a:ea typeface="Golos Text"/>
                        <a:cs typeface="Golos Text"/>
                        <a:sym typeface="Golos Text"/>
                      </a:endParaRPr>
                    </a:p>
                  </a:txBody>
                  <a:tcPr marT="0" marB="0"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Thu</a:t>
                      </a:r>
                      <a:endParaRPr b="1" sz="2400">
                        <a:solidFill>
                          <a:schemeClr val="lt1"/>
                        </a:solidFill>
                        <a:latin typeface="Golos Text"/>
                        <a:ea typeface="Golos Text"/>
                        <a:cs typeface="Golos Text"/>
                        <a:sym typeface="Golos Text"/>
                      </a:endParaRPr>
                    </a:p>
                  </a:txBody>
                  <a:tcPr marT="0" marB="0"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Fri</a:t>
                      </a:r>
                      <a:endParaRPr b="1" sz="2400">
                        <a:solidFill>
                          <a:schemeClr val="lt1"/>
                        </a:solidFill>
                        <a:latin typeface="Golos Text"/>
                        <a:ea typeface="Golos Text"/>
                        <a:cs typeface="Golos Text"/>
                        <a:sym typeface="Golos Text"/>
                      </a:endParaRPr>
                    </a:p>
                  </a:txBody>
                  <a:tcPr marT="0" marB="0"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Sat</a:t>
                      </a:r>
                      <a:endParaRPr b="1" sz="2400">
                        <a:solidFill>
                          <a:schemeClr val="lt1"/>
                        </a:solidFill>
                        <a:latin typeface="Golos Text"/>
                        <a:ea typeface="Golos Text"/>
                        <a:cs typeface="Golos Text"/>
                        <a:sym typeface="Golos Text"/>
                      </a:endParaRPr>
                    </a:p>
                  </a:txBody>
                  <a:tcPr marT="0" marB="0"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Sun</a:t>
                      </a:r>
                      <a:endParaRPr b="1" sz="2400">
                        <a:solidFill>
                          <a:schemeClr val="lt1"/>
                        </a:solidFill>
                        <a:latin typeface="Golos Text"/>
                        <a:ea typeface="Golos Text"/>
                        <a:cs typeface="Golos Text"/>
                        <a:sym typeface="Golos Text"/>
                      </a:endParaRPr>
                    </a:p>
                  </a:txBody>
                  <a:tcPr marT="0" marB="0"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r>
              <a:tr h="600625">
                <a:tc>
                  <a:txBody>
                    <a:bodyPr/>
                    <a:lstStyle/>
                    <a:p>
                      <a:pPr indent="0" lvl="0" marL="0" rtl="0" algn="r">
                        <a:spcBef>
                          <a:spcPts val="0"/>
                        </a:spcBef>
                        <a:spcAft>
                          <a:spcPts val="0"/>
                        </a:spcAft>
                        <a:buNone/>
                      </a:pPr>
                      <a:r>
                        <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01</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02</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612775">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03</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04</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05</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06</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07</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Clr>
                          <a:schemeClr val="dk1"/>
                        </a:buClr>
                        <a:buSzPts val="1100"/>
                        <a:buFont typeface="Arial"/>
                        <a:buNone/>
                      </a:pPr>
                      <a:r>
                        <a:rPr lang="en" sz="1000">
                          <a:solidFill>
                            <a:schemeClr val="lt2"/>
                          </a:solidFill>
                          <a:latin typeface="DM Sans"/>
                          <a:ea typeface="DM Sans"/>
                          <a:cs typeface="DM Sans"/>
                          <a:sym typeface="DM Sans"/>
                        </a:rPr>
                        <a:t>08</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09</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600625">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10</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11</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12</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13</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14</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15</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16</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612775">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17</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18</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19</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20</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21</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22</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23</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600625">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24</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25</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26</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27</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28</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29</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r">
                        <a:spcBef>
                          <a:spcPts val="0"/>
                        </a:spcBef>
                        <a:spcAft>
                          <a:spcPts val="0"/>
                        </a:spcAft>
                        <a:buNone/>
                      </a:pPr>
                      <a:r>
                        <a:rPr lang="en" sz="1000">
                          <a:solidFill>
                            <a:schemeClr val="lt2"/>
                          </a:solidFill>
                          <a:latin typeface="DM Sans"/>
                          <a:ea typeface="DM Sans"/>
                          <a:cs typeface="DM Sans"/>
                          <a:sym typeface="DM Sans"/>
                        </a:rPr>
                        <a:t>30</a:t>
                      </a:r>
                      <a:endParaRPr sz="1000">
                        <a:solidFill>
                          <a:schemeClr val="lt2"/>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bl>
          </a:graphicData>
        </a:graphic>
      </p:graphicFrame>
      <p:sp>
        <p:nvSpPr>
          <p:cNvPr id="1860" name="Google Shape;1860;p80"/>
          <p:cNvSpPr txBox="1"/>
          <p:nvPr/>
        </p:nvSpPr>
        <p:spPr>
          <a:xfrm>
            <a:off x="5128325" y="2278828"/>
            <a:ext cx="825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Instagram post #02</a:t>
            </a:r>
            <a:endParaRPr sz="1000">
              <a:solidFill>
                <a:schemeClr val="lt2"/>
              </a:solidFill>
              <a:latin typeface="DM Sans"/>
              <a:ea typeface="DM Sans"/>
              <a:cs typeface="DM Sans"/>
              <a:sym typeface="DM Sans"/>
            </a:endParaRPr>
          </a:p>
        </p:txBody>
      </p:sp>
      <p:sp>
        <p:nvSpPr>
          <p:cNvPr id="1861" name="Google Shape;1861;p80"/>
          <p:cNvSpPr txBox="1"/>
          <p:nvPr/>
        </p:nvSpPr>
        <p:spPr>
          <a:xfrm>
            <a:off x="1826600" y="2278828"/>
            <a:ext cx="825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Instagram post #01</a:t>
            </a:r>
            <a:endParaRPr sz="1000">
              <a:solidFill>
                <a:schemeClr val="lt2"/>
              </a:solidFill>
              <a:latin typeface="DM Sans"/>
              <a:ea typeface="DM Sans"/>
              <a:cs typeface="DM Sans"/>
              <a:sym typeface="DM Sans"/>
            </a:endParaRPr>
          </a:p>
        </p:txBody>
      </p:sp>
      <p:sp>
        <p:nvSpPr>
          <p:cNvPr id="1862" name="Google Shape;1862;p80"/>
          <p:cNvSpPr txBox="1"/>
          <p:nvPr/>
        </p:nvSpPr>
        <p:spPr>
          <a:xfrm>
            <a:off x="726025" y="2891753"/>
            <a:ext cx="825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Instagram post #03</a:t>
            </a:r>
            <a:endParaRPr sz="1000">
              <a:solidFill>
                <a:schemeClr val="lt2"/>
              </a:solidFill>
              <a:latin typeface="DM Sans"/>
              <a:ea typeface="DM Sans"/>
              <a:cs typeface="DM Sans"/>
              <a:sym typeface="DM Sans"/>
            </a:endParaRPr>
          </a:p>
        </p:txBody>
      </p:sp>
      <p:sp>
        <p:nvSpPr>
          <p:cNvPr id="1863" name="Google Shape;1863;p80"/>
          <p:cNvSpPr txBox="1"/>
          <p:nvPr/>
        </p:nvSpPr>
        <p:spPr>
          <a:xfrm>
            <a:off x="4027753" y="2891753"/>
            <a:ext cx="894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Twitter promo</a:t>
            </a:r>
            <a:r>
              <a:rPr b="1" lang="en" sz="1000">
                <a:solidFill>
                  <a:schemeClr val="lt2"/>
                </a:solidFill>
                <a:latin typeface="DM Sans"/>
                <a:ea typeface="DM Sans"/>
                <a:cs typeface="DM Sans"/>
                <a:sym typeface="DM Sans"/>
              </a:rPr>
              <a:t> #01</a:t>
            </a:r>
            <a:endParaRPr sz="1000">
              <a:solidFill>
                <a:schemeClr val="lt2"/>
              </a:solidFill>
              <a:latin typeface="DM Sans"/>
              <a:ea typeface="DM Sans"/>
              <a:cs typeface="DM Sans"/>
              <a:sym typeface="DM Sans"/>
            </a:endParaRPr>
          </a:p>
        </p:txBody>
      </p:sp>
      <p:sp>
        <p:nvSpPr>
          <p:cNvPr id="1864" name="Google Shape;1864;p80"/>
          <p:cNvSpPr txBox="1"/>
          <p:nvPr/>
        </p:nvSpPr>
        <p:spPr>
          <a:xfrm>
            <a:off x="2927175" y="3485875"/>
            <a:ext cx="825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Facebook ads</a:t>
            </a:r>
            <a:r>
              <a:rPr b="1" lang="en" sz="1000">
                <a:solidFill>
                  <a:schemeClr val="lt2"/>
                </a:solidFill>
                <a:latin typeface="DM Sans"/>
                <a:ea typeface="DM Sans"/>
                <a:cs typeface="DM Sans"/>
                <a:sym typeface="DM Sans"/>
              </a:rPr>
              <a:t> #01</a:t>
            </a:r>
            <a:endParaRPr sz="1000">
              <a:solidFill>
                <a:schemeClr val="lt2"/>
              </a:solidFill>
              <a:latin typeface="DM Sans"/>
              <a:ea typeface="DM Sans"/>
              <a:cs typeface="DM Sans"/>
              <a:sym typeface="DM Sans"/>
            </a:endParaRPr>
          </a:p>
        </p:txBody>
      </p:sp>
      <p:sp>
        <p:nvSpPr>
          <p:cNvPr id="1865" name="Google Shape;1865;p80"/>
          <p:cNvSpPr txBox="1"/>
          <p:nvPr/>
        </p:nvSpPr>
        <p:spPr>
          <a:xfrm>
            <a:off x="5128325" y="4093100"/>
            <a:ext cx="825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Facebook ads #02</a:t>
            </a:r>
            <a:endParaRPr sz="1000">
              <a:solidFill>
                <a:schemeClr val="lt2"/>
              </a:solidFill>
              <a:latin typeface="DM Sans"/>
              <a:ea typeface="DM Sans"/>
              <a:cs typeface="DM Sans"/>
              <a:sym typeface="DM Sans"/>
            </a:endParaRPr>
          </a:p>
        </p:txBody>
      </p:sp>
      <p:sp>
        <p:nvSpPr>
          <p:cNvPr id="1866" name="Google Shape;1866;p80"/>
          <p:cNvSpPr txBox="1"/>
          <p:nvPr/>
        </p:nvSpPr>
        <p:spPr>
          <a:xfrm>
            <a:off x="6228900" y="2891753"/>
            <a:ext cx="825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Tiktok</a:t>
            </a:r>
            <a:endParaRPr b="1" sz="1000">
              <a:solidFill>
                <a:schemeClr val="lt2"/>
              </a:solidFill>
              <a:latin typeface="DM Sans"/>
              <a:ea typeface="DM Sans"/>
              <a:cs typeface="DM Sans"/>
              <a:sym typeface="DM Sans"/>
            </a:endParaRPr>
          </a:p>
          <a:p>
            <a:pPr indent="0" lvl="0" marL="0" rtl="0" algn="l">
              <a:spcBef>
                <a:spcPts val="0"/>
              </a:spcBef>
              <a:spcAft>
                <a:spcPts val="0"/>
              </a:spcAft>
              <a:buNone/>
            </a:pPr>
            <a:r>
              <a:rPr b="1" lang="en" sz="1000">
                <a:solidFill>
                  <a:schemeClr val="lt2"/>
                </a:solidFill>
                <a:latin typeface="DM Sans"/>
                <a:ea typeface="DM Sans"/>
                <a:cs typeface="DM Sans"/>
                <a:sym typeface="DM Sans"/>
              </a:rPr>
              <a:t>post #01</a:t>
            </a:r>
            <a:endParaRPr sz="1000">
              <a:solidFill>
                <a:schemeClr val="lt2"/>
              </a:solidFill>
              <a:latin typeface="DM Sans"/>
              <a:ea typeface="DM Sans"/>
              <a:cs typeface="DM Sans"/>
              <a:sym typeface="DM Sans"/>
            </a:endParaRPr>
          </a:p>
        </p:txBody>
      </p:sp>
      <p:sp>
        <p:nvSpPr>
          <p:cNvPr id="1867" name="Google Shape;1867;p80"/>
          <p:cNvSpPr txBox="1"/>
          <p:nvPr/>
        </p:nvSpPr>
        <p:spPr>
          <a:xfrm>
            <a:off x="5128325" y="3485878"/>
            <a:ext cx="825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Tiktok</a:t>
            </a:r>
            <a:endParaRPr b="1" sz="1000">
              <a:solidFill>
                <a:schemeClr val="lt2"/>
              </a:solidFill>
              <a:latin typeface="DM Sans"/>
              <a:ea typeface="DM Sans"/>
              <a:cs typeface="DM Sans"/>
              <a:sym typeface="DM Sans"/>
            </a:endParaRPr>
          </a:p>
          <a:p>
            <a:pPr indent="0" lvl="0" marL="0" rtl="0" algn="l">
              <a:spcBef>
                <a:spcPts val="0"/>
              </a:spcBef>
              <a:spcAft>
                <a:spcPts val="0"/>
              </a:spcAft>
              <a:buNone/>
            </a:pPr>
            <a:r>
              <a:rPr b="1" lang="en" sz="1000">
                <a:solidFill>
                  <a:schemeClr val="lt2"/>
                </a:solidFill>
                <a:latin typeface="DM Sans"/>
                <a:ea typeface="DM Sans"/>
                <a:cs typeface="DM Sans"/>
                <a:sym typeface="DM Sans"/>
              </a:rPr>
              <a:t>post #02</a:t>
            </a:r>
            <a:endParaRPr sz="1000">
              <a:solidFill>
                <a:schemeClr val="lt2"/>
              </a:solidFill>
              <a:latin typeface="DM Sans"/>
              <a:ea typeface="DM Sans"/>
              <a:cs typeface="DM Sans"/>
              <a:sym typeface="DM Sans"/>
            </a:endParaRPr>
          </a:p>
        </p:txBody>
      </p:sp>
      <p:sp>
        <p:nvSpPr>
          <p:cNvPr id="1868" name="Google Shape;1868;p80"/>
          <p:cNvSpPr txBox="1"/>
          <p:nvPr/>
        </p:nvSpPr>
        <p:spPr>
          <a:xfrm>
            <a:off x="1826600" y="4093103"/>
            <a:ext cx="825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Tiktok</a:t>
            </a:r>
            <a:endParaRPr b="1" sz="1000">
              <a:solidFill>
                <a:schemeClr val="lt2"/>
              </a:solidFill>
              <a:latin typeface="DM Sans"/>
              <a:ea typeface="DM Sans"/>
              <a:cs typeface="DM Sans"/>
              <a:sym typeface="DM Sans"/>
            </a:endParaRPr>
          </a:p>
          <a:p>
            <a:pPr indent="0" lvl="0" marL="0" rtl="0" algn="l">
              <a:spcBef>
                <a:spcPts val="0"/>
              </a:spcBef>
              <a:spcAft>
                <a:spcPts val="0"/>
              </a:spcAft>
              <a:buNone/>
            </a:pPr>
            <a:r>
              <a:rPr b="1" lang="en" sz="1000">
                <a:solidFill>
                  <a:schemeClr val="lt2"/>
                </a:solidFill>
                <a:latin typeface="DM Sans"/>
                <a:ea typeface="DM Sans"/>
                <a:cs typeface="DM Sans"/>
                <a:sym typeface="DM Sans"/>
              </a:rPr>
              <a:t>post #03</a:t>
            </a:r>
            <a:endParaRPr sz="1000">
              <a:solidFill>
                <a:schemeClr val="lt2"/>
              </a:solidFill>
              <a:latin typeface="DM Sans"/>
              <a:ea typeface="DM Sans"/>
              <a:cs typeface="DM Sans"/>
              <a:sym typeface="DM Sans"/>
            </a:endParaRPr>
          </a:p>
        </p:txBody>
      </p:sp>
      <p:sp>
        <p:nvSpPr>
          <p:cNvPr id="1869" name="Google Shape;1869;p80"/>
          <p:cNvSpPr txBox="1"/>
          <p:nvPr/>
        </p:nvSpPr>
        <p:spPr>
          <a:xfrm>
            <a:off x="7329478" y="4093103"/>
            <a:ext cx="894300" cy="44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lt2"/>
                </a:solidFill>
                <a:latin typeface="DM Sans"/>
                <a:ea typeface="DM Sans"/>
                <a:cs typeface="DM Sans"/>
                <a:sym typeface="DM Sans"/>
              </a:rPr>
              <a:t>Twitter promo #02</a:t>
            </a:r>
            <a:endParaRPr sz="1000">
              <a:solidFill>
                <a:schemeClr val="lt2"/>
              </a:solidFill>
              <a:latin typeface="DM Sans"/>
              <a:ea typeface="DM Sans"/>
              <a:cs typeface="DM Sans"/>
              <a:sym typeface="DM Sans"/>
            </a:endParaRPr>
          </a:p>
        </p:txBody>
      </p:sp>
      <p:grpSp>
        <p:nvGrpSpPr>
          <p:cNvPr id="1870" name="Google Shape;1870;p80"/>
          <p:cNvGrpSpPr/>
          <p:nvPr/>
        </p:nvGrpSpPr>
        <p:grpSpPr>
          <a:xfrm>
            <a:off x="7523064" y="478209"/>
            <a:ext cx="572760" cy="572698"/>
            <a:chOff x="346264" y="3963859"/>
            <a:chExt cx="572760" cy="572698"/>
          </a:xfrm>
        </p:grpSpPr>
        <p:sp>
          <p:nvSpPr>
            <p:cNvPr id="1871" name="Google Shape;1871;p80"/>
            <p:cNvSpPr/>
            <p:nvPr/>
          </p:nvSpPr>
          <p:spPr>
            <a:xfrm>
              <a:off x="346264" y="3963911"/>
              <a:ext cx="572760" cy="572607"/>
            </a:xfrm>
            <a:custGeom>
              <a:rect b="b" l="l" r="r" t="t"/>
              <a:pathLst>
                <a:path extrusionOk="0" h="6357" w="6358">
                  <a:moveTo>
                    <a:pt x="519" y="0"/>
                  </a:moveTo>
                  <a:cubicBezTo>
                    <a:pt x="234" y="0"/>
                    <a:pt x="1" y="233"/>
                    <a:pt x="1" y="518"/>
                  </a:cubicBezTo>
                  <a:lnTo>
                    <a:pt x="1" y="5839"/>
                  </a:lnTo>
                  <a:cubicBezTo>
                    <a:pt x="1" y="6124"/>
                    <a:pt x="234" y="6357"/>
                    <a:pt x="519" y="6357"/>
                  </a:cubicBezTo>
                  <a:lnTo>
                    <a:pt x="5840" y="6357"/>
                  </a:lnTo>
                  <a:cubicBezTo>
                    <a:pt x="6125" y="6357"/>
                    <a:pt x="6357" y="6124"/>
                    <a:pt x="6357" y="5839"/>
                  </a:cubicBezTo>
                  <a:lnTo>
                    <a:pt x="6357" y="518"/>
                  </a:lnTo>
                  <a:cubicBezTo>
                    <a:pt x="6357" y="233"/>
                    <a:pt x="6125" y="0"/>
                    <a:pt x="58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2" name="Google Shape;1872;p80"/>
            <p:cNvGrpSpPr/>
            <p:nvPr/>
          </p:nvGrpSpPr>
          <p:grpSpPr>
            <a:xfrm>
              <a:off x="346310" y="3963859"/>
              <a:ext cx="572674" cy="572698"/>
              <a:chOff x="3815500" y="4034976"/>
              <a:chExt cx="459389" cy="459445"/>
            </a:xfrm>
          </p:grpSpPr>
          <p:sp>
            <p:nvSpPr>
              <p:cNvPr id="1873" name="Google Shape;1873;p80"/>
              <p:cNvSpPr/>
              <p:nvPr/>
            </p:nvSpPr>
            <p:spPr>
              <a:xfrm>
                <a:off x="3815500" y="4034976"/>
                <a:ext cx="459389" cy="459445"/>
              </a:xfrm>
              <a:custGeom>
                <a:rect b="b" l="l" r="r" t="t"/>
                <a:pathLst>
                  <a:path extrusionOk="0" h="6358" w="6357">
                    <a:moveTo>
                      <a:pt x="519" y="1"/>
                    </a:moveTo>
                    <a:cubicBezTo>
                      <a:pt x="234" y="1"/>
                      <a:pt x="0" y="234"/>
                      <a:pt x="0" y="519"/>
                    </a:cubicBezTo>
                    <a:lnTo>
                      <a:pt x="0" y="5840"/>
                    </a:lnTo>
                    <a:cubicBezTo>
                      <a:pt x="0" y="6125"/>
                      <a:pt x="234" y="6357"/>
                      <a:pt x="519" y="6357"/>
                    </a:cubicBezTo>
                    <a:lnTo>
                      <a:pt x="5840" y="6357"/>
                    </a:lnTo>
                    <a:cubicBezTo>
                      <a:pt x="6123" y="6357"/>
                      <a:pt x="6357" y="6125"/>
                      <a:pt x="6357" y="5840"/>
                    </a:cubicBezTo>
                    <a:lnTo>
                      <a:pt x="6357" y="519"/>
                    </a:lnTo>
                    <a:cubicBezTo>
                      <a:pt x="6357" y="234"/>
                      <a:pt x="6123" y="1"/>
                      <a:pt x="5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0"/>
              <p:cNvSpPr/>
              <p:nvPr/>
            </p:nvSpPr>
            <p:spPr>
              <a:xfrm>
                <a:off x="3878878" y="4098425"/>
                <a:ext cx="332708" cy="332697"/>
              </a:xfrm>
              <a:custGeom>
                <a:rect b="b" l="l" r="r" t="t"/>
                <a:pathLst>
                  <a:path extrusionOk="0" h="4604" w="4604">
                    <a:moveTo>
                      <a:pt x="2302" y="159"/>
                    </a:moveTo>
                    <a:cubicBezTo>
                      <a:pt x="2529" y="159"/>
                      <a:pt x="2776" y="707"/>
                      <a:pt x="2871" y="1556"/>
                    </a:cubicBezTo>
                    <a:cubicBezTo>
                      <a:pt x="2684" y="1541"/>
                      <a:pt x="2491" y="1533"/>
                      <a:pt x="2302" y="1533"/>
                    </a:cubicBezTo>
                    <a:cubicBezTo>
                      <a:pt x="2112" y="1533"/>
                      <a:pt x="1920" y="1541"/>
                      <a:pt x="1732" y="1556"/>
                    </a:cubicBezTo>
                    <a:cubicBezTo>
                      <a:pt x="1827" y="707"/>
                      <a:pt x="2075" y="159"/>
                      <a:pt x="2302" y="159"/>
                    </a:cubicBezTo>
                    <a:close/>
                    <a:moveTo>
                      <a:pt x="1963" y="214"/>
                    </a:moveTo>
                    <a:lnTo>
                      <a:pt x="1963" y="214"/>
                    </a:lnTo>
                    <a:cubicBezTo>
                      <a:pt x="1764" y="491"/>
                      <a:pt x="1633" y="1003"/>
                      <a:pt x="1572" y="1571"/>
                    </a:cubicBezTo>
                    <a:cubicBezTo>
                      <a:pt x="1320" y="1598"/>
                      <a:pt x="1079" y="1639"/>
                      <a:pt x="864" y="1694"/>
                    </a:cubicBezTo>
                    <a:cubicBezTo>
                      <a:pt x="1017" y="960"/>
                      <a:pt x="1437" y="389"/>
                      <a:pt x="1963" y="214"/>
                    </a:cubicBezTo>
                    <a:close/>
                    <a:moveTo>
                      <a:pt x="2640" y="214"/>
                    </a:moveTo>
                    <a:lnTo>
                      <a:pt x="2640" y="214"/>
                    </a:lnTo>
                    <a:cubicBezTo>
                      <a:pt x="3166" y="389"/>
                      <a:pt x="3587" y="960"/>
                      <a:pt x="3739" y="1694"/>
                    </a:cubicBezTo>
                    <a:cubicBezTo>
                      <a:pt x="3525" y="1639"/>
                      <a:pt x="3283" y="1598"/>
                      <a:pt x="3032" y="1571"/>
                    </a:cubicBezTo>
                    <a:cubicBezTo>
                      <a:pt x="2971" y="1003"/>
                      <a:pt x="2839" y="491"/>
                      <a:pt x="2640" y="214"/>
                    </a:cubicBezTo>
                    <a:close/>
                    <a:moveTo>
                      <a:pt x="1430" y="345"/>
                    </a:moveTo>
                    <a:lnTo>
                      <a:pt x="1430" y="345"/>
                    </a:lnTo>
                    <a:cubicBezTo>
                      <a:pt x="1069" y="655"/>
                      <a:pt x="800" y="1154"/>
                      <a:pt x="694" y="1742"/>
                    </a:cubicBezTo>
                    <a:cubicBezTo>
                      <a:pt x="482" y="1808"/>
                      <a:pt x="305" y="1890"/>
                      <a:pt x="183" y="1987"/>
                    </a:cubicBezTo>
                    <a:cubicBezTo>
                      <a:pt x="292" y="1252"/>
                      <a:pt x="774" y="638"/>
                      <a:pt x="1430" y="345"/>
                    </a:cubicBezTo>
                    <a:close/>
                    <a:moveTo>
                      <a:pt x="3173" y="345"/>
                    </a:moveTo>
                    <a:lnTo>
                      <a:pt x="3173" y="345"/>
                    </a:lnTo>
                    <a:cubicBezTo>
                      <a:pt x="3829" y="638"/>
                      <a:pt x="4313" y="1252"/>
                      <a:pt x="4421" y="1987"/>
                    </a:cubicBezTo>
                    <a:cubicBezTo>
                      <a:pt x="4299" y="1890"/>
                      <a:pt x="4122" y="1808"/>
                      <a:pt x="3910" y="1742"/>
                    </a:cubicBezTo>
                    <a:cubicBezTo>
                      <a:pt x="3804" y="1154"/>
                      <a:pt x="3534" y="655"/>
                      <a:pt x="3173" y="345"/>
                    </a:cubicBezTo>
                    <a:close/>
                    <a:moveTo>
                      <a:pt x="667" y="1918"/>
                    </a:moveTo>
                    <a:cubicBezTo>
                      <a:pt x="653" y="2042"/>
                      <a:pt x="644" y="2171"/>
                      <a:pt x="644" y="2302"/>
                    </a:cubicBezTo>
                    <a:cubicBezTo>
                      <a:pt x="644" y="2432"/>
                      <a:pt x="653" y="2560"/>
                      <a:pt x="667" y="2684"/>
                    </a:cubicBezTo>
                    <a:cubicBezTo>
                      <a:pt x="345" y="2573"/>
                      <a:pt x="159" y="2433"/>
                      <a:pt x="159" y="2302"/>
                    </a:cubicBezTo>
                    <a:cubicBezTo>
                      <a:pt x="159" y="2169"/>
                      <a:pt x="345" y="2030"/>
                      <a:pt x="667" y="1918"/>
                    </a:cubicBezTo>
                    <a:close/>
                    <a:moveTo>
                      <a:pt x="3936" y="1918"/>
                    </a:moveTo>
                    <a:lnTo>
                      <a:pt x="3936" y="1918"/>
                    </a:lnTo>
                    <a:cubicBezTo>
                      <a:pt x="4258" y="2030"/>
                      <a:pt x="4444" y="2169"/>
                      <a:pt x="4444" y="2302"/>
                    </a:cubicBezTo>
                    <a:cubicBezTo>
                      <a:pt x="4444" y="2433"/>
                      <a:pt x="4258" y="2573"/>
                      <a:pt x="3936" y="2684"/>
                    </a:cubicBezTo>
                    <a:cubicBezTo>
                      <a:pt x="3952" y="2560"/>
                      <a:pt x="3959" y="2432"/>
                      <a:pt x="3959" y="2302"/>
                    </a:cubicBezTo>
                    <a:cubicBezTo>
                      <a:pt x="3959" y="2171"/>
                      <a:pt x="3952" y="2043"/>
                      <a:pt x="3936" y="1918"/>
                    </a:cubicBezTo>
                    <a:close/>
                    <a:moveTo>
                      <a:pt x="1557" y="1732"/>
                    </a:moveTo>
                    <a:lnTo>
                      <a:pt x="1557" y="1732"/>
                    </a:lnTo>
                    <a:cubicBezTo>
                      <a:pt x="1541" y="1920"/>
                      <a:pt x="1533" y="2111"/>
                      <a:pt x="1533" y="2302"/>
                    </a:cubicBezTo>
                    <a:cubicBezTo>
                      <a:pt x="1533" y="2491"/>
                      <a:pt x="1541" y="2683"/>
                      <a:pt x="1557" y="2870"/>
                    </a:cubicBezTo>
                    <a:cubicBezTo>
                      <a:pt x="1281" y="2840"/>
                      <a:pt x="1038" y="2793"/>
                      <a:pt x="835" y="2737"/>
                    </a:cubicBezTo>
                    <a:cubicBezTo>
                      <a:pt x="814" y="2596"/>
                      <a:pt x="804" y="2451"/>
                      <a:pt x="804" y="2302"/>
                    </a:cubicBezTo>
                    <a:cubicBezTo>
                      <a:pt x="804" y="2152"/>
                      <a:pt x="814" y="2006"/>
                      <a:pt x="835" y="1866"/>
                    </a:cubicBezTo>
                    <a:cubicBezTo>
                      <a:pt x="1038" y="1809"/>
                      <a:pt x="1281" y="1763"/>
                      <a:pt x="1557" y="1732"/>
                    </a:cubicBezTo>
                    <a:close/>
                    <a:moveTo>
                      <a:pt x="3047" y="1732"/>
                    </a:moveTo>
                    <a:cubicBezTo>
                      <a:pt x="3322" y="1763"/>
                      <a:pt x="3566" y="1809"/>
                      <a:pt x="3769" y="1867"/>
                    </a:cubicBezTo>
                    <a:cubicBezTo>
                      <a:pt x="3789" y="2006"/>
                      <a:pt x="3801" y="2152"/>
                      <a:pt x="3801" y="2302"/>
                    </a:cubicBezTo>
                    <a:cubicBezTo>
                      <a:pt x="3801" y="2451"/>
                      <a:pt x="3789" y="2597"/>
                      <a:pt x="3769" y="2737"/>
                    </a:cubicBezTo>
                    <a:cubicBezTo>
                      <a:pt x="3566" y="2793"/>
                      <a:pt x="3322" y="2840"/>
                      <a:pt x="3047" y="2871"/>
                    </a:cubicBezTo>
                    <a:cubicBezTo>
                      <a:pt x="3062" y="2683"/>
                      <a:pt x="3070" y="2491"/>
                      <a:pt x="3070" y="2302"/>
                    </a:cubicBezTo>
                    <a:cubicBezTo>
                      <a:pt x="3070" y="2111"/>
                      <a:pt x="3062" y="1920"/>
                      <a:pt x="3047" y="1732"/>
                    </a:cubicBezTo>
                    <a:close/>
                    <a:moveTo>
                      <a:pt x="2302" y="1692"/>
                    </a:moveTo>
                    <a:cubicBezTo>
                      <a:pt x="2508" y="1692"/>
                      <a:pt x="2703" y="1701"/>
                      <a:pt x="2887" y="1716"/>
                    </a:cubicBezTo>
                    <a:cubicBezTo>
                      <a:pt x="2903" y="1899"/>
                      <a:pt x="2911" y="2096"/>
                      <a:pt x="2911" y="2302"/>
                    </a:cubicBezTo>
                    <a:cubicBezTo>
                      <a:pt x="2911" y="2507"/>
                      <a:pt x="2903" y="2703"/>
                      <a:pt x="2887" y="2887"/>
                    </a:cubicBezTo>
                    <a:cubicBezTo>
                      <a:pt x="2703" y="2902"/>
                      <a:pt x="2508" y="2910"/>
                      <a:pt x="2302" y="2910"/>
                    </a:cubicBezTo>
                    <a:cubicBezTo>
                      <a:pt x="2095" y="2910"/>
                      <a:pt x="1900" y="2902"/>
                      <a:pt x="1717" y="2887"/>
                    </a:cubicBezTo>
                    <a:cubicBezTo>
                      <a:pt x="1702" y="2703"/>
                      <a:pt x="1692" y="2507"/>
                      <a:pt x="1692" y="2302"/>
                    </a:cubicBezTo>
                    <a:cubicBezTo>
                      <a:pt x="1692" y="2095"/>
                      <a:pt x="1702" y="1899"/>
                      <a:pt x="1717" y="1716"/>
                    </a:cubicBezTo>
                    <a:cubicBezTo>
                      <a:pt x="1900" y="1701"/>
                      <a:pt x="2095" y="1692"/>
                      <a:pt x="2302" y="1692"/>
                    </a:cubicBezTo>
                    <a:close/>
                    <a:moveTo>
                      <a:pt x="183" y="2616"/>
                    </a:moveTo>
                    <a:lnTo>
                      <a:pt x="183" y="2616"/>
                    </a:lnTo>
                    <a:cubicBezTo>
                      <a:pt x="305" y="2713"/>
                      <a:pt x="481" y="2794"/>
                      <a:pt x="694" y="2861"/>
                    </a:cubicBezTo>
                    <a:cubicBezTo>
                      <a:pt x="800" y="3448"/>
                      <a:pt x="1069" y="3947"/>
                      <a:pt x="1430" y="4259"/>
                    </a:cubicBezTo>
                    <a:cubicBezTo>
                      <a:pt x="774" y="3965"/>
                      <a:pt x="292" y="3351"/>
                      <a:pt x="183" y="2616"/>
                    </a:cubicBezTo>
                    <a:close/>
                    <a:moveTo>
                      <a:pt x="4421" y="2616"/>
                    </a:moveTo>
                    <a:lnTo>
                      <a:pt x="4421" y="2616"/>
                    </a:lnTo>
                    <a:cubicBezTo>
                      <a:pt x="4313" y="3351"/>
                      <a:pt x="3829" y="3965"/>
                      <a:pt x="3173" y="4259"/>
                    </a:cubicBezTo>
                    <a:cubicBezTo>
                      <a:pt x="3534" y="3947"/>
                      <a:pt x="3804" y="3448"/>
                      <a:pt x="3910" y="2861"/>
                    </a:cubicBezTo>
                    <a:cubicBezTo>
                      <a:pt x="4122" y="2795"/>
                      <a:pt x="4299" y="2713"/>
                      <a:pt x="4421" y="2616"/>
                    </a:cubicBezTo>
                    <a:close/>
                    <a:moveTo>
                      <a:pt x="864" y="2909"/>
                    </a:moveTo>
                    <a:cubicBezTo>
                      <a:pt x="1079" y="2964"/>
                      <a:pt x="1320" y="3005"/>
                      <a:pt x="1572" y="3032"/>
                    </a:cubicBezTo>
                    <a:cubicBezTo>
                      <a:pt x="1633" y="3600"/>
                      <a:pt x="1764" y="4113"/>
                      <a:pt x="1963" y="4388"/>
                    </a:cubicBezTo>
                    <a:cubicBezTo>
                      <a:pt x="1437" y="4214"/>
                      <a:pt x="1017" y="3644"/>
                      <a:pt x="864" y="2909"/>
                    </a:cubicBezTo>
                    <a:close/>
                    <a:moveTo>
                      <a:pt x="3739" y="2909"/>
                    </a:moveTo>
                    <a:cubicBezTo>
                      <a:pt x="3587" y="3644"/>
                      <a:pt x="3166" y="4214"/>
                      <a:pt x="2640" y="4388"/>
                    </a:cubicBezTo>
                    <a:cubicBezTo>
                      <a:pt x="2839" y="4113"/>
                      <a:pt x="2971" y="3600"/>
                      <a:pt x="3031" y="3032"/>
                    </a:cubicBezTo>
                    <a:cubicBezTo>
                      <a:pt x="3283" y="3005"/>
                      <a:pt x="3525" y="2964"/>
                      <a:pt x="3739" y="2909"/>
                    </a:cubicBezTo>
                    <a:close/>
                    <a:moveTo>
                      <a:pt x="1732" y="3046"/>
                    </a:moveTo>
                    <a:cubicBezTo>
                      <a:pt x="1920" y="3062"/>
                      <a:pt x="2112" y="3070"/>
                      <a:pt x="2302" y="3070"/>
                    </a:cubicBezTo>
                    <a:cubicBezTo>
                      <a:pt x="2491" y="3070"/>
                      <a:pt x="2684" y="3062"/>
                      <a:pt x="2871" y="3046"/>
                    </a:cubicBezTo>
                    <a:lnTo>
                      <a:pt x="2871" y="3046"/>
                    </a:lnTo>
                    <a:cubicBezTo>
                      <a:pt x="2776" y="3897"/>
                      <a:pt x="2528" y="4444"/>
                      <a:pt x="2302" y="4444"/>
                    </a:cubicBezTo>
                    <a:cubicBezTo>
                      <a:pt x="2075" y="4444"/>
                      <a:pt x="1827" y="3897"/>
                      <a:pt x="1732" y="3046"/>
                    </a:cubicBezTo>
                    <a:close/>
                    <a:moveTo>
                      <a:pt x="2302" y="0"/>
                    </a:moveTo>
                    <a:cubicBezTo>
                      <a:pt x="1033" y="0"/>
                      <a:pt x="1" y="1033"/>
                      <a:pt x="1" y="2302"/>
                    </a:cubicBezTo>
                    <a:cubicBezTo>
                      <a:pt x="1" y="3571"/>
                      <a:pt x="1032" y="4603"/>
                      <a:pt x="2302" y="4603"/>
                    </a:cubicBezTo>
                    <a:cubicBezTo>
                      <a:pt x="3571" y="4603"/>
                      <a:pt x="4603" y="3571"/>
                      <a:pt x="4603" y="2302"/>
                    </a:cubicBezTo>
                    <a:cubicBezTo>
                      <a:pt x="4604" y="1033"/>
                      <a:pt x="3571" y="0"/>
                      <a:pt x="23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75" name="Google Shape;1875;p80"/>
          <p:cNvGrpSpPr/>
          <p:nvPr/>
        </p:nvGrpSpPr>
        <p:grpSpPr>
          <a:xfrm>
            <a:off x="7991424" y="121558"/>
            <a:ext cx="801146" cy="446084"/>
            <a:chOff x="2940150" y="403838"/>
            <a:chExt cx="829773" cy="462024"/>
          </a:xfrm>
        </p:grpSpPr>
        <p:sp>
          <p:nvSpPr>
            <p:cNvPr id="1876" name="Google Shape;1876;p80"/>
            <p:cNvSpPr/>
            <p:nvPr/>
          </p:nvSpPr>
          <p:spPr>
            <a:xfrm>
              <a:off x="2940179" y="403838"/>
              <a:ext cx="829717" cy="462023"/>
            </a:xfrm>
            <a:custGeom>
              <a:rect b="b" l="l" r="r" t="t"/>
              <a:pathLst>
                <a:path extrusionOk="0" h="8209" w="14742">
                  <a:moveTo>
                    <a:pt x="2238" y="1"/>
                  </a:moveTo>
                  <a:cubicBezTo>
                    <a:pt x="1008" y="1"/>
                    <a:pt x="1" y="1008"/>
                    <a:pt x="1" y="2239"/>
                  </a:cubicBezTo>
                  <a:cubicBezTo>
                    <a:pt x="1" y="3469"/>
                    <a:pt x="1008" y="4475"/>
                    <a:pt x="2238" y="4475"/>
                  </a:cubicBezTo>
                  <a:lnTo>
                    <a:pt x="2881" y="4475"/>
                  </a:lnTo>
                  <a:lnTo>
                    <a:pt x="675" y="8208"/>
                  </a:lnTo>
                  <a:lnTo>
                    <a:pt x="6386" y="4475"/>
                  </a:lnTo>
                  <a:lnTo>
                    <a:pt x="12504" y="4475"/>
                  </a:lnTo>
                  <a:cubicBezTo>
                    <a:pt x="13734" y="4475"/>
                    <a:pt x="14741" y="3469"/>
                    <a:pt x="14741" y="2239"/>
                  </a:cubicBezTo>
                  <a:cubicBezTo>
                    <a:pt x="14742" y="1008"/>
                    <a:pt x="13735" y="1"/>
                    <a:pt x="125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7" name="Google Shape;1877;p80"/>
            <p:cNvGrpSpPr/>
            <p:nvPr/>
          </p:nvGrpSpPr>
          <p:grpSpPr>
            <a:xfrm>
              <a:off x="2940150" y="403838"/>
              <a:ext cx="829773" cy="462024"/>
              <a:chOff x="1284000" y="403838"/>
              <a:chExt cx="829773" cy="462024"/>
            </a:xfrm>
          </p:grpSpPr>
          <p:sp>
            <p:nvSpPr>
              <p:cNvPr id="1878" name="Google Shape;1878;p80"/>
              <p:cNvSpPr/>
              <p:nvPr/>
            </p:nvSpPr>
            <p:spPr>
              <a:xfrm>
                <a:off x="1322047" y="608538"/>
                <a:ext cx="393584" cy="257324"/>
              </a:xfrm>
              <a:custGeom>
                <a:rect b="b" l="l" r="r" t="t"/>
                <a:pathLst>
                  <a:path extrusionOk="0" h="4572" w="6993">
                    <a:moveTo>
                      <a:pt x="6993" y="0"/>
                    </a:moveTo>
                    <a:lnTo>
                      <a:pt x="2540" y="274"/>
                    </a:lnTo>
                    <a:lnTo>
                      <a:pt x="0" y="4571"/>
                    </a:lnTo>
                    <a:lnTo>
                      <a:pt x="69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0"/>
              <p:cNvSpPr/>
              <p:nvPr/>
            </p:nvSpPr>
            <p:spPr>
              <a:xfrm>
                <a:off x="1284000" y="403838"/>
                <a:ext cx="829773" cy="251920"/>
              </a:xfrm>
              <a:custGeom>
                <a:rect b="b" l="l" r="r" t="t"/>
                <a:pathLst>
                  <a:path extrusionOk="0" h="4476" w="14743">
                    <a:moveTo>
                      <a:pt x="2239" y="1"/>
                    </a:moveTo>
                    <a:cubicBezTo>
                      <a:pt x="1008" y="1"/>
                      <a:pt x="1" y="1008"/>
                      <a:pt x="1" y="2239"/>
                    </a:cubicBezTo>
                    <a:cubicBezTo>
                      <a:pt x="1" y="3469"/>
                      <a:pt x="1008" y="4475"/>
                      <a:pt x="2239" y="4475"/>
                    </a:cubicBezTo>
                    <a:lnTo>
                      <a:pt x="12505" y="4475"/>
                    </a:lnTo>
                    <a:cubicBezTo>
                      <a:pt x="13735" y="4475"/>
                      <a:pt x="14742" y="3469"/>
                      <a:pt x="14742" y="2239"/>
                    </a:cubicBezTo>
                    <a:cubicBezTo>
                      <a:pt x="14742" y="1008"/>
                      <a:pt x="13735" y="1"/>
                      <a:pt x="125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0"/>
              <p:cNvSpPr/>
              <p:nvPr/>
            </p:nvSpPr>
            <p:spPr>
              <a:xfrm>
                <a:off x="1641790" y="479200"/>
                <a:ext cx="114704" cy="101140"/>
              </a:xfrm>
              <a:custGeom>
                <a:rect b="b" l="l" r="r" t="t"/>
                <a:pathLst>
                  <a:path extrusionOk="0" h="1797" w="2038">
                    <a:moveTo>
                      <a:pt x="1019" y="0"/>
                    </a:moveTo>
                    <a:cubicBezTo>
                      <a:pt x="904" y="0"/>
                      <a:pt x="788" y="22"/>
                      <a:pt x="676" y="69"/>
                    </a:cubicBezTo>
                    <a:cubicBezTo>
                      <a:pt x="217" y="259"/>
                      <a:pt x="0" y="783"/>
                      <a:pt x="190" y="1242"/>
                    </a:cubicBezTo>
                    <a:cubicBezTo>
                      <a:pt x="333" y="1587"/>
                      <a:pt x="667" y="1796"/>
                      <a:pt x="1019" y="1796"/>
                    </a:cubicBezTo>
                    <a:cubicBezTo>
                      <a:pt x="1134" y="1796"/>
                      <a:pt x="1251" y="1774"/>
                      <a:pt x="1363" y="1727"/>
                    </a:cubicBezTo>
                    <a:cubicBezTo>
                      <a:pt x="1821" y="1538"/>
                      <a:pt x="2038" y="1013"/>
                      <a:pt x="1848" y="555"/>
                    </a:cubicBezTo>
                    <a:cubicBezTo>
                      <a:pt x="1705" y="209"/>
                      <a:pt x="1371" y="0"/>
                      <a:pt x="10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0"/>
              <p:cNvSpPr/>
              <p:nvPr/>
            </p:nvSpPr>
            <p:spPr>
              <a:xfrm>
                <a:off x="1428478" y="479200"/>
                <a:ext cx="114760" cy="101140"/>
              </a:xfrm>
              <a:custGeom>
                <a:rect b="b" l="l" r="r" t="t"/>
                <a:pathLst>
                  <a:path extrusionOk="0" h="1797" w="2039">
                    <a:moveTo>
                      <a:pt x="1020" y="1"/>
                    </a:moveTo>
                    <a:cubicBezTo>
                      <a:pt x="905" y="1"/>
                      <a:pt x="789" y="23"/>
                      <a:pt x="676" y="70"/>
                    </a:cubicBezTo>
                    <a:cubicBezTo>
                      <a:pt x="218" y="259"/>
                      <a:pt x="1" y="784"/>
                      <a:pt x="190" y="1242"/>
                    </a:cubicBezTo>
                    <a:cubicBezTo>
                      <a:pt x="334" y="1587"/>
                      <a:pt x="667" y="1796"/>
                      <a:pt x="1020" y="1796"/>
                    </a:cubicBezTo>
                    <a:cubicBezTo>
                      <a:pt x="1134" y="1796"/>
                      <a:pt x="1251" y="1774"/>
                      <a:pt x="1363" y="1727"/>
                    </a:cubicBezTo>
                    <a:cubicBezTo>
                      <a:pt x="1821" y="1538"/>
                      <a:pt x="2038" y="1013"/>
                      <a:pt x="1849" y="555"/>
                    </a:cubicBezTo>
                    <a:cubicBezTo>
                      <a:pt x="1706" y="210"/>
                      <a:pt x="1372" y="1"/>
                      <a:pt x="10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0"/>
              <p:cNvSpPr/>
              <p:nvPr/>
            </p:nvSpPr>
            <p:spPr>
              <a:xfrm>
                <a:off x="1856565" y="479313"/>
                <a:ext cx="110989" cy="101083"/>
              </a:xfrm>
              <a:custGeom>
                <a:rect b="b" l="l" r="r" t="t"/>
                <a:pathLst>
                  <a:path extrusionOk="0" h="1796" w="1972">
                    <a:moveTo>
                      <a:pt x="986" y="1"/>
                    </a:moveTo>
                    <a:cubicBezTo>
                      <a:pt x="757" y="1"/>
                      <a:pt x="527" y="88"/>
                      <a:pt x="352" y="263"/>
                    </a:cubicBezTo>
                    <a:cubicBezTo>
                      <a:pt x="1" y="614"/>
                      <a:pt x="1" y="1182"/>
                      <a:pt x="352" y="1533"/>
                    </a:cubicBezTo>
                    <a:cubicBezTo>
                      <a:pt x="527" y="1708"/>
                      <a:pt x="757" y="1795"/>
                      <a:pt x="986" y="1795"/>
                    </a:cubicBezTo>
                    <a:cubicBezTo>
                      <a:pt x="1216" y="1795"/>
                      <a:pt x="1446" y="1708"/>
                      <a:pt x="1621" y="1533"/>
                    </a:cubicBezTo>
                    <a:cubicBezTo>
                      <a:pt x="1971" y="1182"/>
                      <a:pt x="1971" y="614"/>
                      <a:pt x="1621" y="263"/>
                    </a:cubicBezTo>
                    <a:cubicBezTo>
                      <a:pt x="1446" y="88"/>
                      <a:pt x="1216"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6" name="Shape 1886"/>
        <p:cNvGrpSpPr/>
        <p:nvPr/>
      </p:nvGrpSpPr>
      <p:grpSpPr>
        <a:xfrm>
          <a:off x="0" y="0"/>
          <a:ext cx="0" cy="0"/>
          <a:chOff x="0" y="0"/>
          <a:chExt cx="0" cy="0"/>
        </a:xfrm>
      </p:grpSpPr>
      <p:sp>
        <p:nvSpPr>
          <p:cNvPr id="1887" name="Google Shape;1887;p81"/>
          <p:cNvSpPr txBox="1"/>
          <p:nvPr>
            <p:ph type="title"/>
          </p:nvPr>
        </p:nvSpPr>
        <p:spPr>
          <a:xfrm>
            <a:off x="2526400" y="1898850"/>
            <a:ext cx="4266300" cy="841800"/>
          </a:xfrm>
          <a:prstGeom prst="rect">
            <a:avLst/>
          </a:prstGeom>
        </p:spPr>
        <p:txBody>
          <a:bodyPr anchorCtr="0" anchor="ctr" bIns="91425" lIns="0" spcFirstLastPara="1" rIns="91425" wrap="square" tIns="91425">
            <a:noAutofit/>
          </a:bodyPr>
          <a:lstStyle/>
          <a:p>
            <a:pPr indent="0" lvl="0" marL="0" rtl="0" algn="r">
              <a:spcBef>
                <a:spcPts val="0"/>
              </a:spcBef>
              <a:spcAft>
                <a:spcPts val="0"/>
              </a:spcAft>
              <a:buNone/>
            </a:pPr>
            <a:r>
              <a:rPr lang="en"/>
              <a:t>Budget</a:t>
            </a:r>
            <a:endParaRPr/>
          </a:p>
        </p:txBody>
      </p:sp>
      <p:sp>
        <p:nvSpPr>
          <p:cNvPr id="1888" name="Google Shape;1888;p81"/>
          <p:cNvSpPr txBox="1"/>
          <p:nvPr>
            <p:ph idx="2" type="title"/>
          </p:nvPr>
        </p:nvSpPr>
        <p:spPr>
          <a:xfrm>
            <a:off x="6912454" y="1898853"/>
            <a:ext cx="1347000" cy="13458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889" name="Google Shape;1889;p81"/>
          <p:cNvSpPr txBox="1"/>
          <p:nvPr>
            <p:ph idx="1" type="subTitle"/>
          </p:nvPr>
        </p:nvSpPr>
        <p:spPr>
          <a:xfrm>
            <a:off x="2526400" y="2828675"/>
            <a:ext cx="4266300" cy="417000"/>
          </a:xfrm>
          <a:prstGeom prst="rect">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t" bIns="91425" lIns="0" spcFirstLastPara="1" rIns="91425" wrap="square" tIns="91425">
            <a:noAutofit/>
          </a:bodyPr>
          <a:lstStyle/>
          <a:p>
            <a:pPr indent="0" lvl="0" marL="0" rtl="0" algn="ctr">
              <a:spcBef>
                <a:spcPts val="0"/>
              </a:spcBef>
              <a:spcAft>
                <a:spcPts val="1600"/>
              </a:spcAft>
              <a:buNone/>
            </a:pPr>
            <a:r>
              <a:rPr lang="en">
                <a:solidFill>
                  <a:schemeClr val="lt1"/>
                </a:solidFill>
              </a:rPr>
              <a:t>You can enter a subtitle here if you need it</a:t>
            </a:r>
            <a:endParaRPr>
              <a:solidFill>
                <a:schemeClr val="lt1"/>
              </a:solidFill>
            </a:endParaRPr>
          </a:p>
        </p:txBody>
      </p:sp>
      <p:grpSp>
        <p:nvGrpSpPr>
          <p:cNvPr id="1890" name="Google Shape;1890;p81"/>
          <p:cNvGrpSpPr/>
          <p:nvPr/>
        </p:nvGrpSpPr>
        <p:grpSpPr>
          <a:xfrm>
            <a:off x="340413" y="1055615"/>
            <a:ext cx="2362800" cy="3162292"/>
            <a:chOff x="340406" y="1055582"/>
            <a:chExt cx="2266910" cy="3033955"/>
          </a:xfrm>
        </p:grpSpPr>
        <p:sp>
          <p:nvSpPr>
            <p:cNvPr id="1891" name="Google Shape;1891;p81"/>
            <p:cNvSpPr/>
            <p:nvPr/>
          </p:nvSpPr>
          <p:spPr>
            <a:xfrm>
              <a:off x="644210" y="1389794"/>
              <a:ext cx="1221364" cy="2459308"/>
            </a:xfrm>
            <a:custGeom>
              <a:rect b="b" l="l" r="r" t="t"/>
              <a:pathLst>
                <a:path extrusionOk="0" h="19431" w="9650">
                  <a:moveTo>
                    <a:pt x="194" y="1"/>
                  </a:moveTo>
                  <a:cubicBezTo>
                    <a:pt x="87" y="1"/>
                    <a:pt x="0" y="88"/>
                    <a:pt x="0" y="195"/>
                  </a:cubicBezTo>
                  <a:lnTo>
                    <a:pt x="0" y="433"/>
                  </a:lnTo>
                  <a:lnTo>
                    <a:pt x="0" y="17212"/>
                  </a:lnTo>
                  <a:lnTo>
                    <a:pt x="0" y="19236"/>
                  </a:lnTo>
                  <a:cubicBezTo>
                    <a:pt x="0" y="19344"/>
                    <a:pt x="87" y="19430"/>
                    <a:pt x="194" y="19430"/>
                  </a:cubicBezTo>
                  <a:lnTo>
                    <a:pt x="9457" y="19430"/>
                  </a:lnTo>
                  <a:cubicBezTo>
                    <a:pt x="9563" y="19430"/>
                    <a:pt x="9650" y="19344"/>
                    <a:pt x="9650" y="19236"/>
                  </a:cubicBezTo>
                  <a:lnTo>
                    <a:pt x="9650" y="17212"/>
                  </a:lnTo>
                  <a:lnTo>
                    <a:pt x="9650" y="433"/>
                  </a:lnTo>
                  <a:lnTo>
                    <a:pt x="9650" y="195"/>
                  </a:lnTo>
                  <a:cubicBezTo>
                    <a:pt x="9650" y="88"/>
                    <a:pt x="9563" y="1"/>
                    <a:pt x="9456" y="1"/>
                  </a:cubicBezTo>
                  <a:close/>
                </a:path>
              </a:pathLst>
            </a:custGeom>
            <a:solidFill>
              <a:schemeClr val="lt1"/>
            </a:solidFill>
            <a:ln cap="flat" cmpd="sng" w="1143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2" name="Google Shape;1892;p81"/>
            <p:cNvGrpSpPr/>
            <p:nvPr/>
          </p:nvGrpSpPr>
          <p:grpSpPr>
            <a:xfrm>
              <a:off x="644210" y="1389794"/>
              <a:ext cx="1221375" cy="2458781"/>
              <a:chOff x="5842250" y="1369450"/>
              <a:chExt cx="1463581" cy="2946371"/>
            </a:xfrm>
          </p:grpSpPr>
          <p:sp>
            <p:nvSpPr>
              <p:cNvPr id="1893" name="Google Shape;1893;p81"/>
              <p:cNvSpPr/>
              <p:nvPr/>
            </p:nvSpPr>
            <p:spPr>
              <a:xfrm>
                <a:off x="5842402" y="1369450"/>
                <a:ext cx="1463429" cy="2946371"/>
              </a:xfrm>
              <a:custGeom>
                <a:rect b="b" l="l" r="r" t="t"/>
                <a:pathLst>
                  <a:path extrusionOk="0" h="19431" w="9651">
                    <a:moveTo>
                      <a:pt x="194" y="1"/>
                    </a:moveTo>
                    <a:cubicBezTo>
                      <a:pt x="87" y="1"/>
                      <a:pt x="1" y="87"/>
                      <a:pt x="1" y="195"/>
                    </a:cubicBezTo>
                    <a:lnTo>
                      <a:pt x="1" y="19237"/>
                    </a:lnTo>
                    <a:cubicBezTo>
                      <a:pt x="1" y="19344"/>
                      <a:pt x="87" y="19430"/>
                      <a:pt x="194" y="19430"/>
                    </a:cubicBezTo>
                    <a:lnTo>
                      <a:pt x="9456" y="19430"/>
                    </a:lnTo>
                    <a:cubicBezTo>
                      <a:pt x="9564" y="19430"/>
                      <a:pt x="9650" y="19344"/>
                      <a:pt x="9650" y="19236"/>
                    </a:cubicBezTo>
                    <a:lnTo>
                      <a:pt x="9650" y="195"/>
                    </a:lnTo>
                    <a:cubicBezTo>
                      <a:pt x="9650" y="88"/>
                      <a:pt x="9564" y="1"/>
                      <a:pt x="94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1"/>
              <p:cNvSpPr/>
              <p:nvPr/>
            </p:nvSpPr>
            <p:spPr>
              <a:xfrm>
                <a:off x="5842250" y="1407358"/>
                <a:ext cx="1463581" cy="2599891"/>
              </a:xfrm>
              <a:custGeom>
                <a:rect b="b" l="l" r="r" t="t"/>
                <a:pathLst>
                  <a:path extrusionOk="0" h="17146" w="9652">
                    <a:moveTo>
                      <a:pt x="184" y="0"/>
                    </a:moveTo>
                    <a:cubicBezTo>
                      <a:pt x="83" y="0"/>
                      <a:pt x="1" y="82"/>
                      <a:pt x="1" y="183"/>
                    </a:cubicBezTo>
                    <a:lnTo>
                      <a:pt x="1" y="16962"/>
                    </a:lnTo>
                    <a:cubicBezTo>
                      <a:pt x="1" y="17063"/>
                      <a:pt x="83" y="17145"/>
                      <a:pt x="184" y="17145"/>
                    </a:cubicBezTo>
                    <a:lnTo>
                      <a:pt x="9468" y="17145"/>
                    </a:lnTo>
                    <a:cubicBezTo>
                      <a:pt x="9570" y="17145"/>
                      <a:pt x="9651" y="17063"/>
                      <a:pt x="9651" y="16962"/>
                    </a:cubicBezTo>
                    <a:lnTo>
                      <a:pt x="9651" y="183"/>
                    </a:lnTo>
                    <a:cubicBezTo>
                      <a:pt x="9651" y="82"/>
                      <a:pt x="9570" y="0"/>
                      <a:pt x="94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1"/>
              <p:cNvSpPr/>
              <p:nvPr/>
            </p:nvSpPr>
            <p:spPr>
              <a:xfrm>
                <a:off x="6477590" y="1369450"/>
                <a:ext cx="193031" cy="232453"/>
              </a:xfrm>
              <a:custGeom>
                <a:rect b="b" l="l" r="r" t="t"/>
                <a:pathLst>
                  <a:path extrusionOk="0" h="1533" w="1273">
                    <a:moveTo>
                      <a:pt x="1" y="1"/>
                    </a:moveTo>
                    <a:lnTo>
                      <a:pt x="1" y="871"/>
                    </a:lnTo>
                    <a:cubicBezTo>
                      <a:pt x="1" y="1236"/>
                      <a:pt x="288" y="1533"/>
                      <a:pt x="636" y="1533"/>
                    </a:cubicBezTo>
                    <a:cubicBezTo>
                      <a:pt x="987" y="1533"/>
                      <a:pt x="1273" y="1236"/>
                      <a:pt x="1273" y="871"/>
                    </a:cubicBezTo>
                    <a:lnTo>
                      <a:pt x="12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1"/>
              <p:cNvSpPr/>
              <p:nvPr/>
            </p:nvSpPr>
            <p:spPr>
              <a:xfrm>
                <a:off x="6512769" y="1446631"/>
                <a:ext cx="122824" cy="122822"/>
              </a:xfrm>
              <a:custGeom>
                <a:rect b="b" l="l" r="r" t="t"/>
                <a:pathLst>
                  <a:path extrusionOk="0" h="810" w="810">
                    <a:moveTo>
                      <a:pt x="404" y="1"/>
                    </a:moveTo>
                    <a:cubicBezTo>
                      <a:pt x="181" y="1"/>
                      <a:pt x="0" y="182"/>
                      <a:pt x="0" y="405"/>
                    </a:cubicBezTo>
                    <a:cubicBezTo>
                      <a:pt x="0" y="629"/>
                      <a:pt x="181" y="810"/>
                      <a:pt x="404" y="810"/>
                    </a:cubicBezTo>
                    <a:cubicBezTo>
                      <a:pt x="628" y="810"/>
                      <a:pt x="809" y="629"/>
                      <a:pt x="809" y="405"/>
                    </a:cubicBezTo>
                    <a:cubicBezTo>
                      <a:pt x="809" y="182"/>
                      <a:pt x="628" y="1"/>
                      <a:pt x="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1"/>
              <p:cNvSpPr/>
              <p:nvPr/>
            </p:nvSpPr>
            <p:spPr>
              <a:xfrm>
                <a:off x="6523989" y="1457851"/>
                <a:ext cx="100382" cy="100381"/>
              </a:xfrm>
              <a:custGeom>
                <a:rect b="b" l="l" r="r" t="t"/>
                <a:pathLst>
                  <a:path extrusionOk="0" h="662" w="662">
                    <a:moveTo>
                      <a:pt x="330" y="1"/>
                    </a:moveTo>
                    <a:cubicBezTo>
                      <a:pt x="148" y="1"/>
                      <a:pt x="0" y="149"/>
                      <a:pt x="0" y="331"/>
                    </a:cubicBezTo>
                    <a:cubicBezTo>
                      <a:pt x="0" y="514"/>
                      <a:pt x="148" y="662"/>
                      <a:pt x="330" y="662"/>
                    </a:cubicBezTo>
                    <a:cubicBezTo>
                      <a:pt x="513" y="662"/>
                      <a:pt x="661" y="514"/>
                      <a:pt x="661" y="331"/>
                    </a:cubicBezTo>
                    <a:cubicBezTo>
                      <a:pt x="661" y="149"/>
                      <a:pt x="513" y="1"/>
                      <a:pt x="3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1"/>
              <p:cNvSpPr/>
              <p:nvPr/>
            </p:nvSpPr>
            <p:spPr>
              <a:xfrm>
                <a:off x="6535362" y="1469224"/>
                <a:ext cx="77637" cy="77636"/>
              </a:xfrm>
              <a:custGeom>
                <a:rect b="b" l="l" r="r" t="t"/>
                <a:pathLst>
                  <a:path extrusionOk="0" h="512" w="512">
                    <a:moveTo>
                      <a:pt x="255" y="1"/>
                    </a:moveTo>
                    <a:cubicBezTo>
                      <a:pt x="114" y="1"/>
                      <a:pt x="0" y="115"/>
                      <a:pt x="0" y="256"/>
                    </a:cubicBezTo>
                    <a:cubicBezTo>
                      <a:pt x="0" y="398"/>
                      <a:pt x="114" y="512"/>
                      <a:pt x="255" y="512"/>
                    </a:cubicBezTo>
                    <a:cubicBezTo>
                      <a:pt x="397" y="512"/>
                      <a:pt x="511" y="398"/>
                      <a:pt x="511" y="256"/>
                    </a:cubicBezTo>
                    <a:cubicBezTo>
                      <a:pt x="511" y="115"/>
                      <a:pt x="397" y="1"/>
                      <a:pt x="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1"/>
              <p:cNvSpPr/>
              <p:nvPr/>
            </p:nvSpPr>
            <p:spPr>
              <a:xfrm>
                <a:off x="6544460" y="1481051"/>
                <a:ext cx="48826" cy="46248"/>
              </a:xfrm>
              <a:custGeom>
                <a:rect b="b" l="l" r="r" t="t"/>
                <a:pathLst>
                  <a:path extrusionOk="0" h="305" w="322">
                    <a:moveTo>
                      <a:pt x="196" y="1"/>
                    </a:moveTo>
                    <a:cubicBezTo>
                      <a:pt x="150" y="1"/>
                      <a:pt x="105" y="18"/>
                      <a:pt x="70" y="52"/>
                    </a:cubicBezTo>
                    <a:cubicBezTo>
                      <a:pt x="1" y="122"/>
                      <a:pt x="1" y="234"/>
                      <a:pt x="70" y="304"/>
                    </a:cubicBezTo>
                    <a:lnTo>
                      <a:pt x="322" y="52"/>
                    </a:lnTo>
                    <a:cubicBezTo>
                      <a:pt x="287" y="18"/>
                      <a:pt x="241" y="1"/>
                      <a:pt x="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1"/>
              <p:cNvSpPr/>
              <p:nvPr/>
            </p:nvSpPr>
            <p:spPr>
              <a:xfrm>
                <a:off x="6696699" y="1479838"/>
                <a:ext cx="56560" cy="56407"/>
              </a:xfrm>
              <a:custGeom>
                <a:rect b="b" l="l" r="r" t="t"/>
                <a:pathLst>
                  <a:path extrusionOk="0" h="372" w="373">
                    <a:moveTo>
                      <a:pt x="187" y="1"/>
                    </a:moveTo>
                    <a:cubicBezTo>
                      <a:pt x="84" y="1"/>
                      <a:pt x="1" y="84"/>
                      <a:pt x="1" y="186"/>
                    </a:cubicBezTo>
                    <a:cubicBezTo>
                      <a:pt x="1" y="289"/>
                      <a:pt x="84" y="372"/>
                      <a:pt x="187" y="372"/>
                    </a:cubicBezTo>
                    <a:cubicBezTo>
                      <a:pt x="290" y="372"/>
                      <a:pt x="373" y="289"/>
                      <a:pt x="373" y="186"/>
                    </a:cubicBezTo>
                    <a:cubicBezTo>
                      <a:pt x="373" y="84"/>
                      <a:pt x="290" y="1"/>
                      <a:pt x="1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1"/>
              <p:cNvSpPr/>
              <p:nvPr/>
            </p:nvSpPr>
            <p:spPr>
              <a:xfrm>
                <a:off x="6705493" y="1488481"/>
                <a:ext cx="39273" cy="39273"/>
              </a:xfrm>
              <a:custGeom>
                <a:rect b="b" l="l" r="r" t="t"/>
                <a:pathLst>
                  <a:path extrusionOk="0" h="259" w="259">
                    <a:moveTo>
                      <a:pt x="129" y="0"/>
                    </a:moveTo>
                    <a:cubicBezTo>
                      <a:pt x="58" y="0"/>
                      <a:pt x="0" y="58"/>
                      <a:pt x="0" y="129"/>
                    </a:cubicBezTo>
                    <a:cubicBezTo>
                      <a:pt x="0" y="201"/>
                      <a:pt x="58" y="258"/>
                      <a:pt x="129" y="258"/>
                    </a:cubicBezTo>
                    <a:cubicBezTo>
                      <a:pt x="201" y="258"/>
                      <a:pt x="258" y="201"/>
                      <a:pt x="258" y="129"/>
                    </a:cubicBezTo>
                    <a:cubicBezTo>
                      <a:pt x="258" y="58"/>
                      <a:pt x="201" y="0"/>
                      <a:pt x="1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1"/>
              <p:cNvSpPr/>
              <p:nvPr/>
            </p:nvSpPr>
            <p:spPr>
              <a:xfrm>
                <a:off x="6396618" y="1488481"/>
                <a:ext cx="39425" cy="39273"/>
              </a:xfrm>
              <a:custGeom>
                <a:rect b="b" l="l" r="r" t="t"/>
                <a:pathLst>
                  <a:path extrusionOk="0" h="259" w="260">
                    <a:moveTo>
                      <a:pt x="130" y="0"/>
                    </a:moveTo>
                    <a:cubicBezTo>
                      <a:pt x="58" y="0"/>
                      <a:pt x="1" y="58"/>
                      <a:pt x="1" y="129"/>
                    </a:cubicBezTo>
                    <a:cubicBezTo>
                      <a:pt x="1" y="201"/>
                      <a:pt x="58" y="258"/>
                      <a:pt x="130" y="258"/>
                    </a:cubicBezTo>
                    <a:cubicBezTo>
                      <a:pt x="201" y="258"/>
                      <a:pt x="259" y="201"/>
                      <a:pt x="259" y="129"/>
                    </a:cubicBezTo>
                    <a:cubicBezTo>
                      <a:pt x="259" y="58"/>
                      <a:pt x="201" y="0"/>
                      <a:pt x="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1"/>
              <p:cNvSpPr/>
              <p:nvPr/>
            </p:nvSpPr>
            <p:spPr>
              <a:xfrm>
                <a:off x="6486081" y="4066225"/>
                <a:ext cx="176200" cy="176197"/>
              </a:xfrm>
              <a:custGeom>
                <a:rect b="b" l="l" r="r" t="t"/>
                <a:pathLst>
                  <a:path extrusionOk="0" h="1162" w="1162">
                    <a:moveTo>
                      <a:pt x="31" y="1"/>
                    </a:moveTo>
                    <a:cubicBezTo>
                      <a:pt x="14" y="1"/>
                      <a:pt x="0" y="14"/>
                      <a:pt x="0" y="32"/>
                    </a:cubicBezTo>
                    <a:lnTo>
                      <a:pt x="0" y="1131"/>
                    </a:lnTo>
                    <a:cubicBezTo>
                      <a:pt x="0" y="1149"/>
                      <a:pt x="14" y="1162"/>
                      <a:pt x="31" y="1162"/>
                    </a:cubicBezTo>
                    <a:lnTo>
                      <a:pt x="1130" y="1162"/>
                    </a:lnTo>
                    <a:cubicBezTo>
                      <a:pt x="1148" y="1162"/>
                      <a:pt x="1161" y="1149"/>
                      <a:pt x="1161" y="1131"/>
                    </a:cubicBezTo>
                    <a:lnTo>
                      <a:pt x="1161" y="32"/>
                    </a:lnTo>
                    <a:cubicBezTo>
                      <a:pt x="1161" y="14"/>
                      <a:pt x="1148" y="1"/>
                      <a:pt x="1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1"/>
              <p:cNvSpPr/>
              <p:nvPr/>
            </p:nvSpPr>
            <p:spPr>
              <a:xfrm>
                <a:off x="6503519" y="4083814"/>
                <a:ext cx="141172" cy="141018"/>
              </a:xfrm>
              <a:custGeom>
                <a:rect b="b" l="l" r="r" t="t"/>
                <a:pathLst>
                  <a:path extrusionOk="0" h="930" w="931">
                    <a:moveTo>
                      <a:pt x="26" y="0"/>
                    </a:moveTo>
                    <a:cubicBezTo>
                      <a:pt x="12" y="0"/>
                      <a:pt x="0" y="11"/>
                      <a:pt x="0" y="26"/>
                    </a:cubicBezTo>
                    <a:lnTo>
                      <a:pt x="0" y="905"/>
                    </a:lnTo>
                    <a:cubicBezTo>
                      <a:pt x="0" y="918"/>
                      <a:pt x="12" y="930"/>
                      <a:pt x="26" y="930"/>
                    </a:cubicBezTo>
                    <a:lnTo>
                      <a:pt x="905" y="930"/>
                    </a:lnTo>
                    <a:cubicBezTo>
                      <a:pt x="920" y="930"/>
                      <a:pt x="930" y="919"/>
                      <a:pt x="930" y="905"/>
                    </a:cubicBezTo>
                    <a:lnTo>
                      <a:pt x="930" y="26"/>
                    </a:lnTo>
                    <a:cubicBezTo>
                      <a:pt x="930" y="11"/>
                      <a:pt x="920"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1"/>
              <p:cNvSpPr/>
              <p:nvPr/>
            </p:nvSpPr>
            <p:spPr>
              <a:xfrm>
                <a:off x="6516559" y="4096855"/>
                <a:ext cx="113878" cy="113876"/>
              </a:xfrm>
              <a:custGeom>
                <a:rect b="b" l="l" r="r" t="t"/>
                <a:pathLst>
                  <a:path extrusionOk="0" h="751" w="751">
                    <a:moveTo>
                      <a:pt x="51" y="0"/>
                    </a:moveTo>
                    <a:cubicBezTo>
                      <a:pt x="23" y="0"/>
                      <a:pt x="1" y="23"/>
                      <a:pt x="1" y="51"/>
                    </a:cubicBezTo>
                    <a:lnTo>
                      <a:pt x="1" y="708"/>
                    </a:lnTo>
                    <a:cubicBezTo>
                      <a:pt x="1" y="725"/>
                      <a:pt x="10" y="741"/>
                      <a:pt x="23" y="750"/>
                    </a:cubicBezTo>
                    <a:lnTo>
                      <a:pt x="750" y="23"/>
                    </a:lnTo>
                    <a:cubicBezTo>
                      <a:pt x="742" y="10"/>
                      <a:pt x="726" y="0"/>
                      <a:pt x="7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1"/>
              <p:cNvSpPr/>
              <p:nvPr/>
            </p:nvSpPr>
            <p:spPr>
              <a:xfrm>
                <a:off x="6124893" y="4128849"/>
                <a:ext cx="166344" cy="49887"/>
              </a:xfrm>
              <a:custGeom>
                <a:rect b="b" l="l" r="r" t="t"/>
                <a:pathLst>
                  <a:path extrusionOk="0" h="329" w="1097">
                    <a:moveTo>
                      <a:pt x="164" y="0"/>
                    </a:moveTo>
                    <a:cubicBezTo>
                      <a:pt x="73" y="0"/>
                      <a:pt x="0" y="74"/>
                      <a:pt x="0" y="164"/>
                    </a:cubicBezTo>
                    <a:cubicBezTo>
                      <a:pt x="0" y="254"/>
                      <a:pt x="73" y="328"/>
                      <a:pt x="164" y="328"/>
                    </a:cubicBezTo>
                    <a:lnTo>
                      <a:pt x="933" y="328"/>
                    </a:lnTo>
                    <a:cubicBezTo>
                      <a:pt x="1023" y="328"/>
                      <a:pt x="1097" y="254"/>
                      <a:pt x="1097" y="164"/>
                    </a:cubicBezTo>
                    <a:cubicBezTo>
                      <a:pt x="1097" y="74"/>
                      <a:pt x="1023" y="0"/>
                      <a:pt x="9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1"/>
              <p:cNvSpPr/>
              <p:nvPr/>
            </p:nvSpPr>
            <p:spPr>
              <a:xfrm>
                <a:off x="6856974" y="4128849"/>
                <a:ext cx="166495" cy="49887"/>
              </a:xfrm>
              <a:custGeom>
                <a:rect b="b" l="l" r="r" t="t"/>
                <a:pathLst>
                  <a:path extrusionOk="0" h="329" w="1098">
                    <a:moveTo>
                      <a:pt x="164" y="0"/>
                    </a:moveTo>
                    <a:cubicBezTo>
                      <a:pt x="75" y="0"/>
                      <a:pt x="1" y="74"/>
                      <a:pt x="1" y="164"/>
                    </a:cubicBezTo>
                    <a:cubicBezTo>
                      <a:pt x="1" y="254"/>
                      <a:pt x="75" y="328"/>
                      <a:pt x="164" y="328"/>
                    </a:cubicBezTo>
                    <a:lnTo>
                      <a:pt x="934" y="328"/>
                    </a:lnTo>
                    <a:cubicBezTo>
                      <a:pt x="1024" y="328"/>
                      <a:pt x="1097" y="254"/>
                      <a:pt x="1097" y="164"/>
                    </a:cubicBezTo>
                    <a:cubicBezTo>
                      <a:pt x="1097" y="74"/>
                      <a:pt x="1024" y="0"/>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1"/>
              <p:cNvSpPr/>
              <p:nvPr/>
            </p:nvSpPr>
            <p:spPr>
              <a:xfrm>
                <a:off x="5957339" y="2988425"/>
                <a:ext cx="1233551" cy="226084"/>
              </a:xfrm>
              <a:custGeom>
                <a:rect b="b" l="l" r="r" t="t"/>
                <a:pathLst>
                  <a:path extrusionOk="0" h="1491" w="8135">
                    <a:moveTo>
                      <a:pt x="34" y="0"/>
                    </a:moveTo>
                    <a:cubicBezTo>
                      <a:pt x="15" y="0"/>
                      <a:pt x="1" y="16"/>
                      <a:pt x="1" y="33"/>
                    </a:cubicBezTo>
                    <a:lnTo>
                      <a:pt x="1" y="1458"/>
                    </a:lnTo>
                    <a:cubicBezTo>
                      <a:pt x="1" y="1476"/>
                      <a:pt x="15" y="1491"/>
                      <a:pt x="34" y="1491"/>
                    </a:cubicBezTo>
                    <a:lnTo>
                      <a:pt x="8102" y="1491"/>
                    </a:lnTo>
                    <a:cubicBezTo>
                      <a:pt x="8119" y="1491"/>
                      <a:pt x="8135" y="1476"/>
                      <a:pt x="8135" y="1458"/>
                    </a:cubicBezTo>
                    <a:lnTo>
                      <a:pt x="8135" y="33"/>
                    </a:lnTo>
                    <a:cubicBezTo>
                      <a:pt x="8135" y="16"/>
                      <a:pt x="8119" y="0"/>
                      <a:pt x="81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1"/>
              <p:cNvSpPr/>
              <p:nvPr/>
            </p:nvSpPr>
            <p:spPr>
              <a:xfrm>
                <a:off x="6023147" y="3070306"/>
                <a:ext cx="1101932" cy="62321"/>
              </a:xfrm>
              <a:custGeom>
                <a:rect b="b" l="l" r="r" t="t"/>
                <a:pathLst>
                  <a:path extrusionOk="0" h="411" w="7267">
                    <a:moveTo>
                      <a:pt x="45" y="0"/>
                    </a:moveTo>
                    <a:cubicBezTo>
                      <a:pt x="20" y="0"/>
                      <a:pt x="1" y="20"/>
                      <a:pt x="1" y="45"/>
                    </a:cubicBezTo>
                    <a:lnTo>
                      <a:pt x="1" y="367"/>
                    </a:lnTo>
                    <a:cubicBezTo>
                      <a:pt x="1" y="391"/>
                      <a:pt x="20" y="411"/>
                      <a:pt x="45" y="411"/>
                    </a:cubicBezTo>
                    <a:lnTo>
                      <a:pt x="7222" y="411"/>
                    </a:lnTo>
                    <a:cubicBezTo>
                      <a:pt x="7246" y="411"/>
                      <a:pt x="7266" y="391"/>
                      <a:pt x="7267" y="367"/>
                    </a:cubicBezTo>
                    <a:lnTo>
                      <a:pt x="7267" y="45"/>
                    </a:lnTo>
                    <a:cubicBezTo>
                      <a:pt x="7267" y="20"/>
                      <a:pt x="7247" y="0"/>
                      <a:pt x="72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1"/>
              <p:cNvSpPr/>
              <p:nvPr/>
            </p:nvSpPr>
            <p:spPr>
              <a:xfrm>
                <a:off x="5979629" y="3441501"/>
                <a:ext cx="1188970" cy="51252"/>
              </a:xfrm>
              <a:custGeom>
                <a:rect b="b" l="l" r="r" t="t"/>
                <a:pathLst>
                  <a:path extrusionOk="0" h="338" w="7841">
                    <a:moveTo>
                      <a:pt x="170" y="0"/>
                    </a:moveTo>
                    <a:cubicBezTo>
                      <a:pt x="76" y="0"/>
                      <a:pt x="1" y="75"/>
                      <a:pt x="1" y="169"/>
                    </a:cubicBezTo>
                    <a:cubicBezTo>
                      <a:pt x="1" y="262"/>
                      <a:pt x="76" y="337"/>
                      <a:pt x="170" y="337"/>
                    </a:cubicBezTo>
                    <a:lnTo>
                      <a:pt x="7672" y="337"/>
                    </a:lnTo>
                    <a:cubicBezTo>
                      <a:pt x="7765" y="337"/>
                      <a:pt x="7840" y="262"/>
                      <a:pt x="7840" y="169"/>
                    </a:cubicBezTo>
                    <a:cubicBezTo>
                      <a:pt x="7840" y="75"/>
                      <a:pt x="7765" y="0"/>
                      <a:pt x="76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1"/>
              <p:cNvSpPr/>
              <p:nvPr/>
            </p:nvSpPr>
            <p:spPr>
              <a:xfrm>
                <a:off x="6058175" y="3309733"/>
                <a:ext cx="1032028" cy="51403"/>
              </a:xfrm>
              <a:custGeom>
                <a:rect b="b" l="l" r="r" t="t"/>
                <a:pathLst>
                  <a:path extrusionOk="0" h="339" w="6806">
                    <a:moveTo>
                      <a:pt x="169" y="0"/>
                    </a:moveTo>
                    <a:cubicBezTo>
                      <a:pt x="75" y="0"/>
                      <a:pt x="0" y="76"/>
                      <a:pt x="0" y="170"/>
                    </a:cubicBezTo>
                    <a:cubicBezTo>
                      <a:pt x="0" y="262"/>
                      <a:pt x="76" y="338"/>
                      <a:pt x="169" y="338"/>
                    </a:cubicBezTo>
                    <a:lnTo>
                      <a:pt x="6636" y="338"/>
                    </a:lnTo>
                    <a:cubicBezTo>
                      <a:pt x="6729" y="338"/>
                      <a:pt x="6805" y="262"/>
                      <a:pt x="6805" y="170"/>
                    </a:cubicBezTo>
                    <a:cubicBezTo>
                      <a:pt x="6805" y="76"/>
                      <a:pt x="6729" y="0"/>
                      <a:pt x="6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1"/>
              <p:cNvSpPr/>
              <p:nvPr/>
            </p:nvSpPr>
            <p:spPr>
              <a:xfrm>
                <a:off x="5979629" y="3704886"/>
                <a:ext cx="1188970" cy="51252"/>
              </a:xfrm>
              <a:custGeom>
                <a:rect b="b" l="l" r="r" t="t"/>
                <a:pathLst>
                  <a:path extrusionOk="0" h="338" w="7841">
                    <a:moveTo>
                      <a:pt x="170" y="0"/>
                    </a:moveTo>
                    <a:cubicBezTo>
                      <a:pt x="76" y="0"/>
                      <a:pt x="1" y="75"/>
                      <a:pt x="1" y="169"/>
                    </a:cubicBezTo>
                    <a:cubicBezTo>
                      <a:pt x="1" y="262"/>
                      <a:pt x="76" y="337"/>
                      <a:pt x="170" y="337"/>
                    </a:cubicBezTo>
                    <a:lnTo>
                      <a:pt x="7672" y="337"/>
                    </a:lnTo>
                    <a:cubicBezTo>
                      <a:pt x="7765" y="337"/>
                      <a:pt x="7840" y="262"/>
                      <a:pt x="7840" y="169"/>
                    </a:cubicBezTo>
                    <a:cubicBezTo>
                      <a:pt x="7840" y="75"/>
                      <a:pt x="7765" y="0"/>
                      <a:pt x="76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1"/>
              <p:cNvSpPr/>
              <p:nvPr/>
            </p:nvSpPr>
            <p:spPr>
              <a:xfrm>
                <a:off x="6058175" y="3572966"/>
                <a:ext cx="1032028" cy="51555"/>
              </a:xfrm>
              <a:custGeom>
                <a:rect b="b" l="l" r="r" t="t"/>
                <a:pathLst>
                  <a:path extrusionOk="0" h="340" w="6806">
                    <a:moveTo>
                      <a:pt x="169" y="1"/>
                    </a:moveTo>
                    <a:cubicBezTo>
                      <a:pt x="75" y="1"/>
                      <a:pt x="0" y="77"/>
                      <a:pt x="0" y="171"/>
                    </a:cubicBezTo>
                    <a:cubicBezTo>
                      <a:pt x="0" y="263"/>
                      <a:pt x="76" y="339"/>
                      <a:pt x="169" y="339"/>
                    </a:cubicBezTo>
                    <a:lnTo>
                      <a:pt x="6636" y="339"/>
                    </a:lnTo>
                    <a:cubicBezTo>
                      <a:pt x="6729" y="339"/>
                      <a:pt x="6805" y="263"/>
                      <a:pt x="6805" y="171"/>
                    </a:cubicBezTo>
                    <a:cubicBezTo>
                      <a:pt x="6805" y="77"/>
                      <a:pt x="6729" y="1"/>
                      <a:pt x="6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1"/>
              <p:cNvSpPr/>
              <p:nvPr/>
            </p:nvSpPr>
            <p:spPr>
              <a:xfrm>
                <a:off x="6154916" y="3836351"/>
                <a:ext cx="838390" cy="51555"/>
              </a:xfrm>
              <a:custGeom>
                <a:rect b="b" l="l" r="r" t="t"/>
                <a:pathLst>
                  <a:path extrusionOk="0" h="340" w="5529">
                    <a:moveTo>
                      <a:pt x="171" y="1"/>
                    </a:moveTo>
                    <a:cubicBezTo>
                      <a:pt x="77" y="1"/>
                      <a:pt x="1" y="77"/>
                      <a:pt x="1" y="170"/>
                    </a:cubicBezTo>
                    <a:cubicBezTo>
                      <a:pt x="1" y="263"/>
                      <a:pt x="77" y="339"/>
                      <a:pt x="171" y="339"/>
                    </a:cubicBezTo>
                    <a:lnTo>
                      <a:pt x="5359" y="339"/>
                    </a:lnTo>
                    <a:cubicBezTo>
                      <a:pt x="5452" y="339"/>
                      <a:pt x="5529" y="263"/>
                      <a:pt x="5529" y="170"/>
                    </a:cubicBezTo>
                    <a:cubicBezTo>
                      <a:pt x="5529" y="77"/>
                      <a:pt x="5452" y="1"/>
                      <a:pt x="5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1"/>
              <p:cNvSpPr/>
              <p:nvPr/>
            </p:nvSpPr>
            <p:spPr>
              <a:xfrm>
                <a:off x="5932623" y="1697430"/>
                <a:ext cx="1225666" cy="1168632"/>
              </a:xfrm>
              <a:custGeom>
                <a:rect b="b" l="l" r="r" t="t"/>
                <a:pathLst>
                  <a:path extrusionOk="0" h="7707" w="8083">
                    <a:moveTo>
                      <a:pt x="4229" y="0"/>
                    </a:moveTo>
                    <a:cubicBezTo>
                      <a:pt x="3243" y="0"/>
                      <a:pt x="2257" y="376"/>
                      <a:pt x="1505" y="1128"/>
                    </a:cubicBezTo>
                    <a:cubicBezTo>
                      <a:pt x="0" y="2633"/>
                      <a:pt x="0" y="5072"/>
                      <a:pt x="1505" y="6578"/>
                    </a:cubicBezTo>
                    <a:cubicBezTo>
                      <a:pt x="2227" y="7300"/>
                      <a:pt x="3207" y="7706"/>
                      <a:pt x="4229" y="7706"/>
                    </a:cubicBezTo>
                    <a:cubicBezTo>
                      <a:pt x="5251" y="7706"/>
                      <a:pt x="6231" y="7300"/>
                      <a:pt x="6953" y="6578"/>
                    </a:cubicBezTo>
                    <a:cubicBezTo>
                      <a:pt x="7676" y="5855"/>
                      <a:pt x="8083" y="4875"/>
                      <a:pt x="8083" y="3853"/>
                    </a:cubicBezTo>
                    <a:cubicBezTo>
                      <a:pt x="8083" y="2831"/>
                      <a:pt x="7676" y="1851"/>
                      <a:pt x="6953" y="1128"/>
                    </a:cubicBezTo>
                    <a:cubicBezTo>
                      <a:pt x="6201" y="376"/>
                      <a:pt x="5215" y="0"/>
                      <a:pt x="4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1"/>
              <p:cNvSpPr/>
              <p:nvPr/>
            </p:nvSpPr>
            <p:spPr>
              <a:xfrm>
                <a:off x="6204197" y="2009788"/>
                <a:ext cx="739827" cy="652626"/>
              </a:xfrm>
              <a:custGeom>
                <a:rect b="b" l="l" r="r" t="t"/>
                <a:pathLst>
                  <a:path extrusionOk="0" h="4304" w="4879">
                    <a:moveTo>
                      <a:pt x="1252" y="0"/>
                    </a:moveTo>
                    <a:cubicBezTo>
                      <a:pt x="1228" y="0"/>
                      <a:pt x="1204" y="1"/>
                      <a:pt x="1179" y="2"/>
                    </a:cubicBezTo>
                    <a:cubicBezTo>
                      <a:pt x="549" y="38"/>
                      <a:pt x="39" y="557"/>
                      <a:pt x="13" y="1188"/>
                    </a:cubicBezTo>
                    <a:cubicBezTo>
                      <a:pt x="1" y="1502"/>
                      <a:pt x="105" y="1791"/>
                      <a:pt x="285" y="2015"/>
                    </a:cubicBezTo>
                    <a:cubicBezTo>
                      <a:pt x="319" y="2057"/>
                      <a:pt x="355" y="2096"/>
                      <a:pt x="393" y="2133"/>
                    </a:cubicBezTo>
                    <a:cubicBezTo>
                      <a:pt x="771" y="2545"/>
                      <a:pt x="2036" y="3916"/>
                      <a:pt x="2362" y="4269"/>
                    </a:cubicBezTo>
                    <a:cubicBezTo>
                      <a:pt x="2383" y="4292"/>
                      <a:pt x="2411" y="4303"/>
                      <a:pt x="2440" y="4303"/>
                    </a:cubicBezTo>
                    <a:cubicBezTo>
                      <a:pt x="2468" y="4303"/>
                      <a:pt x="2496" y="4292"/>
                      <a:pt x="2517" y="4269"/>
                    </a:cubicBezTo>
                    <a:lnTo>
                      <a:pt x="4481" y="2138"/>
                    </a:lnTo>
                    <a:cubicBezTo>
                      <a:pt x="4521" y="2100"/>
                      <a:pt x="4559" y="2059"/>
                      <a:pt x="4594" y="2016"/>
                    </a:cubicBezTo>
                    <a:lnTo>
                      <a:pt x="4595" y="2015"/>
                    </a:lnTo>
                    <a:cubicBezTo>
                      <a:pt x="4775" y="1791"/>
                      <a:pt x="4879" y="1502"/>
                      <a:pt x="4866" y="1188"/>
                    </a:cubicBezTo>
                    <a:cubicBezTo>
                      <a:pt x="4841" y="557"/>
                      <a:pt x="4330" y="38"/>
                      <a:pt x="3699" y="2"/>
                    </a:cubicBezTo>
                    <a:cubicBezTo>
                      <a:pt x="3675" y="1"/>
                      <a:pt x="3650" y="0"/>
                      <a:pt x="3626" y="0"/>
                    </a:cubicBezTo>
                    <a:cubicBezTo>
                      <a:pt x="3065" y="0"/>
                      <a:pt x="2592" y="373"/>
                      <a:pt x="2439" y="884"/>
                    </a:cubicBezTo>
                    <a:cubicBezTo>
                      <a:pt x="2286" y="373"/>
                      <a:pt x="1813" y="0"/>
                      <a:pt x="1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81"/>
            <p:cNvGrpSpPr/>
            <p:nvPr/>
          </p:nvGrpSpPr>
          <p:grpSpPr>
            <a:xfrm>
              <a:off x="1796751" y="1055582"/>
              <a:ext cx="810565" cy="451328"/>
              <a:chOff x="7396200" y="1134925"/>
              <a:chExt cx="730700" cy="406859"/>
            </a:xfrm>
          </p:grpSpPr>
          <p:sp>
            <p:nvSpPr>
              <p:cNvPr id="1918" name="Google Shape;1918;p81"/>
              <p:cNvSpPr/>
              <p:nvPr/>
            </p:nvSpPr>
            <p:spPr>
              <a:xfrm>
                <a:off x="7396217" y="1134925"/>
                <a:ext cx="730650" cy="406859"/>
              </a:xfrm>
              <a:custGeom>
                <a:rect b="b" l="l" r="r" t="t"/>
                <a:pathLst>
                  <a:path extrusionOk="0" h="8209" w="14742">
                    <a:moveTo>
                      <a:pt x="2238" y="1"/>
                    </a:moveTo>
                    <a:cubicBezTo>
                      <a:pt x="1008" y="1"/>
                      <a:pt x="1" y="1008"/>
                      <a:pt x="1" y="2239"/>
                    </a:cubicBezTo>
                    <a:cubicBezTo>
                      <a:pt x="1" y="3469"/>
                      <a:pt x="1008" y="4475"/>
                      <a:pt x="2238" y="4475"/>
                    </a:cubicBezTo>
                    <a:lnTo>
                      <a:pt x="2881" y="4475"/>
                    </a:lnTo>
                    <a:lnTo>
                      <a:pt x="675" y="8208"/>
                    </a:lnTo>
                    <a:lnTo>
                      <a:pt x="6386" y="4475"/>
                    </a:lnTo>
                    <a:lnTo>
                      <a:pt x="12504" y="4475"/>
                    </a:lnTo>
                    <a:cubicBezTo>
                      <a:pt x="13734" y="4475"/>
                      <a:pt x="14741" y="3469"/>
                      <a:pt x="14741" y="2239"/>
                    </a:cubicBezTo>
                    <a:cubicBezTo>
                      <a:pt x="14742" y="1008"/>
                      <a:pt x="13735" y="1"/>
                      <a:pt x="125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9" name="Google Shape;1919;p81"/>
              <p:cNvGrpSpPr/>
              <p:nvPr/>
            </p:nvGrpSpPr>
            <p:grpSpPr>
              <a:xfrm>
                <a:off x="7396200" y="1134925"/>
                <a:ext cx="730700" cy="406855"/>
                <a:chOff x="7230100" y="885425"/>
                <a:chExt cx="730700" cy="406855"/>
              </a:xfrm>
            </p:grpSpPr>
            <p:sp>
              <p:nvSpPr>
                <p:cNvPr id="1920" name="Google Shape;1920;p81"/>
                <p:cNvSpPr/>
                <p:nvPr/>
              </p:nvSpPr>
              <p:spPr>
                <a:xfrm>
                  <a:off x="7263603" y="1065680"/>
                  <a:ext cx="346591" cy="226600"/>
                </a:xfrm>
                <a:custGeom>
                  <a:rect b="b" l="l" r="r" t="t"/>
                  <a:pathLst>
                    <a:path extrusionOk="0" h="4572" w="6993">
                      <a:moveTo>
                        <a:pt x="6993" y="0"/>
                      </a:moveTo>
                      <a:lnTo>
                        <a:pt x="2540" y="274"/>
                      </a:lnTo>
                      <a:lnTo>
                        <a:pt x="0" y="4571"/>
                      </a:lnTo>
                      <a:lnTo>
                        <a:pt x="699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1"/>
                <p:cNvSpPr/>
                <p:nvPr/>
              </p:nvSpPr>
              <p:spPr>
                <a:xfrm>
                  <a:off x="7230100" y="885425"/>
                  <a:ext cx="730700" cy="221842"/>
                </a:xfrm>
                <a:custGeom>
                  <a:rect b="b" l="l" r="r" t="t"/>
                  <a:pathLst>
                    <a:path extrusionOk="0" h="4476" w="14743">
                      <a:moveTo>
                        <a:pt x="2239" y="1"/>
                      </a:moveTo>
                      <a:cubicBezTo>
                        <a:pt x="1008" y="1"/>
                        <a:pt x="1" y="1008"/>
                        <a:pt x="1" y="2239"/>
                      </a:cubicBezTo>
                      <a:cubicBezTo>
                        <a:pt x="1" y="3469"/>
                        <a:pt x="1008" y="4475"/>
                        <a:pt x="2239" y="4475"/>
                      </a:cubicBezTo>
                      <a:lnTo>
                        <a:pt x="12505" y="4475"/>
                      </a:lnTo>
                      <a:cubicBezTo>
                        <a:pt x="13735" y="4475"/>
                        <a:pt x="14742" y="3469"/>
                        <a:pt x="14742" y="2239"/>
                      </a:cubicBezTo>
                      <a:cubicBezTo>
                        <a:pt x="14742" y="1008"/>
                        <a:pt x="13735" y="1"/>
                        <a:pt x="125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1"/>
                <p:cNvSpPr/>
                <p:nvPr/>
              </p:nvSpPr>
              <p:spPr>
                <a:xfrm>
                  <a:off x="7545161" y="951788"/>
                  <a:ext cx="101008" cy="89064"/>
                </a:xfrm>
                <a:custGeom>
                  <a:rect b="b" l="l" r="r" t="t"/>
                  <a:pathLst>
                    <a:path extrusionOk="0" h="1797" w="2038">
                      <a:moveTo>
                        <a:pt x="1019" y="0"/>
                      </a:moveTo>
                      <a:cubicBezTo>
                        <a:pt x="904" y="0"/>
                        <a:pt x="788" y="22"/>
                        <a:pt x="676" y="69"/>
                      </a:cubicBezTo>
                      <a:cubicBezTo>
                        <a:pt x="217" y="259"/>
                        <a:pt x="0" y="783"/>
                        <a:pt x="190" y="1242"/>
                      </a:cubicBezTo>
                      <a:cubicBezTo>
                        <a:pt x="333" y="1587"/>
                        <a:pt x="667" y="1796"/>
                        <a:pt x="1019" y="1796"/>
                      </a:cubicBezTo>
                      <a:cubicBezTo>
                        <a:pt x="1134" y="1796"/>
                        <a:pt x="1251" y="1774"/>
                        <a:pt x="1363" y="1727"/>
                      </a:cubicBezTo>
                      <a:cubicBezTo>
                        <a:pt x="1821" y="1538"/>
                        <a:pt x="2038" y="1013"/>
                        <a:pt x="1848" y="555"/>
                      </a:cubicBezTo>
                      <a:cubicBezTo>
                        <a:pt x="1705" y="209"/>
                        <a:pt x="1371" y="0"/>
                        <a:pt x="10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1"/>
                <p:cNvSpPr/>
                <p:nvPr/>
              </p:nvSpPr>
              <p:spPr>
                <a:xfrm>
                  <a:off x="7357324" y="951788"/>
                  <a:ext cx="101058" cy="89064"/>
                </a:xfrm>
                <a:custGeom>
                  <a:rect b="b" l="l" r="r" t="t"/>
                  <a:pathLst>
                    <a:path extrusionOk="0" h="1797" w="2039">
                      <a:moveTo>
                        <a:pt x="1020" y="1"/>
                      </a:moveTo>
                      <a:cubicBezTo>
                        <a:pt x="905" y="1"/>
                        <a:pt x="789" y="23"/>
                        <a:pt x="676" y="70"/>
                      </a:cubicBezTo>
                      <a:cubicBezTo>
                        <a:pt x="218" y="259"/>
                        <a:pt x="1" y="784"/>
                        <a:pt x="190" y="1242"/>
                      </a:cubicBezTo>
                      <a:cubicBezTo>
                        <a:pt x="334" y="1587"/>
                        <a:pt x="667" y="1796"/>
                        <a:pt x="1020" y="1796"/>
                      </a:cubicBezTo>
                      <a:cubicBezTo>
                        <a:pt x="1134" y="1796"/>
                        <a:pt x="1251" y="1774"/>
                        <a:pt x="1363" y="1727"/>
                      </a:cubicBezTo>
                      <a:cubicBezTo>
                        <a:pt x="1821" y="1538"/>
                        <a:pt x="2038" y="1013"/>
                        <a:pt x="1849" y="555"/>
                      </a:cubicBezTo>
                      <a:cubicBezTo>
                        <a:pt x="1706" y="210"/>
                        <a:pt x="1372" y="1"/>
                        <a:pt x="10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1"/>
                <p:cNvSpPr/>
                <p:nvPr/>
              </p:nvSpPr>
              <p:spPr>
                <a:xfrm>
                  <a:off x="7734287" y="951887"/>
                  <a:ext cx="97737" cy="89014"/>
                </a:xfrm>
                <a:custGeom>
                  <a:rect b="b" l="l" r="r" t="t"/>
                  <a:pathLst>
                    <a:path extrusionOk="0" h="1796" w="1972">
                      <a:moveTo>
                        <a:pt x="986" y="1"/>
                      </a:moveTo>
                      <a:cubicBezTo>
                        <a:pt x="757" y="1"/>
                        <a:pt x="527" y="88"/>
                        <a:pt x="352" y="263"/>
                      </a:cubicBezTo>
                      <a:cubicBezTo>
                        <a:pt x="1" y="614"/>
                        <a:pt x="1" y="1182"/>
                        <a:pt x="352" y="1533"/>
                      </a:cubicBezTo>
                      <a:cubicBezTo>
                        <a:pt x="527" y="1708"/>
                        <a:pt x="757" y="1795"/>
                        <a:pt x="986" y="1795"/>
                      </a:cubicBezTo>
                      <a:cubicBezTo>
                        <a:pt x="1216" y="1795"/>
                        <a:pt x="1446" y="1708"/>
                        <a:pt x="1621" y="1533"/>
                      </a:cubicBezTo>
                      <a:cubicBezTo>
                        <a:pt x="1971" y="1182"/>
                        <a:pt x="1971" y="614"/>
                        <a:pt x="1621" y="263"/>
                      </a:cubicBezTo>
                      <a:cubicBezTo>
                        <a:pt x="1446" y="88"/>
                        <a:pt x="1216"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25" name="Google Shape;1925;p81"/>
            <p:cNvGrpSpPr/>
            <p:nvPr/>
          </p:nvGrpSpPr>
          <p:grpSpPr>
            <a:xfrm>
              <a:off x="340406" y="3638220"/>
              <a:ext cx="472575" cy="451318"/>
              <a:chOff x="5698967" y="1788297"/>
              <a:chExt cx="426012" cy="406849"/>
            </a:xfrm>
          </p:grpSpPr>
          <p:sp>
            <p:nvSpPr>
              <p:cNvPr id="1926" name="Google Shape;1926;p81"/>
              <p:cNvSpPr/>
              <p:nvPr/>
            </p:nvSpPr>
            <p:spPr>
              <a:xfrm>
                <a:off x="5698967" y="1788297"/>
                <a:ext cx="426004" cy="406198"/>
              </a:xfrm>
              <a:custGeom>
                <a:rect b="b" l="l" r="r" t="t"/>
                <a:pathLst>
                  <a:path extrusionOk="0" h="6768" w="7098">
                    <a:moveTo>
                      <a:pt x="3715" y="1"/>
                    </a:moveTo>
                    <a:cubicBezTo>
                      <a:pt x="2849" y="1"/>
                      <a:pt x="1983" y="331"/>
                      <a:pt x="1322" y="992"/>
                    </a:cubicBezTo>
                    <a:cubicBezTo>
                      <a:pt x="0" y="2313"/>
                      <a:pt x="0" y="4456"/>
                      <a:pt x="1322" y="5777"/>
                    </a:cubicBezTo>
                    <a:cubicBezTo>
                      <a:pt x="1957" y="6412"/>
                      <a:pt x="2817" y="6767"/>
                      <a:pt x="3714" y="6767"/>
                    </a:cubicBezTo>
                    <a:cubicBezTo>
                      <a:pt x="4612" y="6767"/>
                      <a:pt x="5473" y="6412"/>
                      <a:pt x="6107" y="5777"/>
                    </a:cubicBezTo>
                    <a:cubicBezTo>
                      <a:pt x="6742" y="5142"/>
                      <a:pt x="7098" y="4282"/>
                      <a:pt x="7098" y="3384"/>
                    </a:cubicBezTo>
                    <a:cubicBezTo>
                      <a:pt x="7098" y="2487"/>
                      <a:pt x="6742" y="1626"/>
                      <a:pt x="6107" y="992"/>
                    </a:cubicBezTo>
                    <a:cubicBezTo>
                      <a:pt x="5446" y="331"/>
                      <a:pt x="4580" y="1"/>
                      <a:pt x="371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7" name="Google Shape;1927;p81"/>
              <p:cNvGrpSpPr/>
              <p:nvPr/>
            </p:nvGrpSpPr>
            <p:grpSpPr>
              <a:xfrm>
                <a:off x="5698977" y="1788950"/>
                <a:ext cx="426002" cy="406196"/>
                <a:chOff x="1548775" y="3917050"/>
                <a:chExt cx="622991" cy="594027"/>
              </a:xfrm>
            </p:grpSpPr>
            <p:sp>
              <p:nvSpPr>
                <p:cNvPr id="1928" name="Google Shape;1928;p81"/>
                <p:cNvSpPr/>
                <p:nvPr/>
              </p:nvSpPr>
              <p:spPr>
                <a:xfrm>
                  <a:off x="1548775" y="3917050"/>
                  <a:ext cx="622991" cy="594027"/>
                </a:xfrm>
                <a:custGeom>
                  <a:rect b="b" l="l" r="r" t="t"/>
                  <a:pathLst>
                    <a:path extrusionOk="0" h="6768" w="7098">
                      <a:moveTo>
                        <a:pt x="3713" y="1"/>
                      </a:moveTo>
                      <a:cubicBezTo>
                        <a:pt x="2847" y="1"/>
                        <a:pt x="1982" y="331"/>
                        <a:pt x="1322" y="992"/>
                      </a:cubicBezTo>
                      <a:cubicBezTo>
                        <a:pt x="0" y="2314"/>
                        <a:pt x="0" y="4456"/>
                        <a:pt x="1322" y="5777"/>
                      </a:cubicBezTo>
                      <a:cubicBezTo>
                        <a:pt x="1956" y="6412"/>
                        <a:pt x="2816" y="6768"/>
                        <a:pt x="3714" y="6768"/>
                      </a:cubicBezTo>
                      <a:cubicBezTo>
                        <a:pt x="4610" y="6768"/>
                        <a:pt x="5471" y="6412"/>
                        <a:pt x="6106" y="5777"/>
                      </a:cubicBezTo>
                      <a:cubicBezTo>
                        <a:pt x="6740" y="5143"/>
                        <a:pt x="7097" y="4282"/>
                        <a:pt x="7097" y="3384"/>
                      </a:cubicBezTo>
                      <a:cubicBezTo>
                        <a:pt x="7097" y="2487"/>
                        <a:pt x="6740" y="1627"/>
                        <a:pt x="6106" y="992"/>
                      </a:cubicBezTo>
                      <a:cubicBezTo>
                        <a:pt x="5445" y="331"/>
                        <a:pt x="4579" y="1"/>
                        <a:pt x="37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1"/>
                <p:cNvSpPr/>
                <p:nvPr/>
              </p:nvSpPr>
              <p:spPr>
                <a:xfrm>
                  <a:off x="1687014" y="4008595"/>
                  <a:ext cx="375480" cy="357136"/>
                </a:xfrm>
                <a:custGeom>
                  <a:rect b="b" l="l" r="r" t="t"/>
                  <a:pathLst>
                    <a:path extrusionOk="0" h="4069" w="4278">
                      <a:moveTo>
                        <a:pt x="2140" y="1"/>
                      </a:moveTo>
                      <a:lnTo>
                        <a:pt x="1478" y="1340"/>
                      </a:lnTo>
                      <a:lnTo>
                        <a:pt x="1" y="1554"/>
                      </a:lnTo>
                      <a:lnTo>
                        <a:pt x="1070" y="2597"/>
                      </a:lnTo>
                      <a:lnTo>
                        <a:pt x="817" y="4069"/>
                      </a:lnTo>
                      <a:lnTo>
                        <a:pt x="2140" y="3374"/>
                      </a:lnTo>
                      <a:lnTo>
                        <a:pt x="3461" y="4069"/>
                      </a:lnTo>
                      <a:lnTo>
                        <a:pt x="3461" y="4069"/>
                      </a:lnTo>
                      <a:lnTo>
                        <a:pt x="3208" y="2597"/>
                      </a:lnTo>
                      <a:lnTo>
                        <a:pt x="4278" y="1554"/>
                      </a:lnTo>
                      <a:lnTo>
                        <a:pt x="2800" y="1340"/>
                      </a:lnTo>
                      <a:lnTo>
                        <a:pt x="2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930" name="Google Shape;1930;p81"/>
          <p:cNvSpPr/>
          <p:nvPr/>
        </p:nvSpPr>
        <p:spPr>
          <a:xfrm>
            <a:off x="3309275" y="3974485"/>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1"/>
          <p:cNvSpPr/>
          <p:nvPr/>
        </p:nvSpPr>
        <p:spPr>
          <a:xfrm>
            <a:off x="6696820" y="854450"/>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5" name="Shape 1935"/>
        <p:cNvGrpSpPr/>
        <p:nvPr/>
      </p:nvGrpSpPr>
      <p:grpSpPr>
        <a:xfrm>
          <a:off x="0" y="0"/>
          <a:ext cx="0" cy="0"/>
          <a:chOff x="0" y="0"/>
          <a:chExt cx="0" cy="0"/>
        </a:xfrm>
      </p:grpSpPr>
      <p:sp>
        <p:nvSpPr>
          <p:cNvPr id="1936" name="Google Shape;1936;p82"/>
          <p:cNvSpPr txBox="1"/>
          <p:nvPr>
            <p:ph idx="1" type="subTitle"/>
          </p:nvPr>
        </p:nvSpPr>
        <p:spPr>
          <a:xfrm>
            <a:off x="725972" y="1527311"/>
            <a:ext cx="2954400" cy="30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Instagram</a:t>
            </a:r>
            <a:endParaRPr/>
          </a:p>
        </p:txBody>
      </p:sp>
      <p:sp>
        <p:nvSpPr>
          <p:cNvPr id="1937" name="Google Shape;1937;p82"/>
          <p:cNvSpPr txBox="1"/>
          <p:nvPr>
            <p:ph type="title"/>
          </p:nvPr>
        </p:nvSpPr>
        <p:spPr>
          <a:xfrm>
            <a:off x="725972" y="708325"/>
            <a:ext cx="29544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$50,000</a:t>
            </a:r>
            <a:endParaRPr/>
          </a:p>
        </p:txBody>
      </p:sp>
      <p:sp>
        <p:nvSpPr>
          <p:cNvPr id="1938" name="Google Shape;1938;p82"/>
          <p:cNvSpPr txBox="1"/>
          <p:nvPr>
            <p:ph idx="2" type="title"/>
          </p:nvPr>
        </p:nvSpPr>
        <p:spPr>
          <a:xfrm>
            <a:off x="3094800" y="2006723"/>
            <a:ext cx="29544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$20,000</a:t>
            </a:r>
            <a:endParaRPr/>
          </a:p>
        </p:txBody>
      </p:sp>
      <p:sp>
        <p:nvSpPr>
          <p:cNvPr id="1939" name="Google Shape;1939;p82"/>
          <p:cNvSpPr txBox="1"/>
          <p:nvPr>
            <p:ph idx="3" type="subTitle"/>
          </p:nvPr>
        </p:nvSpPr>
        <p:spPr>
          <a:xfrm>
            <a:off x="3094800" y="2828461"/>
            <a:ext cx="2954400" cy="30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YouTube</a:t>
            </a:r>
            <a:endParaRPr/>
          </a:p>
        </p:txBody>
      </p:sp>
      <p:sp>
        <p:nvSpPr>
          <p:cNvPr id="1940" name="Google Shape;1940;p82"/>
          <p:cNvSpPr txBox="1"/>
          <p:nvPr>
            <p:ph idx="4" type="title"/>
          </p:nvPr>
        </p:nvSpPr>
        <p:spPr>
          <a:xfrm>
            <a:off x="5463628" y="3310898"/>
            <a:ext cx="29544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$5,000</a:t>
            </a:r>
            <a:endParaRPr/>
          </a:p>
        </p:txBody>
      </p:sp>
      <p:sp>
        <p:nvSpPr>
          <p:cNvPr id="1941" name="Google Shape;1941;p82"/>
          <p:cNvSpPr txBox="1"/>
          <p:nvPr>
            <p:ph idx="5" type="subTitle"/>
          </p:nvPr>
        </p:nvSpPr>
        <p:spPr>
          <a:xfrm>
            <a:off x="5463628" y="4133975"/>
            <a:ext cx="2954400" cy="301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Google Ads</a:t>
            </a:r>
            <a:endParaRPr/>
          </a:p>
        </p:txBody>
      </p:sp>
      <p:grpSp>
        <p:nvGrpSpPr>
          <p:cNvPr id="1942" name="Google Shape;1942;p82"/>
          <p:cNvGrpSpPr/>
          <p:nvPr/>
        </p:nvGrpSpPr>
        <p:grpSpPr>
          <a:xfrm flipH="1">
            <a:off x="6979763" y="529363"/>
            <a:ext cx="725378" cy="595373"/>
            <a:chOff x="4064963" y="3978750"/>
            <a:chExt cx="725378" cy="595373"/>
          </a:xfrm>
        </p:grpSpPr>
        <p:sp>
          <p:nvSpPr>
            <p:cNvPr id="1943" name="Google Shape;1943;p82"/>
            <p:cNvSpPr/>
            <p:nvPr/>
          </p:nvSpPr>
          <p:spPr>
            <a:xfrm>
              <a:off x="4065003" y="3978750"/>
              <a:ext cx="725301" cy="595373"/>
            </a:xfrm>
            <a:custGeom>
              <a:rect b="b" l="l" r="r" t="t"/>
              <a:pathLst>
                <a:path extrusionOk="0" h="7680" w="9356">
                  <a:moveTo>
                    <a:pt x="1293" y="0"/>
                  </a:moveTo>
                  <a:cubicBezTo>
                    <a:pt x="582" y="0"/>
                    <a:pt x="0" y="583"/>
                    <a:pt x="0" y="1293"/>
                  </a:cubicBezTo>
                  <a:lnTo>
                    <a:pt x="0" y="4126"/>
                  </a:lnTo>
                  <a:cubicBezTo>
                    <a:pt x="0" y="4837"/>
                    <a:pt x="582" y="5419"/>
                    <a:pt x="1293" y="5419"/>
                  </a:cubicBezTo>
                  <a:lnTo>
                    <a:pt x="4995" y="5419"/>
                  </a:lnTo>
                  <a:lnTo>
                    <a:pt x="7996" y="7680"/>
                  </a:lnTo>
                  <a:lnTo>
                    <a:pt x="7621" y="5419"/>
                  </a:lnTo>
                  <a:lnTo>
                    <a:pt x="8063" y="5419"/>
                  </a:lnTo>
                  <a:cubicBezTo>
                    <a:pt x="8774" y="5419"/>
                    <a:pt x="9356" y="4838"/>
                    <a:pt x="9356" y="4126"/>
                  </a:cubicBezTo>
                  <a:lnTo>
                    <a:pt x="9356" y="1293"/>
                  </a:lnTo>
                  <a:cubicBezTo>
                    <a:pt x="9355" y="583"/>
                    <a:pt x="8774" y="0"/>
                    <a:pt x="806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4" name="Google Shape;1944;p82"/>
            <p:cNvGrpSpPr/>
            <p:nvPr/>
          </p:nvGrpSpPr>
          <p:grpSpPr>
            <a:xfrm>
              <a:off x="4064963" y="3981950"/>
              <a:ext cx="725378" cy="588978"/>
              <a:chOff x="2486400" y="3978750"/>
              <a:chExt cx="725378" cy="588978"/>
            </a:xfrm>
          </p:grpSpPr>
          <p:sp>
            <p:nvSpPr>
              <p:cNvPr id="1945" name="Google Shape;1945;p82"/>
              <p:cNvSpPr/>
              <p:nvPr/>
            </p:nvSpPr>
            <p:spPr>
              <a:xfrm>
                <a:off x="2486400" y="3978750"/>
                <a:ext cx="725378" cy="420172"/>
              </a:xfrm>
              <a:custGeom>
                <a:rect b="b" l="l" r="r" t="t"/>
                <a:pathLst>
                  <a:path extrusionOk="0" h="5420" w="9357">
                    <a:moveTo>
                      <a:pt x="1293" y="0"/>
                    </a:moveTo>
                    <a:cubicBezTo>
                      <a:pt x="583" y="0"/>
                      <a:pt x="1" y="583"/>
                      <a:pt x="1" y="1293"/>
                    </a:cubicBezTo>
                    <a:lnTo>
                      <a:pt x="1" y="4126"/>
                    </a:lnTo>
                    <a:cubicBezTo>
                      <a:pt x="1" y="4838"/>
                      <a:pt x="583" y="5419"/>
                      <a:pt x="1293" y="5419"/>
                    </a:cubicBezTo>
                    <a:lnTo>
                      <a:pt x="8062" y="5419"/>
                    </a:lnTo>
                    <a:cubicBezTo>
                      <a:pt x="8774" y="5419"/>
                      <a:pt x="9355" y="4837"/>
                      <a:pt x="9356" y="4126"/>
                    </a:cubicBezTo>
                    <a:lnTo>
                      <a:pt x="9356" y="1293"/>
                    </a:lnTo>
                    <a:cubicBezTo>
                      <a:pt x="9356" y="582"/>
                      <a:pt x="8774" y="0"/>
                      <a:pt x="8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2"/>
              <p:cNvSpPr/>
              <p:nvPr/>
            </p:nvSpPr>
            <p:spPr>
              <a:xfrm>
                <a:off x="2873628" y="4392450"/>
                <a:ext cx="232723" cy="175278"/>
              </a:xfrm>
              <a:custGeom>
                <a:rect b="b" l="l" r="r" t="t"/>
                <a:pathLst>
                  <a:path extrusionOk="0" h="2261" w="3002">
                    <a:moveTo>
                      <a:pt x="1" y="0"/>
                    </a:moveTo>
                    <a:lnTo>
                      <a:pt x="3002" y="2261"/>
                    </a:lnTo>
                    <a:lnTo>
                      <a:pt x="26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2"/>
              <p:cNvSpPr/>
              <p:nvPr/>
            </p:nvSpPr>
            <p:spPr>
              <a:xfrm>
                <a:off x="2809797" y="4065657"/>
                <a:ext cx="305284" cy="276290"/>
              </a:xfrm>
              <a:custGeom>
                <a:rect b="b" l="l" r="r" t="t"/>
                <a:pathLst>
                  <a:path extrusionOk="0" h="3564" w="3938">
                    <a:moveTo>
                      <a:pt x="1038" y="0"/>
                    </a:moveTo>
                    <a:cubicBezTo>
                      <a:pt x="1005" y="0"/>
                      <a:pt x="973" y="2"/>
                      <a:pt x="940" y="5"/>
                    </a:cubicBezTo>
                    <a:cubicBezTo>
                      <a:pt x="454" y="49"/>
                      <a:pt x="63" y="449"/>
                      <a:pt x="27" y="935"/>
                    </a:cubicBezTo>
                    <a:cubicBezTo>
                      <a:pt x="1" y="1266"/>
                      <a:pt x="137" y="1566"/>
                      <a:pt x="362" y="1768"/>
                    </a:cubicBezTo>
                    <a:lnTo>
                      <a:pt x="361" y="1768"/>
                    </a:lnTo>
                    <a:lnTo>
                      <a:pt x="1771" y="3470"/>
                    </a:lnTo>
                    <a:cubicBezTo>
                      <a:pt x="1822" y="3532"/>
                      <a:pt x="1896" y="3564"/>
                      <a:pt x="1970" y="3564"/>
                    </a:cubicBezTo>
                    <a:cubicBezTo>
                      <a:pt x="2044" y="3564"/>
                      <a:pt x="2117" y="3532"/>
                      <a:pt x="2169" y="3470"/>
                    </a:cubicBezTo>
                    <a:lnTo>
                      <a:pt x="3579" y="1768"/>
                    </a:lnTo>
                    <a:lnTo>
                      <a:pt x="3578" y="1768"/>
                    </a:lnTo>
                    <a:cubicBezTo>
                      <a:pt x="3803" y="1566"/>
                      <a:pt x="3938" y="1266"/>
                      <a:pt x="3913" y="935"/>
                    </a:cubicBezTo>
                    <a:cubicBezTo>
                      <a:pt x="3876" y="449"/>
                      <a:pt x="3485" y="49"/>
                      <a:pt x="3000" y="5"/>
                    </a:cubicBezTo>
                    <a:cubicBezTo>
                      <a:pt x="2967" y="2"/>
                      <a:pt x="2934" y="0"/>
                      <a:pt x="2902" y="0"/>
                    </a:cubicBezTo>
                    <a:cubicBezTo>
                      <a:pt x="2482" y="0"/>
                      <a:pt x="2123" y="255"/>
                      <a:pt x="1969" y="619"/>
                    </a:cubicBezTo>
                    <a:cubicBezTo>
                      <a:pt x="1816" y="255"/>
                      <a:pt x="1456" y="0"/>
                      <a:pt x="1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2"/>
              <p:cNvSpPr/>
              <p:nvPr/>
            </p:nvSpPr>
            <p:spPr>
              <a:xfrm flipH="1">
                <a:off x="2608934" y="4088759"/>
                <a:ext cx="122641" cy="196520"/>
              </a:xfrm>
              <a:custGeom>
                <a:rect b="b" l="l" r="r" t="t"/>
                <a:pathLst>
                  <a:path extrusionOk="0" h="2535" w="1582">
                    <a:moveTo>
                      <a:pt x="721" y="0"/>
                    </a:moveTo>
                    <a:cubicBezTo>
                      <a:pt x="623" y="0"/>
                      <a:pt x="516" y="13"/>
                      <a:pt x="397" y="41"/>
                    </a:cubicBezTo>
                    <a:cubicBezTo>
                      <a:pt x="280" y="69"/>
                      <a:pt x="153" y="110"/>
                      <a:pt x="18" y="165"/>
                    </a:cubicBezTo>
                    <a:lnTo>
                      <a:pt x="18" y="505"/>
                    </a:lnTo>
                    <a:cubicBezTo>
                      <a:pt x="151" y="431"/>
                      <a:pt x="276" y="375"/>
                      <a:pt x="392" y="338"/>
                    </a:cubicBezTo>
                    <a:cubicBezTo>
                      <a:pt x="510" y="301"/>
                      <a:pt x="622" y="283"/>
                      <a:pt x="727" y="283"/>
                    </a:cubicBezTo>
                    <a:cubicBezTo>
                      <a:pt x="877" y="283"/>
                      <a:pt x="997" y="325"/>
                      <a:pt x="1089" y="408"/>
                    </a:cubicBezTo>
                    <a:cubicBezTo>
                      <a:pt x="1183" y="492"/>
                      <a:pt x="1229" y="600"/>
                      <a:pt x="1229" y="731"/>
                    </a:cubicBezTo>
                    <a:cubicBezTo>
                      <a:pt x="1229" y="813"/>
                      <a:pt x="1208" y="896"/>
                      <a:pt x="1165" y="980"/>
                    </a:cubicBezTo>
                    <a:cubicBezTo>
                      <a:pt x="1122" y="1064"/>
                      <a:pt x="1047" y="1165"/>
                      <a:pt x="939" y="1287"/>
                    </a:cubicBezTo>
                    <a:cubicBezTo>
                      <a:pt x="883" y="1351"/>
                      <a:pt x="744" y="1495"/>
                      <a:pt x="523" y="1719"/>
                    </a:cubicBezTo>
                    <a:cubicBezTo>
                      <a:pt x="303" y="1941"/>
                      <a:pt x="129" y="2119"/>
                      <a:pt x="0" y="2250"/>
                    </a:cubicBezTo>
                    <a:lnTo>
                      <a:pt x="0" y="2534"/>
                    </a:lnTo>
                    <a:lnTo>
                      <a:pt x="1581" y="2534"/>
                    </a:lnTo>
                    <a:lnTo>
                      <a:pt x="1581" y="2250"/>
                    </a:lnTo>
                    <a:lnTo>
                      <a:pt x="406" y="2250"/>
                    </a:lnTo>
                    <a:cubicBezTo>
                      <a:pt x="677" y="1974"/>
                      <a:pt x="887" y="1759"/>
                      <a:pt x="1036" y="1605"/>
                    </a:cubicBezTo>
                    <a:cubicBezTo>
                      <a:pt x="1185" y="1451"/>
                      <a:pt x="1274" y="1358"/>
                      <a:pt x="1301" y="1326"/>
                    </a:cubicBezTo>
                    <a:cubicBezTo>
                      <a:pt x="1402" y="1201"/>
                      <a:pt x="1472" y="1093"/>
                      <a:pt x="1509" y="1002"/>
                    </a:cubicBezTo>
                    <a:cubicBezTo>
                      <a:pt x="1548" y="909"/>
                      <a:pt x="1568" y="813"/>
                      <a:pt x="1568" y="710"/>
                    </a:cubicBezTo>
                    <a:cubicBezTo>
                      <a:pt x="1568" y="495"/>
                      <a:pt x="1491" y="322"/>
                      <a:pt x="1337" y="193"/>
                    </a:cubicBezTo>
                    <a:cubicBezTo>
                      <a:pt x="1184" y="65"/>
                      <a:pt x="978" y="0"/>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49" name="Google Shape;1949;p82"/>
          <p:cNvSpPr/>
          <p:nvPr/>
        </p:nvSpPr>
        <p:spPr>
          <a:xfrm>
            <a:off x="2874362" y="4356900"/>
            <a:ext cx="187038" cy="154478"/>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2"/>
          <p:cNvSpPr/>
          <p:nvPr/>
        </p:nvSpPr>
        <p:spPr>
          <a:xfrm>
            <a:off x="8136125" y="2196960"/>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1" name="Google Shape;1951;p82"/>
          <p:cNvGrpSpPr/>
          <p:nvPr/>
        </p:nvGrpSpPr>
        <p:grpSpPr>
          <a:xfrm>
            <a:off x="7666924" y="862785"/>
            <a:ext cx="567618" cy="734532"/>
            <a:chOff x="8201370" y="710078"/>
            <a:chExt cx="528066" cy="683349"/>
          </a:xfrm>
        </p:grpSpPr>
        <p:sp>
          <p:nvSpPr>
            <p:cNvPr id="1952" name="Google Shape;1952;p82"/>
            <p:cNvSpPr/>
            <p:nvPr/>
          </p:nvSpPr>
          <p:spPr>
            <a:xfrm flipH="1">
              <a:off x="8201377" y="710078"/>
              <a:ext cx="528059" cy="683349"/>
            </a:xfrm>
            <a:custGeom>
              <a:rect b="b" l="l" r="r" t="t"/>
              <a:pathLst>
                <a:path extrusionOk="0" h="7648" w="5910">
                  <a:moveTo>
                    <a:pt x="1545" y="0"/>
                  </a:moveTo>
                  <a:cubicBezTo>
                    <a:pt x="696" y="0"/>
                    <a:pt x="1" y="695"/>
                    <a:pt x="1" y="1545"/>
                  </a:cubicBezTo>
                  <a:lnTo>
                    <a:pt x="1" y="4364"/>
                  </a:lnTo>
                  <a:cubicBezTo>
                    <a:pt x="1" y="5213"/>
                    <a:pt x="696" y="5909"/>
                    <a:pt x="1545" y="5909"/>
                  </a:cubicBezTo>
                  <a:lnTo>
                    <a:pt x="2261" y="5909"/>
                  </a:lnTo>
                  <a:cubicBezTo>
                    <a:pt x="3128" y="7298"/>
                    <a:pt x="5022" y="7648"/>
                    <a:pt x="5022" y="7648"/>
                  </a:cubicBezTo>
                  <a:cubicBezTo>
                    <a:pt x="3952" y="6764"/>
                    <a:pt x="4067" y="5909"/>
                    <a:pt x="4067" y="5909"/>
                  </a:cubicBezTo>
                  <a:lnTo>
                    <a:pt x="4364" y="5909"/>
                  </a:lnTo>
                  <a:cubicBezTo>
                    <a:pt x="5214" y="5909"/>
                    <a:pt x="5909" y="5213"/>
                    <a:pt x="5909" y="4364"/>
                  </a:cubicBezTo>
                  <a:lnTo>
                    <a:pt x="5909" y="1545"/>
                  </a:lnTo>
                  <a:cubicBezTo>
                    <a:pt x="5909" y="696"/>
                    <a:pt x="5214" y="0"/>
                    <a:pt x="4364"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3" name="Google Shape;1953;p82"/>
            <p:cNvGrpSpPr/>
            <p:nvPr/>
          </p:nvGrpSpPr>
          <p:grpSpPr>
            <a:xfrm>
              <a:off x="8201370" y="713890"/>
              <a:ext cx="528057" cy="675713"/>
              <a:chOff x="605350" y="4448300"/>
              <a:chExt cx="442556" cy="566303"/>
            </a:xfrm>
          </p:grpSpPr>
          <p:sp>
            <p:nvSpPr>
              <p:cNvPr id="1954" name="Google Shape;1954;p82"/>
              <p:cNvSpPr/>
              <p:nvPr/>
            </p:nvSpPr>
            <p:spPr>
              <a:xfrm flipH="1">
                <a:off x="605350" y="4448300"/>
                <a:ext cx="442556" cy="442481"/>
              </a:xfrm>
              <a:custGeom>
                <a:rect b="b" l="l" r="r" t="t"/>
                <a:pathLst>
                  <a:path extrusionOk="0" h="5909" w="5910">
                    <a:moveTo>
                      <a:pt x="1545" y="0"/>
                    </a:moveTo>
                    <a:cubicBezTo>
                      <a:pt x="695" y="0"/>
                      <a:pt x="0" y="695"/>
                      <a:pt x="0" y="1545"/>
                    </a:cubicBezTo>
                    <a:lnTo>
                      <a:pt x="0" y="4364"/>
                    </a:lnTo>
                    <a:cubicBezTo>
                      <a:pt x="0" y="5213"/>
                      <a:pt x="695" y="5909"/>
                      <a:pt x="1545" y="5909"/>
                    </a:cubicBezTo>
                    <a:lnTo>
                      <a:pt x="4364" y="5909"/>
                    </a:lnTo>
                    <a:cubicBezTo>
                      <a:pt x="5214" y="5909"/>
                      <a:pt x="5909" y="5213"/>
                      <a:pt x="5909" y="4364"/>
                    </a:cubicBezTo>
                    <a:lnTo>
                      <a:pt x="5909" y="1545"/>
                    </a:lnTo>
                    <a:cubicBezTo>
                      <a:pt x="5909" y="696"/>
                      <a:pt x="5214" y="0"/>
                      <a:pt x="43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2"/>
              <p:cNvSpPr/>
              <p:nvPr/>
            </p:nvSpPr>
            <p:spPr>
              <a:xfrm flipH="1">
                <a:off x="671921" y="4884307"/>
                <a:ext cx="206751" cy="130296"/>
              </a:xfrm>
              <a:custGeom>
                <a:rect b="b" l="l" r="r" t="t"/>
                <a:pathLst>
                  <a:path extrusionOk="0" h="1740" w="2761">
                    <a:moveTo>
                      <a:pt x="1" y="1"/>
                    </a:moveTo>
                    <a:cubicBezTo>
                      <a:pt x="867" y="1390"/>
                      <a:pt x="2761" y="1740"/>
                      <a:pt x="2761" y="1740"/>
                    </a:cubicBezTo>
                    <a:cubicBezTo>
                      <a:pt x="1691" y="856"/>
                      <a:pt x="1807" y="1"/>
                      <a:pt x="1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2"/>
              <p:cNvSpPr/>
              <p:nvPr/>
            </p:nvSpPr>
            <p:spPr>
              <a:xfrm>
                <a:off x="727333" y="4545572"/>
                <a:ext cx="68667" cy="247412"/>
              </a:xfrm>
              <a:custGeom>
                <a:rect b="b" l="l" r="r" t="t"/>
                <a:pathLst>
                  <a:path extrusionOk="0" h="3304" w="917">
                    <a:moveTo>
                      <a:pt x="390" y="0"/>
                    </a:moveTo>
                    <a:lnTo>
                      <a:pt x="0" y="3303"/>
                    </a:lnTo>
                    <a:lnTo>
                      <a:pt x="527" y="3303"/>
                    </a:lnTo>
                    <a:lnTo>
                      <a:pt x="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2"/>
              <p:cNvSpPr/>
              <p:nvPr/>
            </p:nvSpPr>
            <p:spPr>
              <a:xfrm>
                <a:off x="856580" y="4545572"/>
                <a:ext cx="68817" cy="247412"/>
              </a:xfrm>
              <a:custGeom>
                <a:rect b="b" l="l" r="r" t="t"/>
                <a:pathLst>
                  <a:path extrusionOk="0" h="3304" w="919">
                    <a:moveTo>
                      <a:pt x="391" y="0"/>
                    </a:moveTo>
                    <a:lnTo>
                      <a:pt x="1" y="3303"/>
                    </a:lnTo>
                    <a:lnTo>
                      <a:pt x="528" y="3303"/>
                    </a:lnTo>
                    <a:lnTo>
                      <a:pt x="9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2"/>
              <p:cNvSpPr/>
              <p:nvPr/>
            </p:nvSpPr>
            <p:spPr>
              <a:xfrm>
                <a:off x="706965" y="4585110"/>
                <a:ext cx="253627" cy="39763"/>
              </a:xfrm>
              <a:custGeom>
                <a:rect b="b" l="l" r="r" t="t"/>
                <a:pathLst>
                  <a:path extrusionOk="0" h="531" w="3387">
                    <a:moveTo>
                      <a:pt x="3386" y="1"/>
                    </a:moveTo>
                    <a:lnTo>
                      <a:pt x="61" y="7"/>
                    </a:lnTo>
                    <a:lnTo>
                      <a:pt x="1" y="530"/>
                    </a:lnTo>
                    <a:lnTo>
                      <a:pt x="3325" y="524"/>
                    </a:lnTo>
                    <a:lnTo>
                      <a:pt x="33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2"/>
              <p:cNvSpPr/>
              <p:nvPr/>
            </p:nvSpPr>
            <p:spPr>
              <a:xfrm>
                <a:off x="692064" y="4713608"/>
                <a:ext cx="253627" cy="39763"/>
              </a:xfrm>
              <a:custGeom>
                <a:rect b="b" l="l" r="r" t="t"/>
                <a:pathLst>
                  <a:path extrusionOk="0" h="531" w="3387">
                    <a:moveTo>
                      <a:pt x="3387" y="0"/>
                    </a:moveTo>
                    <a:lnTo>
                      <a:pt x="61" y="7"/>
                    </a:lnTo>
                    <a:lnTo>
                      <a:pt x="0" y="531"/>
                    </a:lnTo>
                    <a:lnTo>
                      <a:pt x="3326" y="524"/>
                    </a:lnTo>
                    <a:lnTo>
                      <a:pt x="33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0" name="Google Shape;1960;p82"/>
          <p:cNvGrpSpPr/>
          <p:nvPr/>
        </p:nvGrpSpPr>
        <p:grpSpPr>
          <a:xfrm rot="-689087">
            <a:off x="943427" y="3921520"/>
            <a:ext cx="699854" cy="699927"/>
            <a:chOff x="3767725" y="4077950"/>
            <a:chExt cx="825022" cy="825109"/>
          </a:xfrm>
        </p:grpSpPr>
        <p:sp>
          <p:nvSpPr>
            <p:cNvPr id="1961" name="Google Shape;1961;p82"/>
            <p:cNvSpPr/>
            <p:nvPr/>
          </p:nvSpPr>
          <p:spPr>
            <a:xfrm>
              <a:off x="3767769" y="4077950"/>
              <a:ext cx="824936" cy="825109"/>
            </a:xfrm>
            <a:custGeom>
              <a:rect b="b" l="l" r="r" t="t"/>
              <a:pathLst>
                <a:path extrusionOk="0" h="9546" w="9544">
                  <a:moveTo>
                    <a:pt x="4772" y="1"/>
                  </a:moveTo>
                  <a:cubicBezTo>
                    <a:pt x="2136" y="1"/>
                    <a:pt x="0" y="2138"/>
                    <a:pt x="0" y="4773"/>
                  </a:cubicBezTo>
                  <a:cubicBezTo>
                    <a:pt x="0" y="6039"/>
                    <a:pt x="502" y="7252"/>
                    <a:pt x="1398" y="8148"/>
                  </a:cubicBezTo>
                  <a:cubicBezTo>
                    <a:pt x="2293" y="9043"/>
                    <a:pt x="3506" y="9546"/>
                    <a:pt x="4772" y="9546"/>
                  </a:cubicBezTo>
                  <a:cubicBezTo>
                    <a:pt x="6037" y="9546"/>
                    <a:pt x="7252" y="9043"/>
                    <a:pt x="8146" y="8148"/>
                  </a:cubicBezTo>
                  <a:cubicBezTo>
                    <a:pt x="9041" y="7252"/>
                    <a:pt x="9544" y="6039"/>
                    <a:pt x="9544" y="4773"/>
                  </a:cubicBezTo>
                  <a:cubicBezTo>
                    <a:pt x="9544" y="3508"/>
                    <a:pt x="9041" y="2293"/>
                    <a:pt x="8146" y="1398"/>
                  </a:cubicBezTo>
                  <a:cubicBezTo>
                    <a:pt x="7252" y="504"/>
                    <a:pt x="6037" y="1"/>
                    <a:pt x="4772"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2" name="Google Shape;1962;p82"/>
            <p:cNvGrpSpPr/>
            <p:nvPr/>
          </p:nvGrpSpPr>
          <p:grpSpPr>
            <a:xfrm>
              <a:off x="3767725" y="4077950"/>
              <a:ext cx="825022" cy="825022"/>
              <a:chOff x="2406425" y="4077950"/>
              <a:chExt cx="825022" cy="825022"/>
            </a:xfrm>
          </p:grpSpPr>
          <p:sp>
            <p:nvSpPr>
              <p:cNvPr id="1963" name="Google Shape;1963;p82"/>
              <p:cNvSpPr/>
              <p:nvPr/>
            </p:nvSpPr>
            <p:spPr>
              <a:xfrm>
                <a:off x="2406425" y="4077950"/>
                <a:ext cx="825022" cy="825022"/>
              </a:xfrm>
              <a:custGeom>
                <a:rect b="b" l="l" r="r" t="t"/>
                <a:pathLst>
                  <a:path extrusionOk="0" h="9545" w="9545">
                    <a:moveTo>
                      <a:pt x="4772" y="1"/>
                    </a:moveTo>
                    <a:cubicBezTo>
                      <a:pt x="3506" y="1"/>
                      <a:pt x="2293" y="504"/>
                      <a:pt x="1398" y="1398"/>
                    </a:cubicBezTo>
                    <a:cubicBezTo>
                      <a:pt x="502" y="2293"/>
                      <a:pt x="1" y="3507"/>
                      <a:pt x="1" y="4773"/>
                    </a:cubicBezTo>
                    <a:cubicBezTo>
                      <a:pt x="1" y="6039"/>
                      <a:pt x="502" y="7252"/>
                      <a:pt x="1398" y="8147"/>
                    </a:cubicBezTo>
                    <a:cubicBezTo>
                      <a:pt x="2293" y="9042"/>
                      <a:pt x="3506" y="9544"/>
                      <a:pt x="4772" y="9544"/>
                    </a:cubicBezTo>
                    <a:cubicBezTo>
                      <a:pt x="6037" y="9544"/>
                      <a:pt x="7252" y="9042"/>
                      <a:pt x="8147" y="8147"/>
                    </a:cubicBezTo>
                    <a:cubicBezTo>
                      <a:pt x="9041" y="7252"/>
                      <a:pt x="9544" y="6039"/>
                      <a:pt x="9544" y="4773"/>
                    </a:cubicBezTo>
                    <a:cubicBezTo>
                      <a:pt x="9544" y="3507"/>
                      <a:pt x="9041" y="2293"/>
                      <a:pt x="8147" y="1398"/>
                    </a:cubicBezTo>
                    <a:cubicBezTo>
                      <a:pt x="7252" y="504"/>
                      <a:pt x="6037" y="1"/>
                      <a:pt x="47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2"/>
              <p:cNvSpPr/>
              <p:nvPr/>
            </p:nvSpPr>
            <p:spPr>
              <a:xfrm>
                <a:off x="2566415" y="4321610"/>
                <a:ext cx="504002" cy="339171"/>
              </a:xfrm>
              <a:custGeom>
                <a:rect b="b" l="l" r="r" t="t"/>
                <a:pathLst>
                  <a:path extrusionOk="0" h="3924" w="5831">
                    <a:moveTo>
                      <a:pt x="155" y="1"/>
                    </a:moveTo>
                    <a:cubicBezTo>
                      <a:pt x="70" y="1"/>
                      <a:pt x="1" y="70"/>
                      <a:pt x="1" y="155"/>
                    </a:cubicBezTo>
                    <a:lnTo>
                      <a:pt x="1" y="3769"/>
                    </a:lnTo>
                    <a:cubicBezTo>
                      <a:pt x="1" y="3853"/>
                      <a:pt x="70" y="3923"/>
                      <a:pt x="155" y="3923"/>
                    </a:cubicBezTo>
                    <a:lnTo>
                      <a:pt x="5677" y="3923"/>
                    </a:lnTo>
                    <a:cubicBezTo>
                      <a:pt x="5762" y="3923"/>
                      <a:pt x="5831" y="3853"/>
                      <a:pt x="5831" y="3769"/>
                    </a:cubicBezTo>
                    <a:lnTo>
                      <a:pt x="5831" y="155"/>
                    </a:lnTo>
                    <a:cubicBezTo>
                      <a:pt x="5831" y="70"/>
                      <a:pt x="5762" y="1"/>
                      <a:pt x="56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2"/>
              <p:cNvSpPr/>
              <p:nvPr/>
            </p:nvSpPr>
            <p:spPr>
              <a:xfrm>
                <a:off x="2566934" y="4491108"/>
                <a:ext cx="502965" cy="169672"/>
              </a:xfrm>
              <a:custGeom>
                <a:rect b="b" l="l" r="r" t="t"/>
                <a:pathLst>
                  <a:path extrusionOk="0" h="1963" w="5819">
                    <a:moveTo>
                      <a:pt x="2910" y="1"/>
                    </a:moveTo>
                    <a:lnTo>
                      <a:pt x="1" y="1595"/>
                    </a:lnTo>
                    <a:cubicBezTo>
                      <a:pt x="35" y="1803"/>
                      <a:pt x="215" y="1962"/>
                      <a:pt x="432" y="1962"/>
                    </a:cubicBezTo>
                    <a:lnTo>
                      <a:pt x="5388" y="1962"/>
                    </a:lnTo>
                    <a:cubicBezTo>
                      <a:pt x="5604" y="1962"/>
                      <a:pt x="5785" y="1803"/>
                      <a:pt x="5819" y="1595"/>
                    </a:cubicBezTo>
                    <a:lnTo>
                      <a:pt x="29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2"/>
              <p:cNvSpPr/>
              <p:nvPr/>
            </p:nvSpPr>
            <p:spPr>
              <a:xfrm>
                <a:off x="2572984" y="4502777"/>
                <a:ext cx="492247" cy="157225"/>
              </a:xfrm>
              <a:custGeom>
                <a:rect b="b" l="l" r="r" t="t"/>
                <a:pathLst>
                  <a:path extrusionOk="0" h="1819" w="5695">
                    <a:moveTo>
                      <a:pt x="2848" y="1"/>
                    </a:moveTo>
                    <a:lnTo>
                      <a:pt x="1" y="1615"/>
                    </a:lnTo>
                    <a:cubicBezTo>
                      <a:pt x="78" y="1738"/>
                      <a:pt x="215" y="1819"/>
                      <a:pt x="369" y="1819"/>
                    </a:cubicBezTo>
                    <a:lnTo>
                      <a:pt x="5325" y="1819"/>
                    </a:lnTo>
                    <a:cubicBezTo>
                      <a:pt x="5480" y="1819"/>
                      <a:pt x="5616" y="1738"/>
                      <a:pt x="5694" y="1615"/>
                    </a:cubicBezTo>
                    <a:lnTo>
                      <a:pt x="284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2"/>
              <p:cNvSpPr/>
              <p:nvPr/>
            </p:nvSpPr>
            <p:spPr>
              <a:xfrm>
                <a:off x="2566415" y="4321610"/>
                <a:ext cx="504002" cy="264837"/>
              </a:xfrm>
              <a:custGeom>
                <a:rect b="b" l="l" r="r" t="t"/>
                <a:pathLst>
                  <a:path extrusionOk="0" h="3064" w="5831">
                    <a:moveTo>
                      <a:pt x="438" y="1"/>
                    </a:moveTo>
                    <a:cubicBezTo>
                      <a:pt x="197" y="1"/>
                      <a:pt x="1" y="197"/>
                      <a:pt x="1" y="438"/>
                    </a:cubicBezTo>
                    <a:lnTo>
                      <a:pt x="1" y="1429"/>
                    </a:lnTo>
                    <a:lnTo>
                      <a:pt x="2916" y="3063"/>
                    </a:lnTo>
                    <a:lnTo>
                      <a:pt x="5831" y="1429"/>
                    </a:lnTo>
                    <a:lnTo>
                      <a:pt x="5831" y="438"/>
                    </a:lnTo>
                    <a:cubicBezTo>
                      <a:pt x="5831" y="197"/>
                      <a:pt x="5634" y="1"/>
                      <a:pt x="5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2"/>
              <p:cNvSpPr/>
              <p:nvPr/>
            </p:nvSpPr>
            <p:spPr>
              <a:xfrm>
                <a:off x="2566415" y="4321610"/>
                <a:ext cx="504002" cy="251180"/>
              </a:xfrm>
              <a:custGeom>
                <a:rect b="b" l="l" r="r" t="t"/>
                <a:pathLst>
                  <a:path extrusionOk="0" h="2906" w="5831">
                    <a:moveTo>
                      <a:pt x="438" y="1"/>
                    </a:moveTo>
                    <a:cubicBezTo>
                      <a:pt x="197" y="1"/>
                      <a:pt x="1" y="197"/>
                      <a:pt x="1" y="438"/>
                    </a:cubicBezTo>
                    <a:lnTo>
                      <a:pt x="1" y="1252"/>
                    </a:lnTo>
                    <a:lnTo>
                      <a:pt x="2916" y="2906"/>
                    </a:lnTo>
                    <a:lnTo>
                      <a:pt x="5831" y="1252"/>
                    </a:lnTo>
                    <a:lnTo>
                      <a:pt x="5831" y="438"/>
                    </a:lnTo>
                    <a:cubicBezTo>
                      <a:pt x="5831" y="197"/>
                      <a:pt x="5634" y="1"/>
                      <a:pt x="53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69" name="Google Shape;1969;p82"/>
          <p:cNvGrpSpPr/>
          <p:nvPr/>
        </p:nvGrpSpPr>
        <p:grpSpPr>
          <a:xfrm rot="-273727">
            <a:off x="1329432" y="3232634"/>
            <a:ext cx="1067352" cy="854675"/>
            <a:chOff x="7599119" y="3133086"/>
            <a:chExt cx="1174231" cy="940257"/>
          </a:xfrm>
        </p:grpSpPr>
        <p:sp>
          <p:nvSpPr>
            <p:cNvPr id="1970" name="Google Shape;1970;p82"/>
            <p:cNvSpPr/>
            <p:nvPr/>
          </p:nvSpPr>
          <p:spPr>
            <a:xfrm flipH="1" rot="358398">
              <a:off x="7639391" y="3187737"/>
              <a:ext cx="1093688" cy="830955"/>
            </a:xfrm>
            <a:custGeom>
              <a:rect b="b" l="l" r="r" t="t"/>
              <a:pathLst>
                <a:path extrusionOk="0" h="9289" w="12225">
                  <a:moveTo>
                    <a:pt x="1551" y="0"/>
                  </a:moveTo>
                  <a:cubicBezTo>
                    <a:pt x="697" y="0"/>
                    <a:pt x="0" y="698"/>
                    <a:pt x="0" y="1551"/>
                  </a:cubicBezTo>
                  <a:lnTo>
                    <a:pt x="0" y="5015"/>
                  </a:lnTo>
                  <a:cubicBezTo>
                    <a:pt x="0" y="5868"/>
                    <a:pt x="697" y="6566"/>
                    <a:pt x="1551" y="6566"/>
                  </a:cubicBezTo>
                  <a:lnTo>
                    <a:pt x="7384" y="6566"/>
                  </a:lnTo>
                  <a:lnTo>
                    <a:pt x="10984" y="9289"/>
                  </a:lnTo>
                  <a:lnTo>
                    <a:pt x="10245" y="6566"/>
                  </a:lnTo>
                  <a:lnTo>
                    <a:pt x="10674" y="6566"/>
                  </a:lnTo>
                  <a:cubicBezTo>
                    <a:pt x="11526" y="6566"/>
                    <a:pt x="12225" y="5867"/>
                    <a:pt x="12225" y="5015"/>
                  </a:cubicBezTo>
                  <a:lnTo>
                    <a:pt x="12225" y="1551"/>
                  </a:lnTo>
                  <a:cubicBezTo>
                    <a:pt x="12225" y="698"/>
                    <a:pt x="11526" y="0"/>
                    <a:pt x="10674"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1" name="Google Shape;1971;p82"/>
            <p:cNvGrpSpPr/>
            <p:nvPr/>
          </p:nvGrpSpPr>
          <p:grpSpPr>
            <a:xfrm flipH="1" rot="358386">
              <a:off x="7639350" y="3191912"/>
              <a:ext cx="1093770" cy="822635"/>
              <a:chOff x="3946050" y="181125"/>
              <a:chExt cx="839376" cy="631351"/>
            </a:xfrm>
          </p:grpSpPr>
          <p:sp>
            <p:nvSpPr>
              <p:cNvPr id="1972" name="Google Shape;1972;p82"/>
              <p:cNvSpPr/>
              <p:nvPr/>
            </p:nvSpPr>
            <p:spPr>
              <a:xfrm>
                <a:off x="3946050" y="181125"/>
                <a:ext cx="839376" cy="450789"/>
              </a:xfrm>
              <a:custGeom>
                <a:rect b="b" l="l" r="r" t="t"/>
                <a:pathLst>
                  <a:path extrusionOk="0" h="6566" w="12226">
                    <a:moveTo>
                      <a:pt x="1552" y="0"/>
                    </a:moveTo>
                    <a:cubicBezTo>
                      <a:pt x="699" y="0"/>
                      <a:pt x="1" y="698"/>
                      <a:pt x="1" y="1551"/>
                    </a:cubicBezTo>
                    <a:lnTo>
                      <a:pt x="1" y="5015"/>
                    </a:lnTo>
                    <a:cubicBezTo>
                      <a:pt x="1" y="5867"/>
                      <a:pt x="699" y="6566"/>
                      <a:pt x="1552" y="6566"/>
                    </a:cubicBezTo>
                    <a:lnTo>
                      <a:pt x="10675" y="6566"/>
                    </a:lnTo>
                    <a:cubicBezTo>
                      <a:pt x="11528" y="6566"/>
                      <a:pt x="12226" y="5867"/>
                      <a:pt x="12226" y="5015"/>
                    </a:cubicBezTo>
                    <a:lnTo>
                      <a:pt x="12226" y="1551"/>
                    </a:lnTo>
                    <a:cubicBezTo>
                      <a:pt x="12226" y="698"/>
                      <a:pt x="11528" y="0"/>
                      <a:pt x="106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2"/>
              <p:cNvSpPr/>
              <p:nvPr/>
            </p:nvSpPr>
            <p:spPr>
              <a:xfrm>
                <a:off x="4453014" y="625460"/>
                <a:ext cx="247364" cy="187016"/>
              </a:xfrm>
              <a:custGeom>
                <a:rect b="b" l="l" r="r" t="t"/>
                <a:pathLst>
                  <a:path extrusionOk="0" h="2724" w="3603">
                    <a:moveTo>
                      <a:pt x="1" y="1"/>
                    </a:moveTo>
                    <a:lnTo>
                      <a:pt x="3602" y="2724"/>
                    </a:lnTo>
                    <a:lnTo>
                      <a:pt x="286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2"/>
              <p:cNvSpPr/>
              <p:nvPr/>
            </p:nvSpPr>
            <p:spPr>
              <a:xfrm>
                <a:off x="4031185" y="388743"/>
                <a:ext cx="669180" cy="35632"/>
              </a:xfrm>
              <a:custGeom>
                <a:rect b="b" l="l" r="r" t="t"/>
                <a:pathLst>
                  <a:path extrusionOk="0" h="519" w="9747">
                    <a:moveTo>
                      <a:pt x="259" y="1"/>
                    </a:moveTo>
                    <a:cubicBezTo>
                      <a:pt x="117" y="1"/>
                      <a:pt x="0" y="117"/>
                      <a:pt x="0" y="259"/>
                    </a:cubicBezTo>
                    <a:cubicBezTo>
                      <a:pt x="0" y="402"/>
                      <a:pt x="117" y="518"/>
                      <a:pt x="259" y="518"/>
                    </a:cubicBezTo>
                    <a:lnTo>
                      <a:pt x="9487" y="518"/>
                    </a:lnTo>
                    <a:cubicBezTo>
                      <a:pt x="9630" y="518"/>
                      <a:pt x="9746" y="401"/>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2"/>
              <p:cNvSpPr/>
              <p:nvPr/>
            </p:nvSpPr>
            <p:spPr>
              <a:xfrm>
                <a:off x="4031185" y="281982"/>
                <a:ext cx="669180" cy="35632"/>
              </a:xfrm>
              <a:custGeom>
                <a:rect b="b" l="l" r="r" t="t"/>
                <a:pathLst>
                  <a:path extrusionOk="0" h="519" w="9747">
                    <a:moveTo>
                      <a:pt x="259" y="1"/>
                    </a:moveTo>
                    <a:cubicBezTo>
                      <a:pt x="117" y="1"/>
                      <a:pt x="0" y="117"/>
                      <a:pt x="0" y="260"/>
                    </a:cubicBezTo>
                    <a:cubicBezTo>
                      <a:pt x="0" y="402"/>
                      <a:pt x="117" y="518"/>
                      <a:pt x="259" y="518"/>
                    </a:cubicBezTo>
                    <a:lnTo>
                      <a:pt x="9487" y="518"/>
                    </a:lnTo>
                    <a:cubicBezTo>
                      <a:pt x="9630" y="518"/>
                      <a:pt x="9746" y="402"/>
                      <a:pt x="9746" y="260"/>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2"/>
              <p:cNvSpPr/>
              <p:nvPr/>
            </p:nvSpPr>
            <p:spPr>
              <a:xfrm>
                <a:off x="4031185" y="495436"/>
                <a:ext cx="669180" cy="35563"/>
              </a:xfrm>
              <a:custGeom>
                <a:rect b="b" l="l" r="r" t="t"/>
                <a:pathLst>
                  <a:path extrusionOk="0" h="518" w="9747">
                    <a:moveTo>
                      <a:pt x="259" y="1"/>
                    </a:moveTo>
                    <a:cubicBezTo>
                      <a:pt x="117" y="1"/>
                      <a:pt x="0" y="117"/>
                      <a:pt x="0" y="259"/>
                    </a:cubicBezTo>
                    <a:cubicBezTo>
                      <a:pt x="0" y="402"/>
                      <a:pt x="117" y="518"/>
                      <a:pt x="259" y="518"/>
                    </a:cubicBezTo>
                    <a:lnTo>
                      <a:pt x="9487" y="518"/>
                    </a:lnTo>
                    <a:cubicBezTo>
                      <a:pt x="9630" y="518"/>
                      <a:pt x="9746" y="402"/>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0" name="Shape 1980"/>
        <p:cNvGrpSpPr/>
        <p:nvPr/>
      </p:nvGrpSpPr>
      <p:grpSpPr>
        <a:xfrm>
          <a:off x="0" y="0"/>
          <a:ext cx="0" cy="0"/>
          <a:chOff x="0" y="0"/>
          <a:chExt cx="0" cy="0"/>
        </a:xfrm>
      </p:grpSpPr>
      <p:grpSp>
        <p:nvGrpSpPr>
          <p:cNvPr id="1981" name="Google Shape;1981;p83"/>
          <p:cNvGrpSpPr/>
          <p:nvPr/>
        </p:nvGrpSpPr>
        <p:grpSpPr>
          <a:xfrm>
            <a:off x="1028932" y="914661"/>
            <a:ext cx="894259" cy="628015"/>
            <a:chOff x="7845652" y="1029775"/>
            <a:chExt cx="938559" cy="659126"/>
          </a:xfrm>
        </p:grpSpPr>
        <p:sp>
          <p:nvSpPr>
            <p:cNvPr id="1982" name="Google Shape;1982;p83"/>
            <p:cNvSpPr/>
            <p:nvPr/>
          </p:nvSpPr>
          <p:spPr>
            <a:xfrm>
              <a:off x="7845662" y="1029775"/>
              <a:ext cx="938549" cy="659121"/>
            </a:xfrm>
            <a:custGeom>
              <a:rect b="b" l="l" r="r" t="t"/>
              <a:pathLst>
                <a:path extrusionOk="0" h="7034" w="10016">
                  <a:moveTo>
                    <a:pt x="1" y="1"/>
                  </a:moveTo>
                  <a:lnTo>
                    <a:pt x="1" y="7033"/>
                  </a:lnTo>
                  <a:lnTo>
                    <a:pt x="10015" y="7033"/>
                  </a:lnTo>
                  <a:lnTo>
                    <a:pt x="10015"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3" name="Google Shape;1983;p83"/>
            <p:cNvGrpSpPr/>
            <p:nvPr/>
          </p:nvGrpSpPr>
          <p:grpSpPr>
            <a:xfrm>
              <a:off x="7845652" y="1029775"/>
              <a:ext cx="938556" cy="659126"/>
              <a:chOff x="2120625" y="4060525"/>
              <a:chExt cx="676681" cy="475217"/>
            </a:xfrm>
          </p:grpSpPr>
          <p:sp>
            <p:nvSpPr>
              <p:cNvPr id="1984" name="Google Shape;1984;p83"/>
              <p:cNvSpPr/>
              <p:nvPr/>
            </p:nvSpPr>
            <p:spPr>
              <a:xfrm>
                <a:off x="2120625" y="4060525"/>
                <a:ext cx="676681" cy="475217"/>
              </a:xfrm>
              <a:custGeom>
                <a:rect b="b" l="l" r="r" t="t"/>
                <a:pathLst>
                  <a:path extrusionOk="0" h="7034" w="10016">
                    <a:moveTo>
                      <a:pt x="0" y="1"/>
                    </a:moveTo>
                    <a:lnTo>
                      <a:pt x="0" y="7033"/>
                    </a:lnTo>
                    <a:lnTo>
                      <a:pt x="10015" y="7033"/>
                    </a:lnTo>
                    <a:lnTo>
                      <a:pt x="100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3"/>
              <p:cNvSpPr/>
              <p:nvPr/>
            </p:nvSpPr>
            <p:spPr>
              <a:xfrm>
                <a:off x="2505519" y="4151124"/>
                <a:ext cx="126675" cy="126675"/>
              </a:xfrm>
              <a:custGeom>
                <a:rect b="b" l="l" r="r" t="t"/>
                <a:pathLst>
                  <a:path extrusionOk="0" h="1875" w="1875">
                    <a:moveTo>
                      <a:pt x="938" y="1"/>
                    </a:moveTo>
                    <a:cubicBezTo>
                      <a:pt x="420" y="1"/>
                      <a:pt x="1" y="421"/>
                      <a:pt x="1" y="938"/>
                    </a:cubicBezTo>
                    <a:cubicBezTo>
                      <a:pt x="1" y="1455"/>
                      <a:pt x="420" y="1875"/>
                      <a:pt x="938" y="1875"/>
                    </a:cubicBezTo>
                    <a:cubicBezTo>
                      <a:pt x="1455" y="1875"/>
                      <a:pt x="1875" y="1455"/>
                      <a:pt x="1875" y="938"/>
                    </a:cubicBezTo>
                    <a:cubicBezTo>
                      <a:pt x="1875" y="421"/>
                      <a:pt x="1455" y="1"/>
                      <a:pt x="9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3"/>
              <p:cNvSpPr/>
              <p:nvPr/>
            </p:nvSpPr>
            <p:spPr>
              <a:xfrm>
                <a:off x="2463699" y="4297327"/>
                <a:ext cx="310641" cy="213354"/>
              </a:xfrm>
              <a:custGeom>
                <a:rect b="b" l="l" r="r" t="t"/>
                <a:pathLst>
                  <a:path extrusionOk="0" h="3158" w="4598">
                    <a:moveTo>
                      <a:pt x="3020" y="1"/>
                    </a:moveTo>
                    <a:lnTo>
                      <a:pt x="1" y="3158"/>
                    </a:lnTo>
                    <a:lnTo>
                      <a:pt x="4598" y="3158"/>
                    </a:lnTo>
                    <a:lnTo>
                      <a:pt x="4598" y="1650"/>
                    </a:lnTo>
                    <a:lnTo>
                      <a:pt x="302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3"/>
              <p:cNvSpPr/>
              <p:nvPr/>
            </p:nvSpPr>
            <p:spPr>
              <a:xfrm>
                <a:off x="2143596" y="4136531"/>
                <a:ext cx="507984" cy="374147"/>
              </a:xfrm>
              <a:custGeom>
                <a:rect b="b" l="l" r="r" t="t"/>
                <a:pathLst>
                  <a:path extrusionOk="0" h="5538" w="7519">
                    <a:moveTo>
                      <a:pt x="2223" y="0"/>
                    </a:moveTo>
                    <a:lnTo>
                      <a:pt x="1" y="2324"/>
                    </a:lnTo>
                    <a:lnTo>
                      <a:pt x="1" y="5538"/>
                    </a:lnTo>
                    <a:lnTo>
                      <a:pt x="7519" y="5538"/>
                    </a:lnTo>
                    <a:lnTo>
                      <a:pt x="222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88" name="Google Shape;1988;p83"/>
          <p:cNvSpPr txBox="1"/>
          <p:nvPr>
            <p:ph type="title"/>
          </p:nvPr>
        </p:nvSpPr>
        <p:spPr>
          <a:xfrm>
            <a:off x="2038200" y="2507700"/>
            <a:ext cx="5067600" cy="8418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Kpi overview</a:t>
            </a:r>
            <a:endParaRPr/>
          </a:p>
        </p:txBody>
      </p:sp>
      <p:sp>
        <p:nvSpPr>
          <p:cNvPr id="1989" name="Google Shape;1989;p83"/>
          <p:cNvSpPr txBox="1"/>
          <p:nvPr>
            <p:ph idx="2" type="title"/>
          </p:nvPr>
        </p:nvSpPr>
        <p:spPr>
          <a:xfrm>
            <a:off x="3927300" y="1211025"/>
            <a:ext cx="1289400" cy="12882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990" name="Google Shape;1990;p83"/>
          <p:cNvSpPr txBox="1"/>
          <p:nvPr>
            <p:ph idx="1" type="subTitle"/>
          </p:nvPr>
        </p:nvSpPr>
        <p:spPr>
          <a:xfrm>
            <a:off x="2038200" y="3394927"/>
            <a:ext cx="5067600" cy="417000"/>
          </a:xfrm>
          <a:prstGeom prst="rect">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t" bIns="91425" lIns="0" spcFirstLastPara="1" rIns="91425" wrap="square" tIns="91425">
            <a:noAutofit/>
          </a:bodyPr>
          <a:lstStyle/>
          <a:p>
            <a:pPr indent="0" lvl="0" marL="0" rtl="0" algn="ctr">
              <a:spcBef>
                <a:spcPts val="0"/>
              </a:spcBef>
              <a:spcAft>
                <a:spcPts val="1600"/>
              </a:spcAft>
              <a:buNone/>
            </a:pPr>
            <a:r>
              <a:rPr lang="en">
                <a:solidFill>
                  <a:schemeClr val="lt1"/>
                </a:solidFill>
              </a:rPr>
              <a:t>You can enter a subtitle here if you need it</a:t>
            </a:r>
            <a:endParaRPr>
              <a:solidFill>
                <a:schemeClr val="lt1"/>
              </a:solidFill>
            </a:endParaRPr>
          </a:p>
        </p:txBody>
      </p:sp>
      <p:grpSp>
        <p:nvGrpSpPr>
          <p:cNvPr id="1991" name="Google Shape;1991;p83"/>
          <p:cNvGrpSpPr/>
          <p:nvPr/>
        </p:nvGrpSpPr>
        <p:grpSpPr>
          <a:xfrm>
            <a:off x="6630997" y="398550"/>
            <a:ext cx="2107689" cy="1603734"/>
            <a:chOff x="5157875" y="1445775"/>
            <a:chExt cx="3133178" cy="2384025"/>
          </a:xfrm>
        </p:grpSpPr>
        <p:sp>
          <p:nvSpPr>
            <p:cNvPr id="1992" name="Google Shape;1992;p83"/>
            <p:cNvSpPr/>
            <p:nvPr/>
          </p:nvSpPr>
          <p:spPr>
            <a:xfrm>
              <a:off x="5157875" y="1445800"/>
              <a:ext cx="3133178" cy="2383963"/>
            </a:xfrm>
            <a:custGeom>
              <a:rect b="b" l="l" r="r" t="t"/>
              <a:pathLst>
                <a:path extrusionOk="0" h="16052" w="21096">
                  <a:moveTo>
                    <a:pt x="393" y="0"/>
                  </a:moveTo>
                  <a:cubicBezTo>
                    <a:pt x="176" y="0"/>
                    <a:pt x="1" y="175"/>
                    <a:pt x="1" y="392"/>
                  </a:cubicBezTo>
                  <a:lnTo>
                    <a:pt x="1" y="10658"/>
                  </a:lnTo>
                  <a:lnTo>
                    <a:pt x="1" y="11631"/>
                  </a:lnTo>
                  <a:lnTo>
                    <a:pt x="1" y="12584"/>
                  </a:lnTo>
                  <a:cubicBezTo>
                    <a:pt x="1" y="12801"/>
                    <a:pt x="176" y="12977"/>
                    <a:pt x="393" y="12977"/>
                  </a:cubicBezTo>
                  <a:lnTo>
                    <a:pt x="8245" y="12977"/>
                  </a:lnTo>
                  <a:lnTo>
                    <a:pt x="7687" y="14993"/>
                  </a:lnTo>
                  <a:lnTo>
                    <a:pt x="7293" y="14993"/>
                  </a:lnTo>
                  <a:cubicBezTo>
                    <a:pt x="7002" y="14993"/>
                    <a:pt x="6763" y="15231"/>
                    <a:pt x="6763" y="15522"/>
                  </a:cubicBezTo>
                  <a:cubicBezTo>
                    <a:pt x="6763" y="15813"/>
                    <a:pt x="7002" y="16052"/>
                    <a:pt x="7293" y="16052"/>
                  </a:cubicBezTo>
                  <a:lnTo>
                    <a:pt x="13803" y="16052"/>
                  </a:lnTo>
                  <a:cubicBezTo>
                    <a:pt x="14094" y="16052"/>
                    <a:pt x="14333" y="15813"/>
                    <a:pt x="14333" y="15522"/>
                  </a:cubicBezTo>
                  <a:cubicBezTo>
                    <a:pt x="14333" y="15231"/>
                    <a:pt x="14094" y="14993"/>
                    <a:pt x="13803" y="14993"/>
                  </a:cubicBezTo>
                  <a:lnTo>
                    <a:pt x="13409" y="14993"/>
                  </a:lnTo>
                  <a:lnTo>
                    <a:pt x="12851" y="12977"/>
                  </a:lnTo>
                  <a:lnTo>
                    <a:pt x="20704" y="12977"/>
                  </a:lnTo>
                  <a:cubicBezTo>
                    <a:pt x="20919" y="12977"/>
                    <a:pt x="21095" y="12801"/>
                    <a:pt x="21095" y="12584"/>
                  </a:cubicBezTo>
                  <a:lnTo>
                    <a:pt x="21095" y="11631"/>
                  </a:lnTo>
                  <a:lnTo>
                    <a:pt x="21095" y="10658"/>
                  </a:lnTo>
                  <a:lnTo>
                    <a:pt x="21095" y="392"/>
                  </a:lnTo>
                  <a:cubicBezTo>
                    <a:pt x="21095" y="175"/>
                    <a:pt x="20919" y="0"/>
                    <a:pt x="20704" y="0"/>
                  </a:cubicBezTo>
                  <a:close/>
                </a:path>
              </a:pathLst>
            </a:custGeom>
            <a:solidFill>
              <a:schemeClr val="lt1"/>
            </a:solidFill>
            <a:ln cap="flat" cmpd="sng" w="1143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3" name="Google Shape;1993;p83"/>
            <p:cNvGrpSpPr/>
            <p:nvPr/>
          </p:nvGrpSpPr>
          <p:grpSpPr>
            <a:xfrm>
              <a:off x="5157875" y="1445775"/>
              <a:ext cx="3133178" cy="2384025"/>
              <a:chOff x="5157875" y="1445800"/>
              <a:chExt cx="3133178" cy="2384025"/>
            </a:xfrm>
          </p:grpSpPr>
          <p:sp>
            <p:nvSpPr>
              <p:cNvPr id="1994" name="Google Shape;1994;p83"/>
              <p:cNvSpPr/>
              <p:nvPr/>
            </p:nvSpPr>
            <p:spPr>
              <a:xfrm>
                <a:off x="5157875" y="1445800"/>
                <a:ext cx="3133178" cy="1927344"/>
              </a:xfrm>
              <a:custGeom>
                <a:rect b="b" l="l" r="r" t="t"/>
                <a:pathLst>
                  <a:path extrusionOk="0" h="12977" w="21096">
                    <a:moveTo>
                      <a:pt x="393" y="0"/>
                    </a:moveTo>
                    <a:cubicBezTo>
                      <a:pt x="176" y="0"/>
                      <a:pt x="0" y="176"/>
                      <a:pt x="0" y="393"/>
                    </a:cubicBezTo>
                    <a:lnTo>
                      <a:pt x="0" y="12585"/>
                    </a:lnTo>
                    <a:cubicBezTo>
                      <a:pt x="0" y="12802"/>
                      <a:pt x="176" y="12977"/>
                      <a:pt x="393" y="12977"/>
                    </a:cubicBezTo>
                    <a:lnTo>
                      <a:pt x="20703" y="12977"/>
                    </a:lnTo>
                    <a:cubicBezTo>
                      <a:pt x="20919" y="12977"/>
                      <a:pt x="21095" y="12802"/>
                      <a:pt x="21095" y="12585"/>
                    </a:cubicBezTo>
                    <a:lnTo>
                      <a:pt x="21095" y="393"/>
                    </a:lnTo>
                    <a:cubicBezTo>
                      <a:pt x="21095" y="176"/>
                      <a:pt x="20919" y="0"/>
                      <a:pt x="20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3"/>
              <p:cNvSpPr/>
              <p:nvPr/>
            </p:nvSpPr>
            <p:spPr>
              <a:xfrm>
                <a:off x="5213867" y="1507138"/>
                <a:ext cx="3021194" cy="1804964"/>
              </a:xfrm>
              <a:custGeom>
                <a:rect b="b" l="l" r="r" t="t"/>
                <a:pathLst>
                  <a:path extrusionOk="0" h="12153" w="20342">
                    <a:moveTo>
                      <a:pt x="270" y="1"/>
                    </a:moveTo>
                    <a:cubicBezTo>
                      <a:pt x="121" y="1"/>
                      <a:pt x="1" y="121"/>
                      <a:pt x="1" y="270"/>
                    </a:cubicBezTo>
                    <a:lnTo>
                      <a:pt x="1" y="11882"/>
                    </a:lnTo>
                    <a:cubicBezTo>
                      <a:pt x="1" y="12031"/>
                      <a:pt x="121" y="12153"/>
                      <a:pt x="270" y="12153"/>
                    </a:cubicBezTo>
                    <a:lnTo>
                      <a:pt x="20071" y="12153"/>
                    </a:lnTo>
                    <a:cubicBezTo>
                      <a:pt x="20220" y="12153"/>
                      <a:pt x="20342" y="12031"/>
                      <a:pt x="20342" y="11882"/>
                    </a:cubicBezTo>
                    <a:lnTo>
                      <a:pt x="20342" y="270"/>
                    </a:lnTo>
                    <a:cubicBezTo>
                      <a:pt x="20342" y="121"/>
                      <a:pt x="20220" y="1"/>
                      <a:pt x="200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3"/>
              <p:cNvSpPr/>
              <p:nvPr/>
            </p:nvSpPr>
            <p:spPr>
              <a:xfrm>
                <a:off x="5769623" y="1507138"/>
                <a:ext cx="1909819" cy="1804964"/>
              </a:xfrm>
              <a:custGeom>
                <a:rect b="b" l="l" r="r" t="t"/>
                <a:pathLst>
                  <a:path extrusionOk="0" h="12153" w="12859">
                    <a:moveTo>
                      <a:pt x="0" y="1"/>
                    </a:moveTo>
                    <a:lnTo>
                      <a:pt x="0" y="12153"/>
                    </a:lnTo>
                    <a:lnTo>
                      <a:pt x="12858" y="12153"/>
                    </a:lnTo>
                    <a:lnTo>
                      <a:pt x="128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3"/>
              <p:cNvSpPr/>
              <p:nvPr/>
            </p:nvSpPr>
            <p:spPr>
              <a:xfrm>
                <a:off x="6277557" y="3372980"/>
                <a:ext cx="893645" cy="378429"/>
              </a:xfrm>
              <a:custGeom>
                <a:rect b="b" l="l" r="r" t="t"/>
                <a:pathLst>
                  <a:path extrusionOk="0" h="2548" w="6017">
                    <a:moveTo>
                      <a:pt x="706" y="1"/>
                    </a:moveTo>
                    <a:lnTo>
                      <a:pt x="1" y="2547"/>
                    </a:lnTo>
                    <a:lnTo>
                      <a:pt x="6017" y="2547"/>
                    </a:lnTo>
                    <a:lnTo>
                      <a:pt x="53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3"/>
              <p:cNvSpPr/>
              <p:nvPr/>
            </p:nvSpPr>
            <p:spPr>
              <a:xfrm>
                <a:off x="6162306" y="3672542"/>
                <a:ext cx="1124296" cy="157283"/>
              </a:xfrm>
              <a:custGeom>
                <a:rect b="b" l="l" r="r" t="t"/>
                <a:pathLst>
                  <a:path extrusionOk="0" h="1059" w="7570">
                    <a:moveTo>
                      <a:pt x="530" y="1"/>
                    </a:moveTo>
                    <a:cubicBezTo>
                      <a:pt x="239" y="1"/>
                      <a:pt x="0" y="239"/>
                      <a:pt x="0" y="530"/>
                    </a:cubicBezTo>
                    <a:cubicBezTo>
                      <a:pt x="0" y="821"/>
                      <a:pt x="239" y="1059"/>
                      <a:pt x="530" y="1059"/>
                    </a:cubicBezTo>
                    <a:lnTo>
                      <a:pt x="7040" y="1059"/>
                    </a:lnTo>
                    <a:cubicBezTo>
                      <a:pt x="7331" y="1059"/>
                      <a:pt x="7569" y="821"/>
                      <a:pt x="7569" y="530"/>
                    </a:cubicBezTo>
                    <a:cubicBezTo>
                      <a:pt x="7569" y="238"/>
                      <a:pt x="7331" y="1"/>
                      <a:pt x="7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3"/>
              <p:cNvSpPr/>
              <p:nvPr/>
            </p:nvSpPr>
            <p:spPr>
              <a:xfrm>
                <a:off x="5883240" y="2625930"/>
                <a:ext cx="1682435" cy="402935"/>
              </a:xfrm>
              <a:custGeom>
                <a:rect b="b" l="l" r="r" t="t"/>
                <a:pathLst>
                  <a:path extrusionOk="0" h="2713" w="11328">
                    <a:moveTo>
                      <a:pt x="0" y="1"/>
                    </a:moveTo>
                    <a:lnTo>
                      <a:pt x="0" y="2713"/>
                    </a:lnTo>
                    <a:lnTo>
                      <a:pt x="11327" y="2713"/>
                    </a:lnTo>
                    <a:lnTo>
                      <a:pt x="1132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3"/>
              <p:cNvSpPr/>
              <p:nvPr/>
            </p:nvSpPr>
            <p:spPr>
              <a:xfrm>
                <a:off x="5883240" y="1601448"/>
                <a:ext cx="1682435" cy="117628"/>
              </a:xfrm>
              <a:custGeom>
                <a:rect b="b" l="l" r="r" t="t"/>
                <a:pathLst>
                  <a:path extrusionOk="0" h="792" w="11328">
                    <a:moveTo>
                      <a:pt x="395" y="0"/>
                    </a:moveTo>
                    <a:cubicBezTo>
                      <a:pt x="177" y="0"/>
                      <a:pt x="0" y="177"/>
                      <a:pt x="0" y="396"/>
                    </a:cubicBezTo>
                    <a:cubicBezTo>
                      <a:pt x="0" y="614"/>
                      <a:pt x="177" y="791"/>
                      <a:pt x="395" y="791"/>
                    </a:cubicBezTo>
                    <a:lnTo>
                      <a:pt x="10932" y="791"/>
                    </a:lnTo>
                    <a:cubicBezTo>
                      <a:pt x="11150" y="791"/>
                      <a:pt x="11327" y="614"/>
                      <a:pt x="11327" y="396"/>
                    </a:cubicBezTo>
                    <a:cubicBezTo>
                      <a:pt x="11327" y="177"/>
                      <a:pt x="11150" y="0"/>
                      <a:pt x="10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3"/>
              <p:cNvSpPr/>
              <p:nvPr/>
            </p:nvSpPr>
            <p:spPr>
              <a:xfrm>
                <a:off x="5849675" y="1830612"/>
                <a:ext cx="752551" cy="685568"/>
              </a:xfrm>
              <a:custGeom>
                <a:rect b="b" l="l" r="r" t="t"/>
                <a:pathLst>
                  <a:path extrusionOk="0" h="4616" w="5067">
                    <a:moveTo>
                      <a:pt x="2533" y="0"/>
                    </a:moveTo>
                    <a:cubicBezTo>
                      <a:pt x="1942" y="0"/>
                      <a:pt x="1352" y="226"/>
                      <a:pt x="901" y="677"/>
                    </a:cubicBezTo>
                    <a:cubicBezTo>
                      <a:pt x="0" y="1578"/>
                      <a:pt x="0" y="3039"/>
                      <a:pt x="901" y="3940"/>
                    </a:cubicBezTo>
                    <a:cubicBezTo>
                      <a:pt x="1352" y="4390"/>
                      <a:pt x="1942" y="4615"/>
                      <a:pt x="2533" y="4615"/>
                    </a:cubicBezTo>
                    <a:cubicBezTo>
                      <a:pt x="3123" y="4615"/>
                      <a:pt x="3714" y="4390"/>
                      <a:pt x="4164" y="3940"/>
                    </a:cubicBezTo>
                    <a:cubicBezTo>
                      <a:pt x="5066" y="3039"/>
                      <a:pt x="5066" y="1578"/>
                      <a:pt x="4164" y="677"/>
                    </a:cubicBezTo>
                    <a:cubicBezTo>
                      <a:pt x="3714" y="226"/>
                      <a:pt x="3123" y="0"/>
                      <a:pt x="25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3"/>
              <p:cNvSpPr/>
              <p:nvPr/>
            </p:nvSpPr>
            <p:spPr>
              <a:xfrm>
                <a:off x="5927350" y="1874871"/>
                <a:ext cx="597199" cy="597199"/>
              </a:xfrm>
              <a:custGeom>
                <a:rect b="b" l="l" r="r" t="t"/>
                <a:pathLst>
                  <a:path extrusionOk="0" h="4021" w="4021">
                    <a:moveTo>
                      <a:pt x="2010" y="0"/>
                    </a:moveTo>
                    <a:cubicBezTo>
                      <a:pt x="900" y="0"/>
                      <a:pt x="1" y="900"/>
                      <a:pt x="1" y="2011"/>
                    </a:cubicBezTo>
                    <a:cubicBezTo>
                      <a:pt x="1" y="3120"/>
                      <a:pt x="900" y="4020"/>
                      <a:pt x="2010" y="4020"/>
                    </a:cubicBezTo>
                    <a:cubicBezTo>
                      <a:pt x="3121" y="4020"/>
                      <a:pt x="4021" y="3120"/>
                      <a:pt x="4021" y="2011"/>
                    </a:cubicBezTo>
                    <a:cubicBezTo>
                      <a:pt x="4021" y="900"/>
                      <a:pt x="3121" y="0"/>
                      <a:pt x="20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3"/>
              <p:cNvSpPr/>
              <p:nvPr/>
            </p:nvSpPr>
            <p:spPr>
              <a:xfrm>
                <a:off x="5991510" y="2223296"/>
                <a:ext cx="468878" cy="248771"/>
              </a:xfrm>
              <a:custGeom>
                <a:rect b="b" l="l" r="r" t="t"/>
                <a:pathLst>
                  <a:path extrusionOk="0" h="1675" w="3157">
                    <a:moveTo>
                      <a:pt x="1579" y="0"/>
                    </a:moveTo>
                    <a:cubicBezTo>
                      <a:pt x="904" y="0"/>
                      <a:pt x="317" y="365"/>
                      <a:pt x="0" y="908"/>
                    </a:cubicBezTo>
                    <a:cubicBezTo>
                      <a:pt x="369" y="1375"/>
                      <a:pt x="938" y="1674"/>
                      <a:pt x="1579" y="1674"/>
                    </a:cubicBezTo>
                    <a:cubicBezTo>
                      <a:pt x="2219" y="1674"/>
                      <a:pt x="2788" y="1375"/>
                      <a:pt x="3157" y="908"/>
                    </a:cubicBezTo>
                    <a:cubicBezTo>
                      <a:pt x="2840" y="365"/>
                      <a:pt x="2253" y="0"/>
                      <a:pt x="15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3"/>
              <p:cNvSpPr/>
              <p:nvPr/>
            </p:nvSpPr>
            <p:spPr>
              <a:xfrm>
                <a:off x="6112255" y="1944675"/>
                <a:ext cx="227384" cy="227384"/>
              </a:xfrm>
              <a:custGeom>
                <a:rect b="b" l="l" r="r" t="t"/>
                <a:pathLst>
                  <a:path extrusionOk="0" h="1531" w="1531">
                    <a:moveTo>
                      <a:pt x="765" y="0"/>
                    </a:moveTo>
                    <a:cubicBezTo>
                      <a:pt x="343" y="0"/>
                      <a:pt x="1" y="343"/>
                      <a:pt x="1" y="765"/>
                    </a:cubicBezTo>
                    <a:cubicBezTo>
                      <a:pt x="1" y="1188"/>
                      <a:pt x="343" y="1530"/>
                      <a:pt x="765" y="1530"/>
                    </a:cubicBezTo>
                    <a:cubicBezTo>
                      <a:pt x="1188" y="1530"/>
                      <a:pt x="1530" y="1188"/>
                      <a:pt x="1530" y="765"/>
                    </a:cubicBezTo>
                    <a:cubicBezTo>
                      <a:pt x="1530" y="343"/>
                      <a:pt x="1188" y="0"/>
                      <a:pt x="7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3"/>
              <p:cNvSpPr/>
              <p:nvPr/>
            </p:nvSpPr>
            <p:spPr>
              <a:xfrm>
                <a:off x="6643506" y="1830761"/>
                <a:ext cx="922161" cy="48566"/>
              </a:xfrm>
              <a:custGeom>
                <a:rect b="b" l="l" r="r" t="t"/>
                <a:pathLst>
                  <a:path extrusionOk="0" h="327" w="6209">
                    <a:moveTo>
                      <a:pt x="1" y="0"/>
                    </a:moveTo>
                    <a:lnTo>
                      <a:pt x="1" y="326"/>
                    </a:lnTo>
                    <a:lnTo>
                      <a:pt x="6208" y="326"/>
                    </a:lnTo>
                    <a:lnTo>
                      <a:pt x="62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3"/>
              <p:cNvSpPr/>
              <p:nvPr/>
            </p:nvSpPr>
            <p:spPr>
              <a:xfrm>
                <a:off x="6643506" y="1955814"/>
                <a:ext cx="795919" cy="50200"/>
              </a:xfrm>
              <a:custGeom>
                <a:rect b="b" l="l" r="r" t="t"/>
                <a:pathLst>
                  <a:path extrusionOk="0" h="338" w="5359">
                    <a:moveTo>
                      <a:pt x="2" y="0"/>
                    </a:moveTo>
                    <a:lnTo>
                      <a:pt x="1" y="326"/>
                    </a:lnTo>
                    <a:lnTo>
                      <a:pt x="5358" y="338"/>
                    </a:lnTo>
                    <a:lnTo>
                      <a:pt x="5359" y="13"/>
                    </a:lnTo>
                    <a:lnTo>
                      <a:pt x="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3"/>
              <p:cNvSpPr/>
              <p:nvPr/>
            </p:nvSpPr>
            <p:spPr>
              <a:xfrm>
                <a:off x="6643506" y="2082649"/>
                <a:ext cx="922161" cy="48566"/>
              </a:xfrm>
              <a:custGeom>
                <a:rect b="b" l="l" r="r" t="t"/>
                <a:pathLst>
                  <a:path extrusionOk="0" h="327" w="6209">
                    <a:moveTo>
                      <a:pt x="1" y="1"/>
                    </a:moveTo>
                    <a:lnTo>
                      <a:pt x="1" y="327"/>
                    </a:lnTo>
                    <a:lnTo>
                      <a:pt x="6208" y="327"/>
                    </a:lnTo>
                    <a:lnTo>
                      <a:pt x="62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3"/>
              <p:cNvSpPr/>
              <p:nvPr/>
            </p:nvSpPr>
            <p:spPr>
              <a:xfrm>
                <a:off x="6643506" y="2207998"/>
                <a:ext cx="741263" cy="50051"/>
              </a:xfrm>
              <a:custGeom>
                <a:rect b="b" l="l" r="r" t="t"/>
                <a:pathLst>
                  <a:path extrusionOk="0" h="337" w="4991">
                    <a:moveTo>
                      <a:pt x="2" y="0"/>
                    </a:moveTo>
                    <a:lnTo>
                      <a:pt x="1" y="325"/>
                    </a:lnTo>
                    <a:lnTo>
                      <a:pt x="4990" y="336"/>
                    </a:lnTo>
                    <a:lnTo>
                      <a:pt x="4991" y="10"/>
                    </a:lnTo>
                    <a:lnTo>
                      <a:pt x="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3"/>
              <p:cNvSpPr/>
              <p:nvPr/>
            </p:nvSpPr>
            <p:spPr>
              <a:xfrm>
                <a:off x="6643506" y="2334685"/>
                <a:ext cx="922161" cy="48566"/>
              </a:xfrm>
              <a:custGeom>
                <a:rect b="b" l="l" r="r" t="t"/>
                <a:pathLst>
                  <a:path extrusionOk="0" h="327" w="6209">
                    <a:moveTo>
                      <a:pt x="1" y="1"/>
                    </a:moveTo>
                    <a:lnTo>
                      <a:pt x="1" y="327"/>
                    </a:lnTo>
                    <a:lnTo>
                      <a:pt x="6208" y="327"/>
                    </a:lnTo>
                    <a:lnTo>
                      <a:pt x="62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3"/>
              <p:cNvSpPr/>
              <p:nvPr/>
            </p:nvSpPr>
            <p:spPr>
              <a:xfrm>
                <a:off x="6642764" y="2460183"/>
                <a:ext cx="593931" cy="49754"/>
              </a:xfrm>
              <a:custGeom>
                <a:rect b="b" l="l" r="r" t="t"/>
                <a:pathLst>
                  <a:path extrusionOk="0" h="335" w="3999">
                    <a:moveTo>
                      <a:pt x="2" y="0"/>
                    </a:moveTo>
                    <a:lnTo>
                      <a:pt x="1" y="325"/>
                    </a:lnTo>
                    <a:lnTo>
                      <a:pt x="3997" y="334"/>
                    </a:lnTo>
                    <a:lnTo>
                      <a:pt x="3998" y="8"/>
                    </a:lnTo>
                    <a:lnTo>
                      <a:pt x="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3"/>
              <p:cNvSpPr/>
              <p:nvPr/>
            </p:nvSpPr>
            <p:spPr>
              <a:xfrm>
                <a:off x="5969232" y="2717418"/>
                <a:ext cx="1510448" cy="73369"/>
              </a:xfrm>
              <a:custGeom>
                <a:rect b="b" l="l" r="r" t="t"/>
                <a:pathLst>
                  <a:path extrusionOk="0" h="494" w="10170">
                    <a:moveTo>
                      <a:pt x="247" y="1"/>
                    </a:moveTo>
                    <a:cubicBezTo>
                      <a:pt x="111" y="1"/>
                      <a:pt x="0" y="111"/>
                      <a:pt x="0" y="247"/>
                    </a:cubicBezTo>
                    <a:cubicBezTo>
                      <a:pt x="0" y="384"/>
                      <a:pt x="111" y="494"/>
                      <a:pt x="247" y="494"/>
                    </a:cubicBezTo>
                    <a:lnTo>
                      <a:pt x="9922" y="494"/>
                    </a:lnTo>
                    <a:cubicBezTo>
                      <a:pt x="10058" y="494"/>
                      <a:pt x="10169" y="384"/>
                      <a:pt x="10169" y="247"/>
                    </a:cubicBezTo>
                    <a:cubicBezTo>
                      <a:pt x="10169" y="111"/>
                      <a:pt x="10058" y="1"/>
                      <a:pt x="99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3"/>
              <p:cNvSpPr/>
              <p:nvPr/>
            </p:nvSpPr>
            <p:spPr>
              <a:xfrm>
                <a:off x="5969232" y="2864006"/>
                <a:ext cx="1338611" cy="73369"/>
              </a:xfrm>
              <a:custGeom>
                <a:rect b="b" l="l" r="r" t="t"/>
                <a:pathLst>
                  <a:path extrusionOk="0" h="494" w="9013">
                    <a:moveTo>
                      <a:pt x="247" y="0"/>
                    </a:moveTo>
                    <a:cubicBezTo>
                      <a:pt x="111" y="0"/>
                      <a:pt x="0" y="110"/>
                      <a:pt x="0" y="247"/>
                    </a:cubicBezTo>
                    <a:cubicBezTo>
                      <a:pt x="0" y="383"/>
                      <a:pt x="111" y="494"/>
                      <a:pt x="247" y="494"/>
                    </a:cubicBezTo>
                    <a:lnTo>
                      <a:pt x="8765" y="494"/>
                    </a:lnTo>
                    <a:cubicBezTo>
                      <a:pt x="8901" y="494"/>
                      <a:pt x="9012" y="383"/>
                      <a:pt x="9012" y="247"/>
                    </a:cubicBezTo>
                    <a:cubicBezTo>
                      <a:pt x="9012" y="110"/>
                      <a:pt x="8901" y="0"/>
                      <a:pt x="87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3"/>
              <p:cNvSpPr/>
              <p:nvPr/>
            </p:nvSpPr>
            <p:spPr>
              <a:xfrm>
                <a:off x="5157875" y="3028713"/>
                <a:ext cx="3133178" cy="344566"/>
              </a:xfrm>
              <a:custGeom>
                <a:rect b="b" l="l" r="r" t="t"/>
                <a:pathLst>
                  <a:path extrusionOk="0" h="2320" w="21096">
                    <a:moveTo>
                      <a:pt x="0" y="1"/>
                    </a:moveTo>
                    <a:lnTo>
                      <a:pt x="0" y="974"/>
                    </a:lnTo>
                    <a:cubicBezTo>
                      <a:pt x="0" y="1717"/>
                      <a:pt x="603" y="2320"/>
                      <a:pt x="1347" y="2320"/>
                    </a:cubicBezTo>
                    <a:lnTo>
                      <a:pt x="19750" y="2320"/>
                    </a:lnTo>
                    <a:cubicBezTo>
                      <a:pt x="20493" y="2320"/>
                      <a:pt x="21095" y="1717"/>
                      <a:pt x="21095" y="974"/>
                    </a:cubicBezTo>
                    <a:lnTo>
                      <a:pt x="21095" y="1"/>
                    </a:lnTo>
                    <a:cubicBezTo>
                      <a:pt x="21095" y="319"/>
                      <a:pt x="20837" y="577"/>
                      <a:pt x="20518" y="577"/>
                    </a:cubicBezTo>
                    <a:lnTo>
                      <a:pt x="577" y="577"/>
                    </a:lnTo>
                    <a:cubicBezTo>
                      <a:pt x="259" y="577"/>
                      <a:pt x="0" y="3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3"/>
              <p:cNvSpPr/>
              <p:nvPr/>
            </p:nvSpPr>
            <p:spPr>
              <a:xfrm>
                <a:off x="7929380" y="3163717"/>
                <a:ext cx="146589" cy="146738"/>
              </a:xfrm>
              <a:custGeom>
                <a:rect b="b" l="l" r="r" t="t"/>
                <a:pathLst>
                  <a:path extrusionOk="0" h="988" w="987">
                    <a:moveTo>
                      <a:pt x="52" y="1"/>
                    </a:moveTo>
                    <a:cubicBezTo>
                      <a:pt x="24" y="1"/>
                      <a:pt x="1" y="25"/>
                      <a:pt x="1" y="53"/>
                    </a:cubicBezTo>
                    <a:lnTo>
                      <a:pt x="1" y="935"/>
                    </a:lnTo>
                    <a:cubicBezTo>
                      <a:pt x="1" y="964"/>
                      <a:pt x="24" y="987"/>
                      <a:pt x="52" y="987"/>
                    </a:cubicBezTo>
                    <a:lnTo>
                      <a:pt x="935" y="987"/>
                    </a:lnTo>
                    <a:cubicBezTo>
                      <a:pt x="964" y="987"/>
                      <a:pt x="986" y="964"/>
                      <a:pt x="986" y="935"/>
                    </a:cubicBezTo>
                    <a:lnTo>
                      <a:pt x="986" y="53"/>
                    </a:lnTo>
                    <a:cubicBezTo>
                      <a:pt x="986" y="25"/>
                      <a:pt x="964" y="1"/>
                      <a:pt x="9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3"/>
              <p:cNvSpPr/>
              <p:nvPr/>
            </p:nvSpPr>
            <p:spPr>
              <a:xfrm>
                <a:off x="7815763" y="3209461"/>
                <a:ext cx="55398" cy="55249"/>
              </a:xfrm>
              <a:custGeom>
                <a:rect b="b" l="l" r="r" t="t"/>
                <a:pathLst>
                  <a:path extrusionOk="0" h="372" w="373">
                    <a:moveTo>
                      <a:pt x="13" y="0"/>
                    </a:moveTo>
                    <a:cubicBezTo>
                      <a:pt x="6" y="0"/>
                      <a:pt x="1" y="6"/>
                      <a:pt x="1" y="13"/>
                    </a:cubicBezTo>
                    <a:lnTo>
                      <a:pt x="1" y="359"/>
                    </a:lnTo>
                    <a:cubicBezTo>
                      <a:pt x="1" y="367"/>
                      <a:pt x="6" y="372"/>
                      <a:pt x="13" y="372"/>
                    </a:cubicBezTo>
                    <a:lnTo>
                      <a:pt x="360" y="372"/>
                    </a:lnTo>
                    <a:cubicBezTo>
                      <a:pt x="367" y="372"/>
                      <a:pt x="372" y="367"/>
                      <a:pt x="372" y="359"/>
                    </a:cubicBezTo>
                    <a:lnTo>
                      <a:pt x="372" y="13"/>
                    </a:lnTo>
                    <a:cubicBezTo>
                      <a:pt x="372" y="6"/>
                      <a:pt x="367" y="0"/>
                      <a:pt x="3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3"/>
              <p:cNvSpPr/>
              <p:nvPr/>
            </p:nvSpPr>
            <p:spPr>
              <a:xfrm>
                <a:off x="7710018" y="3209461"/>
                <a:ext cx="55398" cy="55249"/>
              </a:xfrm>
              <a:custGeom>
                <a:rect b="b" l="l" r="r" t="t"/>
                <a:pathLst>
                  <a:path extrusionOk="0" h="372" w="373">
                    <a:moveTo>
                      <a:pt x="13" y="0"/>
                    </a:moveTo>
                    <a:cubicBezTo>
                      <a:pt x="6" y="0"/>
                      <a:pt x="0" y="6"/>
                      <a:pt x="0" y="13"/>
                    </a:cubicBezTo>
                    <a:lnTo>
                      <a:pt x="0" y="359"/>
                    </a:lnTo>
                    <a:cubicBezTo>
                      <a:pt x="0" y="367"/>
                      <a:pt x="6" y="372"/>
                      <a:pt x="13" y="372"/>
                    </a:cubicBezTo>
                    <a:lnTo>
                      <a:pt x="359" y="372"/>
                    </a:lnTo>
                    <a:cubicBezTo>
                      <a:pt x="366" y="372"/>
                      <a:pt x="372" y="367"/>
                      <a:pt x="372" y="359"/>
                    </a:cubicBezTo>
                    <a:lnTo>
                      <a:pt x="372" y="13"/>
                    </a:lnTo>
                    <a:cubicBezTo>
                      <a:pt x="372" y="6"/>
                      <a:pt x="366" y="0"/>
                      <a:pt x="3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3"/>
              <p:cNvSpPr/>
              <p:nvPr/>
            </p:nvSpPr>
            <p:spPr>
              <a:xfrm>
                <a:off x="7604273" y="3209461"/>
                <a:ext cx="55249" cy="55249"/>
              </a:xfrm>
              <a:custGeom>
                <a:rect b="b" l="l" r="r" t="t"/>
                <a:pathLst>
                  <a:path extrusionOk="0" h="372" w="372">
                    <a:moveTo>
                      <a:pt x="13" y="0"/>
                    </a:moveTo>
                    <a:cubicBezTo>
                      <a:pt x="6" y="0"/>
                      <a:pt x="0" y="6"/>
                      <a:pt x="0" y="13"/>
                    </a:cubicBezTo>
                    <a:lnTo>
                      <a:pt x="0" y="359"/>
                    </a:lnTo>
                    <a:cubicBezTo>
                      <a:pt x="0" y="367"/>
                      <a:pt x="6" y="372"/>
                      <a:pt x="13" y="372"/>
                    </a:cubicBezTo>
                    <a:lnTo>
                      <a:pt x="359" y="372"/>
                    </a:lnTo>
                    <a:cubicBezTo>
                      <a:pt x="367" y="372"/>
                      <a:pt x="372" y="367"/>
                      <a:pt x="372" y="359"/>
                    </a:cubicBezTo>
                    <a:lnTo>
                      <a:pt x="372" y="13"/>
                    </a:lnTo>
                    <a:cubicBezTo>
                      <a:pt x="372" y="6"/>
                      <a:pt x="367" y="0"/>
                      <a:pt x="3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8" name="Google Shape;2018;p83"/>
          <p:cNvGrpSpPr/>
          <p:nvPr/>
        </p:nvGrpSpPr>
        <p:grpSpPr>
          <a:xfrm>
            <a:off x="482884" y="459009"/>
            <a:ext cx="717034" cy="577245"/>
            <a:chOff x="4717371" y="957406"/>
            <a:chExt cx="752554" cy="605841"/>
          </a:xfrm>
        </p:grpSpPr>
        <p:sp>
          <p:nvSpPr>
            <p:cNvPr id="2019" name="Google Shape;2019;p83"/>
            <p:cNvSpPr/>
            <p:nvPr/>
          </p:nvSpPr>
          <p:spPr>
            <a:xfrm>
              <a:off x="4717371" y="957448"/>
              <a:ext cx="752554" cy="605799"/>
            </a:xfrm>
            <a:custGeom>
              <a:rect b="b" l="l" r="r" t="t"/>
              <a:pathLst>
                <a:path extrusionOk="0" h="14485" w="17994">
                  <a:moveTo>
                    <a:pt x="2999" y="0"/>
                  </a:moveTo>
                  <a:cubicBezTo>
                    <a:pt x="1351" y="0"/>
                    <a:pt x="0" y="1349"/>
                    <a:pt x="0" y="2999"/>
                  </a:cubicBezTo>
                  <a:lnTo>
                    <a:pt x="0" y="6517"/>
                  </a:lnTo>
                  <a:cubicBezTo>
                    <a:pt x="0" y="8167"/>
                    <a:pt x="1350" y="9516"/>
                    <a:pt x="2999" y="9516"/>
                  </a:cubicBezTo>
                  <a:lnTo>
                    <a:pt x="10069" y="9516"/>
                  </a:lnTo>
                  <a:lnTo>
                    <a:pt x="16078" y="14484"/>
                  </a:lnTo>
                  <a:lnTo>
                    <a:pt x="14688" y="9516"/>
                  </a:lnTo>
                  <a:lnTo>
                    <a:pt x="14995" y="9516"/>
                  </a:lnTo>
                  <a:cubicBezTo>
                    <a:pt x="16643" y="9516"/>
                    <a:pt x="17994" y="8167"/>
                    <a:pt x="17994" y="6517"/>
                  </a:cubicBezTo>
                  <a:lnTo>
                    <a:pt x="17994" y="2999"/>
                  </a:lnTo>
                  <a:cubicBezTo>
                    <a:pt x="17994" y="1349"/>
                    <a:pt x="16643" y="0"/>
                    <a:pt x="1499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0" name="Google Shape;2020;p83"/>
            <p:cNvGrpSpPr/>
            <p:nvPr/>
          </p:nvGrpSpPr>
          <p:grpSpPr>
            <a:xfrm>
              <a:off x="4717371" y="957406"/>
              <a:ext cx="752540" cy="605824"/>
              <a:chOff x="4119250" y="695100"/>
              <a:chExt cx="664788" cy="535180"/>
            </a:xfrm>
          </p:grpSpPr>
          <p:sp>
            <p:nvSpPr>
              <p:cNvPr id="2021" name="Google Shape;2021;p83"/>
              <p:cNvSpPr/>
              <p:nvPr/>
            </p:nvSpPr>
            <p:spPr>
              <a:xfrm>
                <a:off x="4451601" y="949757"/>
                <a:ext cx="261644" cy="280523"/>
              </a:xfrm>
              <a:custGeom>
                <a:rect b="b" l="l" r="r" t="t"/>
                <a:pathLst>
                  <a:path extrusionOk="0" h="7593" w="7082">
                    <a:moveTo>
                      <a:pt x="4958" y="1"/>
                    </a:moveTo>
                    <a:lnTo>
                      <a:pt x="1" y="1738"/>
                    </a:lnTo>
                    <a:lnTo>
                      <a:pt x="7081" y="7592"/>
                    </a:lnTo>
                    <a:lnTo>
                      <a:pt x="49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3"/>
              <p:cNvSpPr/>
              <p:nvPr/>
            </p:nvSpPr>
            <p:spPr>
              <a:xfrm>
                <a:off x="4119250" y="695100"/>
                <a:ext cx="664788" cy="351643"/>
              </a:xfrm>
              <a:custGeom>
                <a:rect b="b" l="l" r="r" t="t"/>
                <a:pathLst>
                  <a:path extrusionOk="0" h="9518" w="17994">
                    <a:moveTo>
                      <a:pt x="2999" y="0"/>
                    </a:moveTo>
                    <a:cubicBezTo>
                      <a:pt x="1350" y="0"/>
                      <a:pt x="0" y="1350"/>
                      <a:pt x="0" y="2999"/>
                    </a:cubicBezTo>
                    <a:lnTo>
                      <a:pt x="0" y="6518"/>
                    </a:lnTo>
                    <a:cubicBezTo>
                      <a:pt x="0" y="8167"/>
                      <a:pt x="1351" y="9517"/>
                      <a:pt x="2999" y="9517"/>
                    </a:cubicBezTo>
                    <a:lnTo>
                      <a:pt x="14994" y="9517"/>
                    </a:lnTo>
                    <a:cubicBezTo>
                      <a:pt x="16643" y="9517"/>
                      <a:pt x="17993" y="8167"/>
                      <a:pt x="17993" y="6518"/>
                    </a:cubicBezTo>
                    <a:lnTo>
                      <a:pt x="17993" y="2999"/>
                    </a:lnTo>
                    <a:cubicBezTo>
                      <a:pt x="17993" y="1349"/>
                      <a:pt x="16643" y="0"/>
                      <a:pt x="149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3"/>
              <p:cNvSpPr/>
              <p:nvPr/>
            </p:nvSpPr>
            <p:spPr>
              <a:xfrm>
                <a:off x="4203187" y="853776"/>
                <a:ext cx="496910" cy="33103"/>
              </a:xfrm>
              <a:custGeom>
                <a:rect b="b" l="l" r="r" t="t"/>
                <a:pathLst>
                  <a:path extrusionOk="0" h="896" w="13450">
                    <a:moveTo>
                      <a:pt x="447" y="1"/>
                    </a:moveTo>
                    <a:cubicBezTo>
                      <a:pt x="201" y="1"/>
                      <a:pt x="0" y="202"/>
                      <a:pt x="0" y="448"/>
                    </a:cubicBezTo>
                    <a:cubicBezTo>
                      <a:pt x="0" y="694"/>
                      <a:pt x="202" y="896"/>
                      <a:pt x="447" y="896"/>
                    </a:cubicBezTo>
                    <a:lnTo>
                      <a:pt x="13002" y="896"/>
                    </a:lnTo>
                    <a:cubicBezTo>
                      <a:pt x="13249" y="896"/>
                      <a:pt x="13450" y="694"/>
                      <a:pt x="13450" y="448"/>
                    </a:cubicBezTo>
                    <a:cubicBezTo>
                      <a:pt x="13450" y="202"/>
                      <a:pt x="13248" y="1"/>
                      <a:pt x="13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3"/>
              <p:cNvSpPr/>
              <p:nvPr/>
            </p:nvSpPr>
            <p:spPr>
              <a:xfrm>
                <a:off x="4203187" y="768287"/>
                <a:ext cx="496910" cy="33103"/>
              </a:xfrm>
              <a:custGeom>
                <a:rect b="b" l="l" r="r" t="t"/>
                <a:pathLst>
                  <a:path extrusionOk="0" h="896" w="13450">
                    <a:moveTo>
                      <a:pt x="447" y="1"/>
                    </a:moveTo>
                    <a:cubicBezTo>
                      <a:pt x="201" y="1"/>
                      <a:pt x="0" y="202"/>
                      <a:pt x="0" y="448"/>
                    </a:cubicBezTo>
                    <a:cubicBezTo>
                      <a:pt x="0" y="694"/>
                      <a:pt x="202" y="896"/>
                      <a:pt x="447" y="896"/>
                    </a:cubicBezTo>
                    <a:lnTo>
                      <a:pt x="13002" y="896"/>
                    </a:lnTo>
                    <a:cubicBezTo>
                      <a:pt x="13249" y="896"/>
                      <a:pt x="13450" y="694"/>
                      <a:pt x="13450" y="448"/>
                    </a:cubicBezTo>
                    <a:cubicBezTo>
                      <a:pt x="13450" y="202"/>
                      <a:pt x="13248" y="1"/>
                      <a:pt x="13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3"/>
              <p:cNvSpPr/>
              <p:nvPr/>
            </p:nvSpPr>
            <p:spPr>
              <a:xfrm>
                <a:off x="4258493" y="939302"/>
                <a:ext cx="386297" cy="33066"/>
              </a:xfrm>
              <a:custGeom>
                <a:rect b="b" l="l" r="r" t="t"/>
                <a:pathLst>
                  <a:path extrusionOk="0" h="895" w="10456">
                    <a:moveTo>
                      <a:pt x="448" y="1"/>
                    </a:moveTo>
                    <a:cubicBezTo>
                      <a:pt x="202" y="1"/>
                      <a:pt x="0" y="201"/>
                      <a:pt x="0" y="448"/>
                    </a:cubicBezTo>
                    <a:cubicBezTo>
                      <a:pt x="0" y="694"/>
                      <a:pt x="202" y="894"/>
                      <a:pt x="448" y="894"/>
                    </a:cubicBezTo>
                    <a:lnTo>
                      <a:pt x="10008" y="894"/>
                    </a:lnTo>
                    <a:cubicBezTo>
                      <a:pt x="10254" y="894"/>
                      <a:pt x="10455" y="694"/>
                      <a:pt x="10455" y="448"/>
                    </a:cubicBezTo>
                    <a:cubicBezTo>
                      <a:pt x="10455" y="201"/>
                      <a:pt x="10254" y="1"/>
                      <a:pt x="10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26" name="Google Shape;2026;p83"/>
          <p:cNvGrpSpPr/>
          <p:nvPr/>
        </p:nvGrpSpPr>
        <p:grpSpPr>
          <a:xfrm>
            <a:off x="620971" y="4193221"/>
            <a:ext cx="699627" cy="628020"/>
            <a:chOff x="7504750" y="3349500"/>
            <a:chExt cx="734286" cy="659131"/>
          </a:xfrm>
        </p:grpSpPr>
        <p:sp>
          <p:nvSpPr>
            <p:cNvPr id="2027" name="Google Shape;2027;p83"/>
            <p:cNvSpPr/>
            <p:nvPr/>
          </p:nvSpPr>
          <p:spPr>
            <a:xfrm>
              <a:off x="7504759" y="3349500"/>
              <a:ext cx="734276" cy="659131"/>
            </a:xfrm>
            <a:custGeom>
              <a:rect b="b" l="l" r="r" t="t"/>
              <a:pathLst>
                <a:path extrusionOk="0" h="8517" w="9488">
                  <a:moveTo>
                    <a:pt x="3211" y="1"/>
                  </a:moveTo>
                  <a:lnTo>
                    <a:pt x="2289" y="1793"/>
                  </a:lnTo>
                  <a:lnTo>
                    <a:pt x="1670" y="1793"/>
                  </a:lnTo>
                  <a:cubicBezTo>
                    <a:pt x="752" y="1793"/>
                    <a:pt x="1" y="2545"/>
                    <a:pt x="1" y="3462"/>
                  </a:cubicBezTo>
                  <a:lnTo>
                    <a:pt x="1" y="6847"/>
                  </a:lnTo>
                  <a:cubicBezTo>
                    <a:pt x="1" y="7765"/>
                    <a:pt x="752" y="8517"/>
                    <a:pt x="1670" y="8517"/>
                  </a:cubicBezTo>
                  <a:lnTo>
                    <a:pt x="7818" y="8517"/>
                  </a:lnTo>
                  <a:cubicBezTo>
                    <a:pt x="8736" y="8517"/>
                    <a:pt x="9487" y="7765"/>
                    <a:pt x="9487" y="6848"/>
                  </a:cubicBezTo>
                  <a:lnTo>
                    <a:pt x="9487" y="3462"/>
                  </a:lnTo>
                  <a:cubicBezTo>
                    <a:pt x="9487" y="2545"/>
                    <a:pt x="8736" y="1793"/>
                    <a:pt x="7818" y="1793"/>
                  </a:cubicBezTo>
                  <a:lnTo>
                    <a:pt x="4133" y="1793"/>
                  </a:lnTo>
                  <a:lnTo>
                    <a:pt x="3211"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8" name="Google Shape;2028;p83"/>
            <p:cNvGrpSpPr/>
            <p:nvPr/>
          </p:nvGrpSpPr>
          <p:grpSpPr>
            <a:xfrm>
              <a:off x="7504750" y="3349500"/>
              <a:ext cx="734276" cy="659129"/>
              <a:chOff x="2172700" y="4107250"/>
              <a:chExt cx="734276" cy="659129"/>
            </a:xfrm>
          </p:grpSpPr>
          <p:sp>
            <p:nvSpPr>
              <p:cNvPr id="2029" name="Google Shape;2029;p83"/>
              <p:cNvSpPr/>
              <p:nvPr/>
            </p:nvSpPr>
            <p:spPr>
              <a:xfrm>
                <a:off x="2340016" y="4107250"/>
                <a:ext cx="162364" cy="238980"/>
              </a:xfrm>
              <a:custGeom>
                <a:rect b="b" l="l" r="r" t="t"/>
                <a:pathLst>
                  <a:path extrusionOk="0" h="3088" w="2098">
                    <a:moveTo>
                      <a:pt x="1049" y="1"/>
                    </a:moveTo>
                    <a:lnTo>
                      <a:pt x="0" y="2040"/>
                    </a:lnTo>
                    <a:lnTo>
                      <a:pt x="1049" y="3088"/>
                    </a:lnTo>
                    <a:lnTo>
                      <a:pt x="2097" y="2040"/>
                    </a:lnTo>
                    <a:lnTo>
                      <a:pt x="10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3"/>
              <p:cNvSpPr/>
              <p:nvPr/>
            </p:nvSpPr>
            <p:spPr>
              <a:xfrm>
                <a:off x="2172700" y="4246009"/>
                <a:ext cx="734276" cy="520370"/>
              </a:xfrm>
              <a:custGeom>
                <a:rect b="b" l="l" r="r" t="t"/>
                <a:pathLst>
                  <a:path extrusionOk="0" h="6724" w="9488">
                    <a:moveTo>
                      <a:pt x="1670" y="0"/>
                    </a:moveTo>
                    <a:cubicBezTo>
                      <a:pt x="751" y="0"/>
                      <a:pt x="1" y="752"/>
                      <a:pt x="1" y="1669"/>
                    </a:cubicBezTo>
                    <a:lnTo>
                      <a:pt x="1" y="5054"/>
                    </a:lnTo>
                    <a:cubicBezTo>
                      <a:pt x="1" y="5972"/>
                      <a:pt x="752" y="6724"/>
                      <a:pt x="1670" y="6724"/>
                    </a:cubicBezTo>
                    <a:lnTo>
                      <a:pt x="7818" y="6724"/>
                    </a:lnTo>
                    <a:cubicBezTo>
                      <a:pt x="8736" y="6724"/>
                      <a:pt x="9488" y="5972"/>
                      <a:pt x="9488" y="5055"/>
                    </a:cubicBezTo>
                    <a:lnTo>
                      <a:pt x="9488" y="1669"/>
                    </a:lnTo>
                    <a:cubicBezTo>
                      <a:pt x="9488" y="752"/>
                      <a:pt x="8736" y="0"/>
                      <a:pt x="78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3"/>
              <p:cNvSpPr/>
              <p:nvPr/>
            </p:nvSpPr>
            <p:spPr>
              <a:xfrm>
                <a:off x="2323222" y="4337174"/>
                <a:ext cx="434932" cy="343844"/>
              </a:xfrm>
              <a:custGeom>
                <a:rect b="b" l="l" r="r" t="t"/>
                <a:pathLst>
                  <a:path extrusionOk="0" h="4443" w="5620">
                    <a:moveTo>
                      <a:pt x="1412" y="0"/>
                    </a:moveTo>
                    <a:cubicBezTo>
                      <a:pt x="1382" y="0"/>
                      <a:pt x="1353" y="1"/>
                      <a:pt x="1323" y="3"/>
                    </a:cubicBezTo>
                    <a:cubicBezTo>
                      <a:pt x="637" y="45"/>
                      <a:pt x="76" y="601"/>
                      <a:pt x="30" y="1287"/>
                    </a:cubicBezTo>
                    <a:cubicBezTo>
                      <a:pt x="0" y="1720"/>
                      <a:pt x="170" y="2114"/>
                      <a:pt x="456" y="2387"/>
                    </a:cubicBezTo>
                    <a:lnTo>
                      <a:pt x="462" y="2392"/>
                    </a:lnTo>
                    <a:cubicBezTo>
                      <a:pt x="476" y="2405"/>
                      <a:pt x="490" y="2419"/>
                      <a:pt x="505" y="2431"/>
                    </a:cubicBezTo>
                    <a:lnTo>
                      <a:pt x="2682" y="4398"/>
                    </a:lnTo>
                    <a:cubicBezTo>
                      <a:pt x="2715" y="4428"/>
                      <a:pt x="2756" y="4442"/>
                      <a:pt x="2798" y="4442"/>
                    </a:cubicBezTo>
                    <a:cubicBezTo>
                      <a:pt x="2840" y="4442"/>
                      <a:pt x="2882" y="4427"/>
                      <a:pt x="2915" y="4397"/>
                    </a:cubicBezTo>
                    <a:lnTo>
                      <a:pt x="5026" y="2481"/>
                    </a:lnTo>
                    <a:cubicBezTo>
                      <a:pt x="5397" y="2194"/>
                      <a:pt x="5620" y="1722"/>
                      <a:pt x="5554" y="1204"/>
                    </a:cubicBezTo>
                    <a:cubicBezTo>
                      <a:pt x="5475" y="578"/>
                      <a:pt x="4965" y="78"/>
                      <a:pt x="4338" y="9"/>
                    </a:cubicBezTo>
                    <a:cubicBezTo>
                      <a:pt x="4285" y="3"/>
                      <a:pt x="4232" y="0"/>
                      <a:pt x="4180" y="0"/>
                    </a:cubicBezTo>
                    <a:cubicBezTo>
                      <a:pt x="3416" y="0"/>
                      <a:pt x="2796" y="620"/>
                      <a:pt x="2796" y="1385"/>
                    </a:cubicBezTo>
                    <a:cubicBezTo>
                      <a:pt x="2796" y="1397"/>
                      <a:pt x="2797" y="1409"/>
                      <a:pt x="2797" y="1421"/>
                    </a:cubicBezTo>
                    <a:lnTo>
                      <a:pt x="2794" y="1421"/>
                    </a:lnTo>
                    <a:cubicBezTo>
                      <a:pt x="2796" y="1409"/>
                      <a:pt x="2796" y="1396"/>
                      <a:pt x="2796" y="1385"/>
                    </a:cubicBezTo>
                    <a:cubicBezTo>
                      <a:pt x="2796" y="620"/>
                      <a:pt x="2176" y="0"/>
                      <a:pt x="14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3"/>
              <p:cNvSpPr/>
              <p:nvPr/>
            </p:nvSpPr>
            <p:spPr>
              <a:xfrm>
                <a:off x="2539525" y="4444203"/>
                <a:ext cx="77" cy="155"/>
              </a:xfrm>
              <a:custGeom>
                <a:rect b="b" l="l" r="r" t="t"/>
                <a:pathLst>
                  <a:path extrusionOk="0" h="2" w="1">
                    <a:moveTo>
                      <a:pt x="1" y="2"/>
                    </a:moveTo>
                    <a:lnTo>
                      <a:pt x="1" y="2"/>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33" name="Google Shape;2033;p83"/>
          <p:cNvGrpSpPr/>
          <p:nvPr/>
        </p:nvGrpSpPr>
        <p:grpSpPr>
          <a:xfrm>
            <a:off x="8033291" y="4065067"/>
            <a:ext cx="577181" cy="577241"/>
            <a:chOff x="5360513" y="3165250"/>
            <a:chExt cx="605773" cy="605837"/>
          </a:xfrm>
        </p:grpSpPr>
        <p:sp>
          <p:nvSpPr>
            <p:cNvPr id="2034" name="Google Shape;2034;p83"/>
            <p:cNvSpPr/>
            <p:nvPr/>
          </p:nvSpPr>
          <p:spPr>
            <a:xfrm>
              <a:off x="5360542" y="3165250"/>
              <a:ext cx="605710" cy="605837"/>
            </a:xfrm>
            <a:custGeom>
              <a:rect b="b" l="l" r="r" t="t"/>
              <a:pathLst>
                <a:path extrusionOk="0" h="9546" w="9544">
                  <a:moveTo>
                    <a:pt x="4772" y="1"/>
                  </a:moveTo>
                  <a:cubicBezTo>
                    <a:pt x="2136" y="1"/>
                    <a:pt x="0" y="2138"/>
                    <a:pt x="0" y="4773"/>
                  </a:cubicBezTo>
                  <a:cubicBezTo>
                    <a:pt x="0" y="6039"/>
                    <a:pt x="502" y="7252"/>
                    <a:pt x="1398" y="8148"/>
                  </a:cubicBezTo>
                  <a:cubicBezTo>
                    <a:pt x="2293" y="9043"/>
                    <a:pt x="3506" y="9546"/>
                    <a:pt x="4772" y="9546"/>
                  </a:cubicBezTo>
                  <a:cubicBezTo>
                    <a:pt x="6037" y="9546"/>
                    <a:pt x="7252" y="9043"/>
                    <a:pt x="8146" y="8148"/>
                  </a:cubicBezTo>
                  <a:cubicBezTo>
                    <a:pt x="9041" y="7252"/>
                    <a:pt x="9544" y="6039"/>
                    <a:pt x="9544" y="4773"/>
                  </a:cubicBezTo>
                  <a:cubicBezTo>
                    <a:pt x="9544" y="3508"/>
                    <a:pt x="9041" y="2293"/>
                    <a:pt x="8146" y="1398"/>
                  </a:cubicBezTo>
                  <a:cubicBezTo>
                    <a:pt x="7252" y="504"/>
                    <a:pt x="6037" y="1"/>
                    <a:pt x="4772"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5" name="Google Shape;2035;p83"/>
            <p:cNvGrpSpPr/>
            <p:nvPr/>
          </p:nvGrpSpPr>
          <p:grpSpPr>
            <a:xfrm>
              <a:off x="5360513" y="3165275"/>
              <a:ext cx="605773" cy="605773"/>
              <a:chOff x="2741100" y="4342350"/>
              <a:chExt cx="605773" cy="605773"/>
            </a:xfrm>
          </p:grpSpPr>
          <p:sp>
            <p:nvSpPr>
              <p:cNvPr id="2036" name="Google Shape;2036;p83"/>
              <p:cNvSpPr/>
              <p:nvPr/>
            </p:nvSpPr>
            <p:spPr>
              <a:xfrm>
                <a:off x="2741100" y="4342350"/>
                <a:ext cx="605773" cy="605773"/>
              </a:xfrm>
              <a:custGeom>
                <a:rect b="b" l="l" r="r" t="t"/>
                <a:pathLst>
                  <a:path extrusionOk="0" h="9545" w="9545">
                    <a:moveTo>
                      <a:pt x="4772" y="1"/>
                    </a:moveTo>
                    <a:cubicBezTo>
                      <a:pt x="3506" y="1"/>
                      <a:pt x="2293" y="504"/>
                      <a:pt x="1398" y="1398"/>
                    </a:cubicBezTo>
                    <a:cubicBezTo>
                      <a:pt x="502" y="2293"/>
                      <a:pt x="1" y="3507"/>
                      <a:pt x="1" y="4773"/>
                    </a:cubicBezTo>
                    <a:cubicBezTo>
                      <a:pt x="1" y="6039"/>
                      <a:pt x="502" y="7252"/>
                      <a:pt x="1398" y="8147"/>
                    </a:cubicBezTo>
                    <a:cubicBezTo>
                      <a:pt x="2293" y="9042"/>
                      <a:pt x="3506" y="9544"/>
                      <a:pt x="4772" y="9544"/>
                    </a:cubicBezTo>
                    <a:cubicBezTo>
                      <a:pt x="6037" y="9544"/>
                      <a:pt x="7252" y="9042"/>
                      <a:pt x="8147" y="8147"/>
                    </a:cubicBezTo>
                    <a:cubicBezTo>
                      <a:pt x="9041" y="7252"/>
                      <a:pt x="9544" y="6039"/>
                      <a:pt x="9544" y="4773"/>
                    </a:cubicBezTo>
                    <a:cubicBezTo>
                      <a:pt x="9544" y="3507"/>
                      <a:pt x="9041" y="2293"/>
                      <a:pt x="8147" y="1398"/>
                    </a:cubicBezTo>
                    <a:cubicBezTo>
                      <a:pt x="7252" y="504"/>
                      <a:pt x="6037" y="1"/>
                      <a:pt x="47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3"/>
              <p:cNvSpPr/>
              <p:nvPr/>
            </p:nvSpPr>
            <p:spPr>
              <a:xfrm>
                <a:off x="2858571" y="4521254"/>
                <a:ext cx="370064" cy="249037"/>
              </a:xfrm>
              <a:custGeom>
                <a:rect b="b" l="l" r="r" t="t"/>
                <a:pathLst>
                  <a:path extrusionOk="0" h="3924" w="5831">
                    <a:moveTo>
                      <a:pt x="155" y="1"/>
                    </a:moveTo>
                    <a:cubicBezTo>
                      <a:pt x="70" y="1"/>
                      <a:pt x="1" y="70"/>
                      <a:pt x="1" y="155"/>
                    </a:cubicBezTo>
                    <a:lnTo>
                      <a:pt x="1" y="3769"/>
                    </a:lnTo>
                    <a:cubicBezTo>
                      <a:pt x="1" y="3853"/>
                      <a:pt x="70" y="3923"/>
                      <a:pt x="155" y="3923"/>
                    </a:cubicBezTo>
                    <a:lnTo>
                      <a:pt x="5677" y="3923"/>
                    </a:lnTo>
                    <a:cubicBezTo>
                      <a:pt x="5762" y="3923"/>
                      <a:pt x="5831" y="3853"/>
                      <a:pt x="5831" y="3769"/>
                    </a:cubicBezTo>
                    <a:lnTo>
                      <a:pt x="5831" y="155"/>
                    </a:lnTo>
                    <a:cubicBezTo>
                      <a:pt x="5831" y="70"/>
                      <a:pt x="5762" y="1"/>
                      <a:pt x="56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3"/>
              <p:cNvSpPr/>
              <p:nvPr/>
            </p:nvSpPr>
            <p:spPr>
              <a:xfrm>
                <a:off x="2858952" y="4645707"/>
                <a:ext cx="369303" cy="124582"/>
              </a:xfrm>
              <a:custGeom>
                <a:rect b="b" l="l" r="r" t="t"/>
                <a:pathLst>
                  <a:path extrusionOk="0" h="1963" w="5819">
                    <a:moveTo>
                      <a:pt x="2910" y="1"/>
                    </a:moveTo>
                    <a:lnTo>
                      <a:pt x="1" y="1595"/>
                    </a:lnTo>
                    <a:cubicBezTo>
                      <a:pt x="35" y="1803"/>
                      <a:pt x="215" y="1962"/>
                      <a:pt x="432" y="1962"/>
                    </a:cubicBezTo>
                    <a:lnTo>
                      <a:pt x="5388" y="1962"/>
                    </a:lnTo>
                    <a:cubicBezTo>
                      <a:pt x="5604" y="1962"/>
                      <a:pt x="5785" y="1803"/>
                      <a:pt x="5819" y="1595"/>
                    </a:cubicBezTo>
                    <a:lnTo>
                      <a:pt x="29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3"/>
              <p:cNvSpPr/>
              <p:nvPr/>
            </p:nvSpPr>
            <p:spPr>
              <a:xfrm>
                <a:off x="2863395" y="4654849"/>
                <a:ext cx="361433" cy="115443"/>
              </a:xfrm>
              <a:custGeom>
                <a:rect b="b" l="l" r="r" t="t"/>
                <a:pathLst>
                  <a:path extrusionOk="0" h="1819" w="5695">
                    <a:moveTo>
                      <a:pt x="2848" y="1"/>
                    </a:moveTo>
                    <a:lnTo>
                      <a:pt x="1" y="1615"/>
                    </a:lnTo>
                    <a:cubicBezTo>
                      <a:pt x="78" y="1738"/>
                      <a:pt x="215" y="1819"/>
                      <a:pt x="369" y="1819"/>
                    </a:cubicBezTo>
                    <a:lnTo>
                      <a:pt x="5325" y="1819"/>
                    </a:lnTo>
                    <a:cubicBezTo>
                      <a:pt x="5480" y="1819"/>
                      <a:pt x="5616" y="1738"/>
                      <a:pt x="5694" y="1615"/>
                    </a:cubicBezTo>
                    <a:lnTo>
                      <a:pt x="28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3"/>
              <p:cNvSpPr/>
              <p:nvPr/>
            </p:nvSpPr>
            <p:spPr>
              <a:xfrm>
                <a:off x="2858571" y="4521254"/>
                <a:ext cx="370064" cy="194457"/>
              </a:xfrm>
              <a:custGeom>
                <a:rect b="b" l="l" r="r" t="t"/>
                <a:pathLst>
                  <a:path extrusionOk="0" h="3064" w="5831">
                    <a:moveTo>
                      <a:pt x="438" y="1"/>
                    </a:moveTo>
                    <a:cubicBezTo>
                      <a:pt x="197" y="1"/>
                      <a:pt x="1" y="197"/>
                      <a:pt x="1" y="438"/>
                    </a:cubicBezTo>
                    <a:lnTo>
                      <a:pt x="1" y="1429"/>
                    </a:lnTo>
                    <a:lnTo>
                      <a:pt x="2916" y="3063"/>
                    </a:lnTo>
                    <a:lnTo>
                      <a:pt x="5831" y="1429"/>
                    </a:lnTo>
                    <a:lnTo>
                      <a:pt x="5831" y="438"/>
                    </a:lnTo>
                    <a:cubicBezTo>
                      <a:pt x="5831" y="197"/>
                      <a:pt x="5634" y="1"/>
                      <a:pt x="53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3"/>
              <p:cNvSpPr/>
              <p:nvPr/>
            </p:nvSpPr>
            <p:spPr>
              <a:xfrm>
                <a:off x="2858571" y="4521917"/>
                <a:ext cx="370064" cy="184429"/>
              </a:xfrm>
              <a:custGeom>
                <a:rect b="b" l="l" r="r" t="t"/>
                <a:pathLst>
                  <a:path extrusionOk="0" h="2906" w="5831">
                    <a:moveTo>
                      <a:pt x="438" y="1"/>
                    </a:moveTo>
                    <a:cubicBezTo>
                      <a:pt x="197" y="1"/>
                      <a:pt x="1" y="197"/>
                      <a:pt x="1" y="438"/>
                    </a:cubicBezTo>
                    <a:lnTo>
                      <a:pt x="1" y="1252"/>
                    </a:lnTo>
                    <a:lnTo>
                      <a:pt x="2916" y="2906"/>
                    </a:lnTo>
                    <a:lnTo>
                      <a:pt x="5831" y="1252"/>
                    </a:lnTo>
                    <a:lnTo>
                      <a:pt x="5831" y="438"/>
                    </a:lnTo>
                    <a:cubicBezTo>
                      <a:pt x="5831" y="197"/>
                      <a:pt x="5634" y="1"/>
                      <a:pt x="53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5" name="Shape 2045"/>
        <p:cNvGrpSpPr/>
        <p:nvPr/>
      </p:nvGrpSpPr>
      <p:grpSpPr>
        <a:xfrm>
          <a:off x="0" y="0"/>
          <a:ext cx="0" cy="0"/>
          <a:chOff x="0" y="0"/>
          <a:chExt cx="0" cy="0"/>
        </a:xfrm>
      </p:grpSpPr>
      <p:sp>
        <p:nvSpPr>
          <p:cNvPr id="2046" name="Google Shape;2046;p84"/>
          <p:cNvSpPr/>
          <p:nvPr/>
        </p:nvSpPr>
        <p:spPr>
          <a:xfrm>
            <a:off x="6220550" y="3654075"/>
            <a:ext cx="481800" cy="4818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4"/>
          <p:cNvSpPr/>
          <p:nvPr/>
        </p:nvSpPr>
        <p:spPr>
          <a:xfrm>
            <a:off x="6220550" y="2782212"/>
            <a:ext cx="481800" cy="481800"/>
          </a:xfrm>
          <a:prstGeom prst="rect">
            <a:avLst/>
          </a:prstGeom>
          <a:solidFill>
            <a:schemeClr val="accent1"/>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4"/>
          <p:cNvSpPr/>
          <p:nvPr/>
        </p:nvSpPr>
        <p:spPr>
          <a:xfrm>
            <a:off x="2326464" y="1697625"/>
            <a:ext cx="481800" cy="4818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4"/>
          <p:cNvSpPr/>
          <p:nvPr/>
        </p:nvSpPr>
        <p:spPr>
          <a:xfrm>
            <a:off x="778151" y="1697625"/>
            <a:ext cx="481800" cy="4818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overview (option 1)</a:t>
            </a:r>
            <a:endParaRPr/>
          </a:p>
        </p:txBody>
      </p:sp>
      <p:sp>
        <p:nvSpPr>
          <p:cNvPr id="2051" name="Google Shape;2051;p84"/>
          <p:cNvSpPr txBox="1"/>
          <p:nvPr/>
        </p:nvSpPr>
        <p:spPr>
          <a:xfrm>
            <a:off x="816900" y="4370700"/>
            <a:ext cx="7510200" cy="24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lt2"/>
                </a:solidFill>
                <a:latin typeface="Golos Text"/>
                <a:ea typeface="Golos Text"/>
                <a:cs typeface="Golos Text"/>
                <a:sym typeface="Golos Text"/>
              </a:rPr>
              <a:t>Follow the link in the graph to modify its data and then paste the new one here. </a:t>
            </a:r>
            <a:r>
              <a:rPr b="1" lang="en" sz="1000">
                <a:solidFill>
                  <a:schemeClr val="lt2"/>
                </a:solidFill>
                <a:uFill>
                  <a:noFill/>
                </a:uFill>
                <a:latin typeface="Golos Text"/>
                <a:ea typeface="Golos Text"/>
                <a:cs typeface="Golos Text"/>
                <a:sym typeface="Golos Text"/>
                <a:hlinkClick r:id="rId3">
                  <a:extLst>
                    <a:ext uri="{A12FA001-AC4F-418D-AE19-62706E023703}">
                      <ahyp:hlinkClr val="tx"/>
                    </a:ext>
                  </a:extLst>
                </a:hlinkClick>
              </a:rPr>
              <a:t>For more info, click here</a:t>
            </a:r>
            <a:endParaRPr b="1" sz="1000">
              <a:solidFill>
                <a:schemeClr val="lt2"/>
              </a:solidFill>
              <a:latin typeface="Golos Text"/>
              <a:ea typeface="Golos Text"/>
              <a:cs typeface="Golos Text"/>
              <a:sym typeface="Golos Text"/>
            </a:endParaRPr>
          </a:p>
        </p:txBody>
      </p:sp>
      <p:sp>
        <p:nvSpPr>
          <p:cNvPr id="2052" name="Google Shape;2052;p84"/>
          <p:cNvSpPr txBox="1"/>
          <p:nvPr/>
        </p:nvSpPr>
        <p:spPr>
          <a:xfrm>
            <a:off x="6745800" y="2726275"/>
            <a:ext cx="1678200" cy="444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Jupiter</a:t>
            </a:r>
            <a:endParaRPr b="1" sz="2400">
              <a:solidFill>
                <a:schemeClr val="dk2"/>
              </a:solidFill>
              <a:latin typeface="Golos Text"/>
              <a:ea typeface="Golos Text"/>
              <a:cs typeface="Golos Text"/>
              <a:sym typeface="Golos Text"/>
            </a:endParaRPr>
          </a:p>
        </p:txBody>
      </p:sp>
      <p:sp>
        <p:nvSpPr>
          <p:cNvPr id="2053" name="Google Shape;2053;p84"/>
          <p:cNvSpPr txBox="1"/>
          <p:nvPr/>
        </p:nvSpPr>
        <p:spPr>
          <a:xfrm>
            <a:off x="6745800" y="2988254"/>
            <a:ext cx="1678200" cy="48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Jupiter is the biggest planet</a:t>
            </a:r>
            <a:endParaRPr>
              <a:solidFill>
                <a:schemeClr val="lt2"/>
              </a:solidFill>
              <a:latin typeface="DM Sans"/>
              <a:ea typeface="DM Sans"/>
              <a:cs typeface="DM Sans"/>
              <a:sym typeface="DM Sans"/>
            </a:endParaRPr>
          </a:p>
        </p:txBody>
      </p:sp>
      <p:sp>
        <p:nvSpPr>
          <p:cNvPr id="2054" name="Google Shape;2054;p84"/>
          <p:cNvSpPr txBox="1"/>
          <p:nvPr/>
        </p:nvSpPr>
        <p:spPr>
          <a:xfrm>
            <a:off x="6745800" y="3602572"/>
            <a:ext cx="1678200" cy="444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Neptune</a:t>
            </a:r>
            <a:endParaRPr b="1" sz="2400">
              <a:solidFill>
                <a:schemeClr val="dk2"/>
              </a:solidFill>
              <a:latin typeface="Golos Text"/>
              <a:ea typeface="Golos Text"/>
              <a:cs typeface="Golos Text"/>
              <a:sym typeface="Golos Text"/>
            </a:endParaRPr>
          </a:p>
        </p:txBody>
      </p:sp>
      <p:sp>
        <p:nvSpPr>
          <p:cNvPr id="2055" name="Google Shape;2055;p84"/>
          <p:cNvSpPr txBox="1"/>
          <p:nvPr/>
        </p:nvSpPr>
        <p:spPr>
          <a:xfrm>
            <a:off x="6745800" y="3864550"/>
            <a:ext cx="1678200" cy="48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latin typeface="DM Sans"/>
                <a:ea typeface="DM Sans"/>
                <a:cs typeface="DM Sans"/>
                <a:sym typeface="DM Sans"/>
              </a:rPr>
              <a:t>It’s far away from the Sun</a:t>
            </a:r>
            <a:endParaRPr>
              <a:solidFill>
                <a:schemeClr val="lt2"/>
              </a:solidFill>
              <a:latin typeface="DM Sans"/>
              <a:ea typeface="DM Sans"/>
              <a:cs typeface="DM Sans"/>
              <a:sym typeface="DM Sans"/>
            </a:endParaRPr>
          </a:p>
        </p:txBody>
      </p:sp>
      <p:grpSp>
        <p:nvGrpSpPr>
          <p:cNvPr id="2056" name="Google Shape;2056;p84"/>
          <p:cNvGrpSpPr/>
          <p:nvPr/>
        </p:nvGrpSpPr>
        <p:grpSpPr>
          <a:xfrm>
            <a:off x="6314286" y="3747795"/>
            <a:ext cx="294336" cy="294336"/>
            <a:chOff x="1323129" y="2571761"/>
            <a:chExt cx="417024" cy="417024"/>
          </a:xfrm>
        </p:grpSpPr>
        <p:sp>
          <p:nvSpPr>
            <p:cNvPr id="2057" name="Google Shape;2057;p8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84"/>
          <p:cNvGrpSpPr/>
          <p:nvPr/>
        </p:nvGrpSpPr>
        <p:grpSpPr>
          <a:xfrm>
            <a:off x="6317253" y="2878915"/>
            <a:ext cx="288398" cy="288398"/>
            <a:chOff x="2038375" y="3798025"/>
            <a:chExt cx="841792" cy="841792"/>
          </a:xfrm>
        </p:grpSpPr>
        <p:sp>
          <p:nvSpPr>
            <p:cNvPr id="2062" name="Google Shape;2062;p84"/>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4"/>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4" name="Google Shape;2064;p84"/>
          <p:cNvSpPr txBox="1"/>
          <p:nvPr/>
        </p:nvSpPr>
        <p:spPr>
          <a:xfrm>
            <a:off x="1412347" y="1719375"/>
            <a:ext cx="760200" cy="438300"/>
          </a:xfrm>
          <a:prstGeom prst="rect">
            <a:avLst/>
          </a:prstGeom>
          <a:noFill/>
          <a:ln>
            <a:noFill/>
          </a:ln>
        </p:spPr>
        <p:txBody>
          <a:bodyPr anchorCtr="0" anchor="ctr" bIns="0" lIns="0" spcFirstLastPara="1" rIns="0" wrap="square" tIns="4775">
            <a:noAutofit/>
          </a:bodyPr>
          <a:lstStyle/>
          <a:p>
            <a:pPr indent="0" lvl="0" marL="0" marR="0" rtl="0" algn="l">
              <a:lnSpc>
                <a:spcPct val="100000"/>
              </a:lnSpc>
              <a:spcBef>
                <a:spcPts val="0"/>
              </a:spcBef>
              <a:spcAft>
                <a:spcPts val="0"/>
              </a:spcAft>
              <a:buNone/>
            </a:pPr>
            <a:r>
              <a:rPr b="1" lang="en" sz="1200">
                <a:solidFill>
                  <a:schemeClr val="accent4"/>
                </a:solidFill>
                <a:latin typeface="DM Sans"/>
                <a:ea typeface="DM Sans"/>
                <a:cs typeface="DM Sans"/>
                <a:sym typeface="DM Sans"/>
              </a:rPr>
              <a:t>5,408</a:t>
            </a:r>
            <a:br>
              <a:rPr lang="en" sz="1200">
                <a:solidFill>
                  <a:schemeClr val="lt2"/>
                </a:solidFill>
                <a:latin typeface="DM Sans"/>
                <a:ea typeface="DM Sans"/>
                <a:cs typeface="DM Sans"/>
                <a:sym typeface="DM Sans"/>
              </a:rPr>
            </a:br>
            <a:r>
              <a:rPr lang="en" sz="1200">
                <a:solidFill>
                  <a:schemeClr val="lt2"/>
                </a:solidFill>
                <a:latin typeface="DM Sans"/>
                <a:ea typeface="DM Sans"/>
                <a:cs typeface="DM Sans"/>
                <a:sym typeface="DM Sans"/>
              </a:rPr>
              <a:t>Followers</a:t>
            </a:r>
            <a:endParaRPr sz="1200">
              <a:solidFill>
                <a:schemeClr val="lt2"/>
              </a:solidFill>
              <a:latin typeface="DM Sans"/>
              <a:ea typeface="DM Sans"/>
              <a:cs typeface="DM Sans"/>
              <a:sym typeface="DM Sans"/>
            </a:endParaRPr>
          </a:p>
        </p:txBody>
      </p:sp>
      <p:sp>
        <p:nvSpPr>
          <p:cNvPr id="2065" name="Google Shape;2065;p84"/>
          <p:cNvSpPr txBox="1"/>
          <p:nvPr/>
        </p:nvSpPr>
        <p:spPr>
          <a:xfrm>
            <a:off x="2960679" y="1719375"/>
            <a:ext cx="760200" cy="438300"/>
          </a:xfrm>
          <a:prstGeom prst="rect">
            <a:avLst/>
          </a:prstGeom>
          <a:noFill/>
          <a:ln>
            <a:noFill/>
          </a:ln>
        </p:spPr>
        <p:txBody>
          <a:bodyPr anchorCtr="0" anchor="ctr" bIns="0" lIns="0" spcFirstLastPara="1" rIns="0" wrap="square" tIns="4775">
            <a:noAutofit/>
          </a:bodyPr>
          <a:lstStyle/>
          <a:p>
            <a:pPr indent="0" lvl="0" marL="0" marR="0" rtl="0" algn="l">
              <a:lnSpc>
                <a:spcPct val="100000"/>
              </a:lnSpc>
              <a:spcBef>
                <a:spcPts val="0"/>
              </a:spcBef>
              <a:spcAft>
                <a:spcPts val="0"/>
              </a:spcAft>
              <a:buNone/>
            </a:pPr>
            <a:r>
              <a:rPr b="1" lang="en" sz="1200">
                <a:solidFill>
                  <a:schemeClr val="accent4"/>
                </a:solidFill>
                <a:latin typeface="DM Sans"/>
                <a:ea typeface="DM Sans"/>
                <a:cs typeface="DM Sans"/>
                <a:sym typeface="DM Sans"/>
              </a:rPr>
              <a:t>5,408</a:t>
            </a:r>
            <a:br>
              <a:rPr lang="en" sz="1200">
                <a:solidFill>
                  <a:schemeClr val="lt2"/>
                </a:solidFill>
                <a:latin typeface="DM Sans"/>
                <a:ea typeface="DM Sans"/>
                <a:cs typeface="DM Sans"/>
                <a:sym typeface="DM Sans"/>
              </a:rPr>
            </a:br>
            <a:r>
              <a:rPr lang="en" sz="1200">
                <a:solidFill>
                  <a:schemeClr val="lt2"/>
                </a:solidFill>
                <a:latin typeface="DM Sans"/>
                <a:ea typeface="DM Sans"/>
                <a:cs typeface="DM Sans"/>
                <a:sym typeface="DM Sans"/>
              </a:rPr>
              <a:t>Followers</a:t>
            </a:r>
            <a:endParaRPr sz="1200">
              <a:solidFill>
                <a:schemeClr val="lt2"/>
              </a:solidFill>
              <a:latin typeface="DM Sans"/>
              <a:ea typeface="DM Sans"/>
              <a:cs typeface="DM Sans"/>
              <a:sym typeface="DM Sans"/>
            </a:endParaRPr>
          </a:p>
        </p:txBody>
      </p:sp>
      <p:sp>
        <p:nvSpPr>
          <p:cNvPr id="2066" name="Google Shape;2066;p84"/>
          <p:cNvSpPr txBox="1"/>
          <p:nvPr/>
        </p:nvSpPr>
        <p:spPr>
          <a:xfrm>
            <a:off x="4505010" y="1719375"/>
            <a:ext cx="760200" cy="438300"/>
          </a:xfrm>
          <a:prstGeom prst="rect">
            <a:avLst/>
          </a:prstGeom>
          <a:noFill/>
          <a:ln>
            <a:noFill/>
          </a:ln>
        </p:spPr>
        <p:txBody>
          <a:bodyPr anchorCtr="0" anchor="ctr" bIns="0" lIns="0" spcFirstLastPara="1" rIns="0" wrap="square" tIns="4775">
            <a:noAutofit/>
          </a:bodyPr>
          <a:lstStyle/>
          <a:p>
            <a:pPr indent="0" lvl="0" marL="0" marR="0" rtl="0" algn="l">
              <a:lnSpc>
                <a:spcPct val="100000"/>
              </a:lnSpc>
              <a:spcBef>
                <a:spcPts val="0"/>
              </a:spcBef>
              <a:spcAft>
                <a:spcPts val="0"/>
              </a:spcAft>
              <a:buNone/>
            </a:pPr>
            <a:r>
              <a:rPr b="1" lang="en" sz="1200">
                <a:solidFill>
                  <a:schemeClr val="accent4"/>
                </a:solidFill>
                <a:latin typeface="DM Sans"/>
                <a:ea typeface="DM Sans"/>
                <a:cs typeface="DM Sans"/>
                <a:sym typeface="DM Sans"/>
              </a:rPr>
              <a:t>5,608</a:t>
            </a:r>
            <a:br>
              <a:rPr lang="en" sz="1200">
                <a:solidFill>
                  <a:schemeClr val="lt2"/>
                </a:solidFill>
                <a:latin typeface="DM Sans"/>
                <a:ea typeface="DM Sans"/>
                <a:cs typeface="DM Sans"/>
                <a:sym typeface="DM Sans"/>
              </a:rPr>
            </a:br>
            <a:r>
              <a:rPr lang="en" sz="1200">
                <a:solidFill>
                  <a:schemeClr val="lt2"/>
                </a:solidFill>
                <a:latin typeface="DM Sans"/>
                <a:ea typeface="DM Sans"/>
                <a:cs typeface="DM Sans"/>
                <a:sym typeface="DM Sans"/>
              </a:rPr>
              <a:t>Views</a:t>
            </a:r>
            <a:endParaRPr sz="1200">
              <a:solidFill>
                <a:schemeClr val="lt2"/>
              </a:solidFill>
              <a:latin typeface="DM Sans"/>
              <a:ea typeface="DM Sans"/>
              <a:cs typeface="DM Sans"/>
              <a:sym typeface="DM Sans"/>
            </a:endParaRPr>
          </a:p>
        </p:txBody>
      </p:sp>
      <p:sp>
        <p:nvSpPr>
          <p:cNvPr id="2067" name="Google Shape;2067;p84"/>
          <p:cNvSpPr txBox="1"/>
          <p:nvPr/>
        </p:nvSpPr>
        <p:spPr>
          <a:xfrm>
            <a:off x="6057329" y="1719375"/>
            <a:ext cx="760200" cy="438300"/>
          </a:xfrm>
          <a:prstGeom prst="rect">
            <a:avLst/>
          </a:prstGeom>
          <a:noFill/>
          <a:ln>
            <a:noFill/>
          </a:ln>
        </p:spPr>
        <p:txBody>
          <a:bodyPr anchorCtr="0" anchor="ctr" bIns="0" lIns="0" spcFirstLastPara="1" rIns="0" wrap="square" tIns="4775">
            <a:noAutofit/>
          </a:bodyPr>
          <a:lstStyle/>
          <a:p>
            <a:pPr indent="0" lvl="0" marL="0" marR="0" rtl="0" algn="l">
              <a:lnSpc>
                <a:spcPct val="100000"/>
              </a:lnSpc>
              <a:spcBef>
                <a:spcPts val="0"/>
              </a:spcBef>
              <a:spcAft>
                <a:spcPts val="0"/>
              </a:spcAft>
              <a:buNone/>
            </a:pPr>
            <a:r>
              <a:rPr b="1" lang="en" sz="1200">
                <a:solidFill>
                  <a:schemeClr val="accent4"/>
                </a:solidFill>
                <a:latin typeface="DM Sans"/>
                <a:ea typeface="DM Sans"/>
                <a:cs typeface="DM Sans"/>
                <a:sym typeface="DM Sans"/>
              </a:rPr>
              <a:t>1,203</a:t>
            </a:r>
            <a:br>
              <a:rPr lang="en" sz="1200">
                <a:solidFill>
                  <a:schemeClr val="lt2"/>
                </a:solidFill>
                <a:latin typeface="DM Sans"/>
                <a:ea typeface="DM Sans"/>
                <a:cs typeface="DM Sans"/>
                <a:sym typeface="DM Sans"/>
              </a:rPr>
            </a:br>
            <a:r>
              <a:rPr lang="en" sz="1200">
                <a:solidFill>
                  <a:schemeClr val="lt2"/>
                </a:solidFill>
                <a:latin typeface="DM Sans"/>
                <a:ea typeface="DM Sans"/>
                <a:cs typeface="DM Sans"/>
                <a:sym typeface="DM Sans"/>
              </a:rPr>
              <a:t>Followers</a:t>
            </a:r>
            <a:endParaRPr sz="1200">
              <a:solidFill>
                <a:schemeClr val="lt2"/>
              </a:solidFill>
              <a:latin typeface="DM Sans"/>
              <a:ea typeface="DM Sans"/>
              <a:cs typeface="DM Sans"/>
              <a:sym typeface="DM Sans"/>
            </a:endParaRPr>
          </a:p>
        </p:txBody>
      </p:sp>
      <p:sp>
        <p:nvSpPr>
          <p:cNvPr id="2068" name="Google Shape;2068;p84"/>
          <p:cNvSpPr txBox="1"/>
          <p:nvPr/>
        </p:nvSpPr>
        <p:spPr>
          <a:xfrm>
            <a:off x="7605649" y="1719375"/>
            <a:ext cx="760200" cy="438300"/>
          </a:xfrm>
          <a:prstGeom prst="rect">
            <a:avLst/>
          </a:prstGeom>
          <a:noFill/>
          <a:ln>
            <a:noFill/>
          </a:ln>
        </p:spPr>
        <p:txBody>
          <a:bodyPr anchorCtr="0" anchor="ctr" bIns="0" lIns="0" spcFirstLastPara="1" rIns="0" wrap="square" tIns="4775">
            <a:noAutofit/>
          </a:bodyPr>
          <a:lstStyle/>
          <a:p>
            <a:pPr indent="0" lvl="0" marL="0" marR="0" rtl="0" algn="l">
              <a:lnSpc>
                <a:spcPct val="100000"/>
              </a:lnSpc>
              <a:spcBef>
                <a:spcPts val="0"/>
              </a:spcBef>
              <a:spcAft>
                <a:spcPts val="0"/>
              </a:spcAft>
              <a:buNone/>
            </a:pPr>
            <a:r>
              <a:rPr b="1" lang="en" sz="1200">
                <a:solidFill>
                  <a:schemeClr val="accent4"/>
                </a:solidFill>
                <a:latin typeface="DM Sans"/>
                <a:ea typeface="DM Sans"/>
                <a:cs typeface="DM Sans"/>
                <a:sym typeface="DM Sans"/>
              </a:rPr>
              <a:t>5,608</a:t>
            </a:r>
            <a:br>
              <a:rPr lang="en" sz="1200">
                <a:solidFill>
                  <a:schemeClr val="lt2"/>
                </a:solidFill>
                <a:latin typeface="DM Sans"/>
                <a:ea typeface="DM Sans"/>
                <a:cs typeface="DM Sans"/>
                <a:sym typeface="DM Sans"/>
              </a:rPr>
            </a:br>
            <a:r>
              <a:rPr lang="en" sz="1200">
                <a:solidFill>
                  <a:schemeClr val="lt2"/>
                </a:solidFill>
                <a:latin typeface="DM Sans"/>
                <a:ea typeface="DM Sans"/>
                <a:cs typeface="DM Sans"/>
                <a:sym typeface="DM Sans"/>
              </a:rPr>
              <a:t>Likes</a:t>
            </a:r>
            <a:endParaRPr sz="1200">
              <a:solidFill>
                <a:schemeClr val="lt2"/>
              </a:solidFill>
              <a:latin typeface="DM Sans"/>
              <a:ea typeface="DM Sans"/>
              <a:cs typeface="DM Sans"/>
              <a:sym typeface="DM Sans"/>
            </a:endParaRPr>
          </a:p>
        </p:txBody>
      </p:sp>
      <p:grpSp>
        <p:nvGrpSpPr>
          <p:cNvPr id="2069" name="Google Shape;2069;p84"/>
          <p:cNvGrpSpPr/>
          <p:nvPr/>
        </p:nvGrpSpPr>
        <p:grpSpPr>
          <a:xfrm>
            <a:off x="873984" y="1841513"/>
            <a:ext cx="290124" cy="204010"/>
            <a:chOff x="3476576" y="2633631"/>
            <a:chExt cx="417024" cy="293244"/>
          </a:xfrm>
        </p:grpSpPr>
        <p:sp>
          <p:nvSpPr>
            <p:cNvPr id="2070" name="Google Shape;2070;p84"/>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4"/>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2" name="Google Shape;2072;p84"/>
          <p:cNvSpPr/>
          <p:nvPr/>
        </p:nvSpPr>
        <p:spPr>
          <a:xfrm>
            <a:off x="2425226" y="1798450"/>
            <a:ext cx="284294" cy="284294"/>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4"/>
          <p:cNvSpPr txBox="1"/>
          <p:nvPr/>
        </p:nvSpPr>
        <p:spPr>
          <a:xfrm>
            <a:off x="725975" y="2464900"/>
            <a:ext cx="5249700" cy="46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N</a:t>
            </a:r>
            <a:r>
              <a:rPr b="1" lang="en" sz="2400">
                <a:solidFill>
                  <a:schemeClr val="dk2"/>
                </a:solidFill>
                <a:latin typeface="Golos Text"/>
                <a:ea typeface="Golos Text"/>
                <a:cs typeface="Golos Text"/>
                <a:sym typeface="Golos Text"/>
              </a:rPr>
              <a:t>ew subscribers from past year</a:t>
            </a:r>
            <a:endParaRPr b="1" sz="2400">
              <a:solidFill>
                <a:schemeClr val="dk2"/>
              </a:solidFill>
              <a:latin typeface="Golos Text"/>
              <a:ea typeface="Golos Text"/>
              <a:cs typeface="Golos Text"/>
              <a:sym typeface="Golos Text"/>
            </a:endParaRPr>
          </a:p>
        </p:txBody>
      </p:sp>
      <p:sp>
        <p:nvSpPr>
          <p:cNvPr id="2074" name="Google Shape;2074;p84"/>
          <p:cNvSpPr txBox="1"/>
          <p:nvPr/>
        </p:nvSpPr>
        <p:spPr>
          <a:xfrm>
            <a:off x="725975" y="1184649"/>
            <a:ext cx="7791600" cy="46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S</a:t>
            </a:r>
            <a:r>
              <a:rPr b="1" lang="en" sz="2400">
                <a:solidFill>
                  <a:schemeClr val="dk2"/>
                </a:solidFill>
                <a:latin typeface="Golos Text"/>
                <a:ea typeface="Golos Text"/>
                <a:cs typeface="Golos Text"/>
                <a:sym typeface="Golos Text"/>
              </a:rPr>
              <a:t>ocial media engagement</a:t>
            </a:r>
            <a:endParaRPr b="1" sz="2400">
              <a:solidFill>
                <a:schemeClr val="dk2"/>
              </a:solidFill>
              <a:latin typeface="Golos Text"/>
              <a:ea typeface="Golos Text"/>
              <a:cs typeface="Golos Text"/>
              <a:sym typeface="Golos Text"/>
            </a:endParaRPr>
          </a:p>
        </p:txBody>
      </p:sp>
      <p:sp>
        <p:nvSpPr>
          <p:cNvPr id="2075" name="Google Shape;2075;p84"/>
          <p:cNvSpPr/>
          <p:nvPr/>
        </p:nvSpPr>
        <p:spPr>
          <a:xfrm>
            <a:off x="3874789" y="1702625"/>
            <a:ext cx="481800" cy="4818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6" name="Google Shape;2076;p84"/>
          <p:cNvGrpSpPr/>
          <p:nvPr/>
        </p:nvGrpSpPr>
        <p:grpSpPr>
          <a:xfrm>
            <a:off x="3970656" y="1798456"/>
            <a:ext cx="290153" cy="290124"/>
            <a:chOff x="812101" y="2571761"/>
            <a:chExt cx="417066" cy="417024"/>
          </a:xfrm>
        </p:grpSpPr>
        <p:sp>
          <p:nvSpPr>
            <p:cNvPr id="2077" name="Google Shape;2077;p84"/>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4"/>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4"/>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4"/>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1" name="Google Shape;2081;p84"/>
          <p:cNvSpPr/>
          <p:nvPr/>
        </p:nvSpPr>
        <p:spPr>
          <a:xfrm>
            <a:off x="5423126" y="1697625"/>
            <a:ext cx="481800" cy="4818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2" name="Google Shape;2082;p84"/>
          <p:cNvGrpSpPr/>
          <p:nvPr/>
        </p:nvGrpSpPr>
        <p:grpSpPr>
          <a:xfrm>
            <a:off x="5521878" y="1793469"/>
            <a:ext cx="290124" cy="290124"/>
            <a:chOff x="1323129" y="2571761"/>
            <a:chExt cx="417024" cy="417024"/>
          </a:xfrm>
        </p:grpSpPr>
        <p:sp>
          <p:nvSpPr>
            <p:cNvPr id="2083" name="Google Shape;2083;p84"/>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4"/>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4"/>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4"/>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7" name="Google Shape;2087;p84"/>
          <p:cNvSpPr/>
          <p:nvPr/>
        </p:nvSpPr>
        <p:spPr>
          <a:xfrm>
            <a:off x="6971451" y="1702625"/>
            <a:ext cx="481800" cy="4818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8" name="Google Shape;2088;p84"/>
          <p:cNvGrpSpPr/>
          <p:nvPr/>
        </p:nvGrpSpPr>
        <p:grpSpPr>
          <a:xfrm>
            <a:off x="7067245" y="1801382"/>
            <a:ext cx="284273" cy="284273"/>
            <a:chOff x="2038375" y="3798025"/>
            <a:chExt cx="841792" cy="841792"/>
          </a:xfrm>
        </p:grpSpPr>
        <p:sp>
          <p:nvSpPr>
            <p:cNvPr id="2089" name="Google Shape;2089;p84"/>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4"/>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91" name="Google Shape;2091;p84" title="Chart">
            <a:hlinkClick r:id="rId4"/>
          </p:cNvPr>
          <p:cNvPicPr preferRelativeResize="0"/>
          <p:nvPr/>
        </p:nvPicPr>
        <p:blipFill>
          <a:blip r:embed="rId5">
            <a:alphaModFix/>
          </a:blip>
          <a:stretch>
            <a:fillRect/>
          </a:stretch>
        </p:blipFill>
        <p:spPr>
          <a:xfrm>
            <a:off x="725975" y="3047650"/>
            <a:ext cx="5249700" cy="1257800"/>
          </a:xfrm>
          <a:prstGeom prst="rect">
            <a:avLst/>
          </a:prstGeom>
          <a:noFill/>
          <a:ln>
            <a:noFill/>
          </a:ln>
        </p:spPr>
      </p:pic>
      <p:grpSp>
        <p:nvGrpSpPr>
          <p:cNvPr id="2092" name="Google Shape;2092;p84"/>
          <p:cNvGrpSpPr/>
          <p:nvPr/>
        </p:nvGrpSpPr>
        <p:grpSpPr>
          <a:xfrm flipH="1">
            <a:off x="7894588" y="263538"/>
            <a:ext cx="725378" cy="595373"/>
            <a:chOff x="4064963" y="3978750"/>
            <a:chExt cx="725378" cy="595373"/>
          </a:xfrm>
        </p:grpSpPr>
        <p:sp>
          <p:nvSpPr>
            <p:cNvPr id="2093" name="Google Shape;2093;p84"/>
            <p:cNvSpPr/>
            <p:nvPr/>
          </p:nvSpPr>
          <p:spPr>
            <a:xfrm>
              <a:off x="4065003" y="3978750"/>
              <a:ext cx="725301" cy="595373"/>
            </a:xfrm>
            <a:custGeom>
              <a:rect b="b" l="l" r="r" t="t"/>
              <a:pathLst>
                <a:path extrusionOk="0" h="7680" w="9356">
                  <a:moveTo>
                    <a:pt x="1293" y="0"/>
                  </a:moveTo>
                  <a:cubicBezTo>
                    <a:pt x="582" y="0"/>
                    <a:pt x="0" y="583"/>
                    <a:pt x="0" y="1293"/>
                  </a:cubicBezTo>
                  <a:lnTo>
                    <a:pt x="0" y="4126"/>
                  </a:lnTo>
                  <a:cubicBezTo>
                    <a:pt x="0" y="4837"/>
                    <a:pt x="582" y="5419"/>
                    <a:pt x="1293" y="5419"/>
                  </a:cubicBezTo>
                  <a:lnTo>
                    <a:pt x="4995" y="5419"/>
                  </a:lnTo>
                  <a:lnTo>
                    <a:pt x="7996" y="7680"/>
                  </a:lnTo>
                  <a:lnTo>
                    <a:pt x="7621" y="5419"/>
                  </a:lnTo>
                  <a:lnTo>
                    <a:pt x="8063" y="5419"/>
                  </a:lnTo>
                  <a:cubicBezTo>
                    <a:pt x="8774" y="5419"/>
                    <a:pt x="9356" y="4838"/>
                    <a:pt x="9356" y="4126"/>
                  </a:cubicBezTo>
                  <a:lnTo>
                    <a:pt x="9356" y="1293"/>
                  </a:lnTo>
                  <a:cubicBezTo>
                    <a:pt x="9355" y="583"/>
                    <a:pt x="8774" y="0"/>
                    <a:pt x="806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4" name="Google Shape;2094;p84"/>
            <p:cNvGrpSpPr/>
            <p:nvPr/>
          </p:nvGrpSpPr>
          <p:grpSpPr>
            <a:xfrm>
              <a:off x="4064963" y="3981950"/>
              <a:ext cx="725378" cy="588978"/>
              <a:chOff x="2486400" y="3978750"/>
              <a:chExt cx="725378" cy="588978"/>
            </a:xfrm>
          </p:grpSpPr>
          <p:sp>
            <p:nvSpPr>
              <p:cNvPr id="2095" name="Google Shape;2095;p84"/>
              <p:cNvSpPr/>
              <p:nvPr/>
            </p:nvSpPr>
            <p:spPr>
              <a:xfrm>
                <a:off x="2486400" y="3978750"/>
                <a:ext cx="725378" cy="420172"/>
              </a:xfrm>
              <a:custGeom>
                <a:rect b="b" l="l" r="r" t="t"/>
                <a:pathLst>
                  <a:path extrusionOk="0" h="5420" w="9357">
                    <a:moveTo>
                      <a:pt x="1293" y="0"/>
                    </a:moveTo>
                    <a:cubicBezTo>
                      <a:pt x="583" y="0"/>
                      <a:pt x="1" y="583"/>
                      <a:pt x="1" y="1293"/>
                    </a:cubicBezTo>
                    <a:lnTo>
                      <a:pt x="1" y="4126"/>
                    </a:lnTo>
                    <a:cubicBezTo>
                      <a:pt x="1" y="4838"/>
                      <a:pt x="583" y="5419"/>
                      <a:pt x="1293" y="5419"/>
                    </a:cubicBezTo>
                    <a:lnTo>
                      <a:pt x="8062" y="5419"/>
                    </a:lnTo>
                    <a:cubicBezTo>
                      <a:pt x="8774" y="5419"/>
                      <a:pt x="9355" y="4837"/>
                      <a:pt x="9356" y="4126"/>
                    </a:cubicBezTo>
                    <a:lnTo>
                      <a:pt x="9356" y="1293"/>
                    </a:lnTo>
                    <a:cubicBezTo>
                      <a:pt x="9356" y="582"/>
                      <a:pt x="8774" y="0"/>
                      <a:pt x="8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4"/>
              <p:cNvSpPr/>
              <p:nvPr/>
            </p:nvSpPr>
            <p:spPr>
              <a:xfrm>
                <a:off x="2873628" y="4392450"/>
                <a:ext cx="232723" cy="175278"/>
              </a:xfrm>
              <a:custGeom>
                <a:rect b="b" l="l" r="r" t="t"/>
                <a:pathLst>
                  <a:path extrusionOk="0" h="2261" w="3002">
                    <a:moveTo>
                      <a:pt x="1" y="0"/>
                    </a:moveTo>
                    <a:lnTo>
                      <a:pt x="3002" y="2261"/>
                    </a:lnTo>
                    <a:lnTo>
                      <a:pt x="26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4"/>
              <p:cNvSpPr/>
              <p:nvPr/>
            </p:nvSpPr>
            <p:spPr>
              <a:xfrm>
                <a:off x="2809797" y="4065657"/>
                <a:ext cx="305284" cy="276290"/>
              </a:xfrm>
              <a:custGeom>
                <a:rect b="b" l="l" r="r" t="t"/>
                <a:pathLst>
                  <a:path extrusionOk="0" h="3564" w="3938">
                    <a:moveTo>
                      <a:pt x="1038" y="0"/>
                    </a:moveTo>
                    <a:cubicBezTo>
                      <a:pt x="1005" y="0"/>
                      <a:pt x="973" y="2"/>
                      <a:pt x="940" y="5"/>
                    </a:cubicBezTo>
                    <a:cubicBezTo>
                      <a:pt x="454" y="49"/>
                      <a:pt x="63" y="449"/>
                      <a:pt x="27" y="935"/>
                    </a:cubicBezTo>
                    <a:cubicBezTo>
                      <a:pt x="1" y="1266"/>
                      <a:pt x="137" y="1566"/>
                      <a:pt x="362" y="1768"/>
                    </a:cubicBezTo>
                    <a:lnTo>
                      <a:pt x="361" y="1768"/>
                    </a:lnTo>
                    <a:lnTo>
                      <a:pt x="1771" y="3470"/>
                    </a:lnTo>
                    <a:cubicBezTo>
                      <a:pt x="1822" y="3532"/>
                      <a:pt x="1896" y="3564"/>
                      <a:pt x="1970" y="3564"/>
                    </a:cubicBezTo>
                    <a:cubicBezTo>
                      <a:pt x="2044" y="3564"/>
                      <a:pt x="2117" y="3532"/>
                      <a:pt x="2169" y="3470"/>
                    </a:cubicBezTo>
                    <a:lnTo>
                      <a:pt x="3579" y="1768"/>
                    </a:lnTo>
                    <a:lnTo>
                      <a:pt x="3578" y="1768"/>
                    </a:lnTo>
                    <a:cubicBezTo>
                      <a:pt x="3803" y="1566"/>
                      <a:pt x="3938" y="1266"/>
                      <a:pt x="3913" y="935"/>
                    </a:cubicBezTo>
                    <a:cubicBezTo>
                      <a:pt x="3876" y="449"/>
                      <a:pt x="3485" y="49"/>
                      <a:pt x="3000" y="5"/>
                    </a:cubicBezTo>
                    <a:cubicBezTo>
                      <a:pt x="2967" y="2"/>
                      <a:pt x="2934" y="0"/>
                      <a:pt x="2902" y="0"/>
                    </a:cubicBezTo>
                    <a:cubicBezTo>
                      <a:pt x="2482" y="0"/>
                      <a:pt x="2123" y="255"/>
                      <a:pt x="1969" y="619"/>
                    </a:cubicBezTo>
                    <a:cubicBezTo>
                      <a:pt x="1816" y="255"/>
                      <a:pt x="1456" y="0"/>
                      <a:pt x="1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4"/>
              <p:cNvSpPr/>
              <p:nvPr/>
            </p:nvSpPr>
            <p:spPr>
              <a:xfrm flipH="1">
                <a:off x="2608934" y="4088759"/>
                <a:ext cx="122641" cy="196520"/>
              </a:xfrm>
              <a:custGeom>
                <a:rect b="b" l="l" r="r" t="t"/>
                <a:pathLst>
                  <a:path extrusionOk="0" h="2535" w="1582">
                    <a:moveTo>
                      <a:pt x="721" y="0"/>
                    </a:moveTo>
                    <a:cubicBezTo>
                      <a:pt x="623" y="0"/>
                      <a:pt x="516" y="13"/>
                      <a:pt x="397" y="41"/>
                    </a:cubicBezTo>
                    <a:cubicBezTo>
                      <a:pt x="280" y="69"/>
                      <a:pt x="153" y="110"/>
                      <a:pt x="18" y="165"/>
                    </a:cubicBezTo>
                    <a:lnTo>
                      <a:pt x="18" y="505"/>
                    </a:lnTo>
                    <a:cubicBezTo>
                      <a:pt x="151" y="431"/>
                      <a:pt x="276" y="375"/>
                      <a:pt x="392" y="338"/>
                    </a:cubicBezTo>
                    <a:cubicBezTo>
                      <a:pt x="510" y="301"/>
                      <a:pt x="622" y="283"/>
                      <a:pt x="727" y="283"/>
                    </a:cubicBezTo>
                    <a:cubicBezTo>
                      <a:pt x="877" y="283"/>
                      <a:pt x="997" y="325"/>
                      <a:pt x="1089" y="408"/>
                    </a:cubicBezTo>
                    <a:cubicBezTo>
                      <a:pt x="1183" y="492"/>
                      <a:pt x="1229" y="600"/>
                      <a:pt x="1229" y="731"/>
                    </a:cubicBezTo>
                    <a:cubicBezTo>
                      <a:pt x="1229" y="813"/>
                      <a:pt x="1208" y="896"/>
                      <a:pt x="1165" y="980"/>
                    </a:cubicBezTo>
                    <a:cubicBezTo>
                      <a:pt x="1122" y="1064"/>
                      <a:pt x="1047" y="1165"/>
                      <a:pt x="939" y="1287"/>
                    </a:cubicBezTo>
                    <a:cubicBezTo>
                      <a:pt x="883" y="1351"/>
                      <a:pt x="744" y="1495"/>
                      <a:pt x="523" y="1719"/>
                    </a:cubicBezTo>
                    <a:cubicBezTo>
                      <a:pt x="303" y="1941"/>
                      <a:pt x="129" y="2119"/>
                      <a:pt x="0" y="2250"/>
                    </a:cubicBezTo>
                    <a:lnTo>
                      <a:pt x="0" y="2534"/>
                    </a:lnTo>
                    <a:lnTo>
                      <a:pt x="1581" y="2534"/>
                    </a:lnTo>
                    <a:lnTo>
                      <a:pt x="1581" y="2250"/>
                    </a:lnTo>
                    <a:lnTo>
                      <a:pt x="406" y="2250"/>
                    </a:lnTo>
                    <a:cubicBezTo>
                      <a:pt x="677" y="1974"/>
                      <a:pt x="887" y="1759"/>
                      <a:pt x="1036" y="1605"/>
                    </a:cubicBezTo>
                    <a:cubicBezTo>
                      <a:pt x="1185" y="1451"/>
                      <a:pt x="1274" y="1358"/>
                      <a:pt x="1301" y="1326"/>
                    </a:cubicBezTo>
                    <a:cubicBezTo>
                      <a:pt x="1402" y="1201"/>
                      <a:pt x="1472" y="1093"/>
                      <a:pt x="1509" y="1002"/>
                    </a:cubicBezTo>
                    <a:cubicBezTo>
                      <a:pt x="1548" y="909"/>
                      <a:pt x="1568" y="813"/>
                      <a:pt x="1568" y="710"/>
                    </a:cubicBezTo>
                    <a:cubicBezTo>
                      <a:pt x="1568" y="495"/>
                      <a:pt x="1491" y="322"/>
                      <a:pt x="1337" y="193"/>
                    </a:cubicBezTo>
                    <a:cubicBezTo>
                      <a:pt x="1184" y="65"/>
                      <a:pt x="978" y="0"/>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99" name="Google Shape;2099;p84"/>
          <p:cNvGrpSpPr/>
          <p:nvPr/>
        </p:nvGrpSpPr>
        <p:grpSpPr>
          <a:xfrm>
            <a:off x="313201" y="4455719"/>
            <a:ext cx="503709" cy="503608"/>
            <a:chOff x="7955951" y="4362269"/>
            <a:chExt cx="503709" cy="503608"/>
          </a:xfrm>
        </p:grpSpPr>
        <p:sp>
          <p:nvSpPr>
            <p:cNvPr id="2100" name="Google Shape;2100;p84"/>
            <p:cNvSpPr/>
            <p:nvPr/>
          </p:nvSpPr>
          <p:spPr>
            <a:xfrm>
              <a:off x="7955951" y="4362275"/>
              <a:ext cx="503697" cy="503599"/>
            </a:xfrm>
            <a:custGeom>
              <a:rect b="b" l="l" r="r" t="t"/>
              <a:pathLst>
                <a:path extrusionOk="0" h="5156" w="5157">
                  <a:moveTo>
                    <a:pt x="2579" y="0"/>
                  </a:moveTo>
                  <a:cubicBezTo>
                    <a:pt x="1154" y="0"/>
                    <a:pt x="0" y="1154"/>
                    <a:pt x="0" y="2579"/>
                  </a:cubicBezTo>
                  <a:cubicBezTo>
                    <a:pt x="0" y="4002"/>
                    <a:pt x="1154" y="5156"/>
                    <a:pt x="2579" y="5156"/>
                  </a:cubicBezTo>
                  <a:cubicBezTo>
                    <a:pt x="4002" y="5156"/>
                    <a:pt x="5157" y="4002"/>
                    <a:pt x="5157" y="2579"/>
                  </a:cubicBezTo>
                  <a:cubicBezTo>
                    <a:pt x="5157" y="1154"/>
                    <a:pt x="4002" y="0"/>
                    <a:pt x="257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1" name="Google Shape;2101;p84"/>
            <p:cNvGrpSpPr/>
            <p:nvPr/>
          </p:nvGrpSpPr>
          <p:grpSpPr>
            <a:xfrm>
              <a:off x="7955954" y="4362269"/>
              <a:ext cx="503706" cy="503608"/>
              <a:chOff x="4703375" y="4203550"/>
              <a:chExt cx="410652" cy="410572"/>
            </a:xfrm>
          </p:grpSpPr>
          <p:sp>
            <p:nvSpPr>
              <p:cNvPr id="2102" name="Google Shape;2102;p84"/>
              <p:cNvSpPr/>
              <p:nvPr/>
            </p:nvSpPr>
            <p:spPr>
              <a:xfrm>
                <a:off x="4703375" y="4203550"/>
                <a:ext cx="410652" cy="410572"/>
              </a:xfrm>
              <a:custGeom>
                <a:rect b="b" l="l" r="r" t="t"/>
                <a:pathLst>
                  <a:path extrusionOk="0" h="5156" w="5157">
                    <a:moveTo>
                      <a:pt x="2578" y="0"/>
                    </a:moveTo>
                    <a:cubicBezTo>
                      <a:pt x="1155" y="0"/>
                      <a:pt x="0" y="1154"/>
                      <a:pt x="0" y="2579"/>
                    </a:cubicBezTo>
                    <a:cubicBezTo>
                      <a:pt x="0" y="4002"/>
                      <a:pt x="1155" y="5156"/>
                      <a:pt x="2578" y="5156"/>
                    </a:cubicBezTo>
                    <a:cubicBezTo>
                      <a:pt x="4003" y="5156"/>
                      <a:pt x="5157" y="4002"/>
                      <a:pt x="5157" y="2579"/>
                    </a:cubicBezTo>
                    <a:cubicBezTo>
                      <a:pt x="5157" y="1154"/>
                      <a:pt x="4003" y="0"/>
                      <a:pt x="25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4"/>
              <p:cNvSpPr/>
              <p:nvPr/>
            </p:nvSpPr>
            <p:spPr>
              <a:xfrm>
                <a:off x="4826165" y="4299027"/>
                <a:ext cx="75649" cy="219620"/>
              </a:xfrm>
              <a:custGeom>
                <a:rect b="b" l="l" r="r" t="t"/>
                <a:pathLst>
                  <a:path extrusionOk="0" h="2758" w="950">
                    <a:moveTo>
                      <a:pt x="495" y="1"/>
                    </a:moveTo>
                    <a:lnTo>
                      <a:pt x="1" y="2758"/>
                    </a:lnTo>
                    <a:lnTo>
                      <a:pt x="456" y="2758"/>
                    </a:lnTo>
                    <a:lnTo>
                      <a:pt x="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4"/>
              <p:cNvSpPr/>
              <p:nvPr/>
            </p:nvSpPr>
            <p:spPr>
              <a:xfrm>
                <a:off x="4915590" y="4299027"/>
                <a:ext cx="75569" cy="219620"/>
              </a:xfrm>
              <a:custGeom>
                <a:rect b="b" l="l" r="r" t="t"/>
                <a:pathLst>
                  <a:path extrusionOk="0" h="2758" w="949">
                    <a:moveTo>
                      <a:pt x="494" y="1"/>
                    </a:moveTo>
                    <a:lnTo>
                      <a:pt x="1" y="2758"/>
                    </a:lnTo>
                    <a:lnTo>
                      <a:pt x="455" y="2758"/>
                    </a:lnTo>
                    <a:lnTo>
                      <a:pt x="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4"/>
              <p:cNvSpPr/>
              <p:nvPr/>
            </p:nvSpPr>
            <p:spPr>
              <a:xfrm>
                <a:off x="4796463" y="4346089"/>
                <a:ext cx="237696" cy="36869"/>
              </a:xfrm>
              <a:custGeom>
                <a:rect b="b" l="l" r="r" t="t"/>
                <a:pathLst>
                  <a:path extrusionOk="0" h="463" w="2985">
                    <a:moveTo>
                      <a:pt x="2985" y="1"/>
                    </a:moveTo>
                    <a:lnTo>
                      <a:pt x="67" y="11"/>
                    </a:lnTo>
                    <a:lnTo>
                      <a:pt x="0" y="463"/>
                    </a:lnTo>
                    <a:lnTo>
                      <a:pt x="0" y="463"/>
                    </a:lnTo>
                    <a:lnTo>
                      <a:pt x="2918" y="451"/>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4"/>
              <p:cNvSpPr/>
              <p:nvPr/>
            </p:nvSpPr>
            <p:spPr>
              <a:xfrm>
                <a:off x="4783244" y="4434717"/>
                <a:ext cx="237775" cy="36948"/>
              </a:xfrm>
              <a:custGeom>
                <a:rect b="b" l="l" r="r" t="t"/>
                <a:pathLst>
                  <a:path extrusionOk="0" h="464" w="2986">
                    <a:moveTo>
                      <a:pt x="2985" y="1"/>
                    </a:moveTo>
                    <a:lnTo>
                      <a:pt x="68" y="12"/>
                    </a:lnTo>
                    <a:lnTo>
                      <a:pt x="1" y="463"/>
                    </a:lnTo>
                    <a:lnTo>
                      <a:pt x="1" y="463"/>
                    </a:lnTo>
                    <a:lnTo>
                      <a:pt x="2918" y="452"/>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0" name="Shape 2110"/>
        <p:cNvGrpSpPr/>
        <p:nvPr/>
      </p:nvGrpSpPr>
      <p:grpSpPr>
        <a:xfrm>
          <a:off x="0" y="0"/>
          <a:ext cx="0" cy="0"/>
          <a:chOff x="0" y="0"/>
          <a:chExt cx="0" cy="0"/>
        </a:xfrm>
      </p:grpSpPr>
      <p:sp>
        <p:nvSpPr>
          <p:cNvPr id="2111" name="Google Shape;2111;p8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overview (option 2)</a:t>
            </a:r>
            <a:endParaRPr/>
          </a:p>
        </p:txBody>
      </p:sp>
      <p:sp>
        <p:nvSpPr>
          <p:cNvPr id="2112" name="Google Shape;2112;p85"/>
          <p:cNvSpPr txBox="1"/>
          <p:nvPr/>
        </p:nvSpPr>
        <p:spPr>
          <a:xfrm>
            <a:off x="736075" y="1069275"/>
            <a:ext cx="47400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Top countries of new followers</a:t>
            </a:r>
            <a:endParaRPr b="1" sz="2400">
              <a:solidFill>
                <a:schemeClr val="dk2"/>
              </a:solidFill>
              <a:latin typeface="Golos Text"/>
              <a:ea typeface="Golos Text"/>
              <a:cs typeface="Golos Text"/>
              <a:sym typeface="Golos Text"/>
            </a:endParaRPr>
          </a:p>
        </p:txBody>
      </p:sp>
      <p:sp>
        <p:nvSpPr>
          <p:cNvPr id="2113" name="Google Shape;2113;p85"/>
          <p:cNvSpPr txBox="1"/>
          <p:nvPr/>
        </p:nvSpPr>
        <p:spPr>
          <a:xfrm>
            <a:off x="736075" y="2498425"/>
            <a:ext cx="47400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Audience Growth</a:t>
            </a:r>
            <a:endParaRPr b="1" sz="2400">
              <a:solidFill>
                <a:schemeClr val="dk2"/>
              </a:solidFill>
              <a:latin typeface="Golos Text"/>
              <a:ea typeface="Golos Text"/>
              <a:cs typeface="Golos Text"/>
              <a:sym typeface="Golos Text"/>
            </a:endParaRPr>
          </a:p>
        </p:txBody>
      </p:sp>
      <p:sp>
        <p:nvSpPr>
          <p:cNvPr id="2114" name="Google Shape;2114;p85"/>
          <p:cNvSpPr txBox="1"/>
          <p:nvPr/>
        </p:nvSpPr>
        <p:spPr>
          <a:xfrm>
            <a:off x="816900" y="4360924"/>
            <a:ext cx="7510200" cy="25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lt2"/>
                </a:solidFill>
                <a:latin typeface="DM Sans"/>
                <a:ea typeface="DM Sans"/>
                <a:cs typeface="DM Sans"/>
                <a:sym typeface="DM Sans"/>
              </a:rPr>
              <a:t>Follow the link in the graph to modify its data and then paste the new one here. </a:t>
            </a:r>
            <a:r>
              <a:rPr b="1" lang="en" sz="1000">
                <a:solidFill>
                  <a:schemeClr val="lt2"/>
                </a:solidFill>
                <a:uFill>
                  <a:noFill/>
                </a:uFill>
                <a:latin typeface="DM Sans"/>
                <a:ea typeface="DM Sans"/>
                <a:cs typeface="DM Sans"/>
                <a:sym typeface="DM Sans"/>
                <a:hlinkClick r:id="rId3">
                  <a:extLst>
                    <a:ext uri="{A12FA001-AC4F-418D-AE19-62706E023703}">
                      <ahyp:hlinkClr val="tx"/>
                    </a:ext>
                  </a:extLst>
                </a:hlinkClick>
              </a:rPr>
              <a:t>For more info, click here</a:t>
            </a:r>
            <a:endParaRPr b="1" sz="1000">
              <a:solidFill>
                <a:schemeClr val="lt2"/>
              </a:solidFill>
              <a:latin typeface="DM Sans"/>
              <a:ea typeface="DM Sans"/>
              <a:cs typeface="DM Sans"/>
              <a:sym typeface="DM Sans"/>
            </a:endParaRPr>
          </a:p>
        </p:txBody>
      </p:sp>
      <p:sp>
        <p:nvSpPr>
          <p:cNvPr id="2115" name="Google Shape;2115;p85"/>
          <p:cNvSpPr txBox="1"/>
          <p:nvPr/>
        </p:nvSpPr>
        <p:spPr>
          <a:xfrm>
            <a:off x="6278500" y="1262200"/>
            <a:ext cx="2145600" cy="46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2"/>
                </a:solidFill>
                <a:latin typeface="Golos Text"/>
                <a:ea typeface="Golos Text"/>
                <a:cs typeface="Golos Text"/>
                <a:sym typeface="Golos Text"/>
              </a:rPr>
              <a:t>589,541</a:t>
            </a:r>
            <a:endParaRPr b="1" sz="2400">
              <a:solidFill>
                <a:schemeClr val="dk2"/>
              </a:solidFill>
              <a:latin typeface="Golos Text"/>
              <a:ea typeface="Golos Text"/>
              <a:cs typeface="Golos Text"/>
              <a:sym typeface="Golos Text"/>
            </a:endParaRPr>
          </a:p>
        </p:txBody>
      </p:sp>
      <p:sp>
        <p:nvSpPr>
          <p:cNvPr id="2116" name="Google Shape;2116;p85"/>
          <p:cNvSpPr txBox="1"/>
          <p:nvPr/>
        </p:nvSpPr>
        <p:spPr>
          <a:xfrm>
            <a:off x="6278500" y="1601375"/>
            <a:ext cx="2145600" cy="284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DM Sans"/>
                <a:ea typeface="DM Sans"/>
                <a:cs typeface="DM Sans"/>
                <a:sym typeface="DM Sans"/>
              </a:rPr>
              <a:t>is the increase in followers</a:t>
            </a:r>
            <a:endParaRPr sz="1200">
              <a:solidFill>
                <a:schemeClr val="lt2"/>
              </a:solidFill>
              <a:latin typeface="DM Sans"/>
              <a:ea typeface="DM Sans"/>
              <a:cs typeface="DM Sans"/>
              <a:sym typeface="DM Sans"/>
            </a:endParaRPr>
          </a:p>
        </p:txBody>
      </p:sp>
      <p:cxnSp>
        <p:nvCxnSpPr>
          <p:cNvPr id="2117" name="Google Shape;2117;p85"/>
          <p:cNvCxnSpPr/>
          <p:nvPr/>
        </p:nvCxnSpPr>
        <p:spPr>
          <a:xfrm>
            <a:off x="5750675" y="1950975"/>
            <a:ext cx="2668200" cy="0"/>
          </a:xfrm>
          <a:prstGeom prst="straightConnector1">
            <a:avLst/>
          </a:prstGeom>
          <a:noFill/>
          <a:ln cap="flat" cmpd="sng" w="9525">
            <a:solidFill>
              <a:schemeClr val="accent4"/>
            </a:solidFill>
            <a:prstDash val="solid"/>
            <a:round/>
            <a:headEnd len="med" w="med" type="none"/>
            <a:tailEnd len="med" w="med" type="none"/>
          </a:ln>
        </p:spPr>
      </p:cxnSp>
      <p:sp>
        <p:nvSpPr>
          <p:cNvPr id="2118" name="Google Shape;2118;p85"/>
          <p:cNvSpPr txBox="1"/>
          <p:nvPr/>
        </p:nvSpPr>
        <p:spPr>
          <a:xfrm>
            <a:off x="6278500" y="2082497"/>
            <a:ext cx="2145600" cy="41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lt2"/>
                </a:solidFill>
                <a:latin typeface="DM Sans"/>
                <a:ea typeface="DM Sans"/>
                <a:cs typeface="DM Sans"/>
                <a:sym typeface="DM Sans"/>
              </a:rPr>
              <a:t>New followers</a:t>
            </a:r>
            <a:r>
              <a:rPr lang="en" sz="1200">
                <a:solidFill>
                  <a:schemeClr val="lt2"/>
                </a:solidFill>
                <a:latin typeface="DM Sans"/>
                <a:ea typeface="DM Sans"/>
                <a:cs typeface="DM Sans"/>
                <a:sym typeface="DM Sans"/>
              </a:rPr>
              <a:t>: 580,000</a:t>
            </a:r>
            <a:endParaRPr sz="1200">
              <a:solidFill>
                <a:schemeClr val="lt2"/>
              </a:solidFill>
              <a:latin typeface="DM Sans"/>
              <a:ea typeface="DM Sans"/>
              <a:cs typeface="DM Sans"/>
              <a:sym typeface="DM Sans"/>
            </a:endParaRPr>
          </a:p>
          <a:p>
            <a:pPr indent="0" lvl="0" marL="0" rtl="0" algn="l">
              <a:spcBef>
                <a:spcPts val="0"/>
              </a:spcBef>
              <a:spcAft>
                <a:spcPts val="0"/>
              </a:spcAft>
              <a:buNone/>
            </a:pPr>
            <a:r>
              <a:rPr b="1" lang="en" sz="1200">
                <a:solidFill>
                  <a:schemeClr val="lt2"/>
                </a:solidFill>
                <a:latin typeface="DM Sans"/>
                <a:ea typeface="DM Sans"/>
                <a:cs typeface="DM Sans"/>
                <a:sym typeface="DM Sans"/>
              </a:rPr>
              <a:t>Lost followers</a:t>
            </a:r>
            <a:r>
              <a:rPr lang="en" sz="1200">
                <a:solidFill>
                  <a:schemeClr val="lt2"/>
                </a:solidFill>
                <a:latin typeface="DM Sans"/>
                <a:ea typeface="DM Sans"/>
                <a:cs typeface="DM Sans"/>
                <a:sym typeface="DM Sans"/>
              </a:rPr>
              <a:t>: 9,541</a:t>
            </a:r>
            <a:endParaRPr sz="1200">
              <a:solidFill>
                <a:schemeClr val="lt2"/>
              </a:solidFill>
              <a:latin typeface="DM Sans"/>
              <a:ea typeface="DM Sans"/>
              <a:cs typeface="DM Sans"/>
              <a:sym typeface="DM Sans"/>
            </a:endParaRPr>
          </a:p>
        </p:txBody>
      </p:sp>
      <p:sp>
        <p:nvSpPr>
          <p:cNvPr id="2119" name="Google Shape;2119;p85"/>
          <p:cNvSpPr txBox="1"/>
          <p:nvPr/>
        </p:nvSpPr>
        <p:spPr>
          <a:xfrm>
            <a:off x="816912" y="1718173"/>
            <a:ext cx="2104200" cy="757500"/>
          </a:xfrm>
          <a:prstGeom prst="rect">
            <a:avLst/>
          </a:prstGeom>
          <a:noFill/>
          <a:ln>
            <a:noFill/>
          </a:ln>
        </p:spPr>
        <p:txBody>
          <a:bodyPr anchorCtr="0" anchor="ctr" bIns="91425" lIns="91425" spcFirstLastPara="1" rIns="91425" wrap="square" tIns="91425">
            <a:noAutofit/>
          </a:bodyPr>
          <a:lstStyle/>
          <a:p>
            <a:pPr indent="-304800" lvl="0" marL="457200" rtl="0" algn="l">
              <a:lnSpc>
                <a:spcPct val="150000"/>
              </a:lnSpc>
              <a:spcBef>
                <a:spcPts val="0"/>
              </a:spcBef>
              <a:spcAft>
                <a:spcPts val="0"/>
              </a:spcAft>
              <a:buClr>
                <a:schemeClr val="accent5"/>
              </a:buClr>
              <a:buSzPts val="1200"/>
              <a:buFont typeface="DM Sans"/>
              <a:buAutoNum type="arabicPeriod"/>
            </a:pPr>
            <a:r>
              <a:rPr lang="en" sz="1200">
                <a:solidFill>
                  <a:schemeClr val="lt2"/>
                </a:solidFill>
                <a:latin typeface="DM Sans"/>
                <a:ea typeface="DM Sans"/>
                <a:cs typeface="DM Sans"/>
                <a:sym typeface="DM Sans"/>
              </a:rPr>
              <a:t>Germany</a:t>
            </a:r>
            <a:endParaRPr sz="1200">
              <a:solidFill>
                <a:schemeClr val="lt2"/>
              </a:solidFill>
              <a:latin typeface="DM Sans"/>
              <a:ea typeface="DM Sans"/>
              <a:cs typeface="DM Sans"/>
              <a:sym typeface="DM Sans"/>
            </a:endParaRPr>
          </a:p>
          <a:p>
            <a:pPr indent="-304800" lvl="0" marL="457200" rtl="0" algn="l">
              <a:lnSpc>
                <a:spcPct val="150000"/>
              </a:lnSpc>
              <a:spcBef>
                <a:spcPts val="0"/>
              </a:spcBef>
              <a:spcAft>
                <a:spcPts val="0"/>
              </a:spcAft>
              <a:buClr>
                <a:schemeClr val="accent5"/>
              </a:buClr>
              <a:buSzPts val="1200"/>
              <a:buFont typeface="DM Sans"/>
              <a:buAutoNum type="arabicPeriod"/>
            </a:pPr>
            <a:r>
              <a:rPr lang="en" sz="1200">
                <a:solidFill>
                  <a:schemeClr val="lt2"/>
                </a:solidFill>
                <a:latin typeface="DM Sans"/>
                <a:ea typeface="DM Sans"/>
                <a:cs typeface="DM Sans"/>
                <a:sym typeface="DM Sans"/>
              </a:rPr>
              <a:t>Scotland</a:t>
            </a:r>
            <a:endParaRPr sz="1200">
              <a:solidFill>
                <a:schemeClr val="lt2"/>
              </a:solidFill>
              <a:latin typeface="DM Sans"/>
              <a:ea typeface="DM Sans"/>
              <a:cs typeface="DM Sans"/>
              <a:sym typeface="DM Sans"/>
            </a:endParaRPr>
          </a:p>
          <a:p>
            <a:pPr indent="-304800" lvl="0" marL="457200" rtl="0" algn="l">
              <a:lnSpc>
                <a:spcPct val="150000"/>
              </a:lnSpc>
              <a:spcBef>
                <a:spcPts val="0"/>
              </a:spcBef>
              <a:spcAft>
                <a:spcPts val="0"/>
              </a:spcAft>
              <a:buClr>
                <a:schemeClr val="accent5"/>
              </a:buClr>
              <a:buSzPts val="1200"/>
              <a:buFont typeface="DM Sans"/>
              <a:buAutoNum type="arabicPeriod"/>
            </a:pPr>
            <a:r>
              <a:rPr lang="en" sz="1200">
                <a:solidFill>
                  <a:schemeClr val="lt2"/>
                </a:solidFill>
                <a:latin typeface="DM Sans"/>
                <a:ea typeface="DM Sans"/>
                <a:cs typeface="DM Sans"/>
                <a:sym typeface="DM Sans"/>
              </a:rPr>
              <a:t>Mexico</a:t>
            </a:r>
            <a:endParaRPr sz="1200">
              <a:solidFill>
                <a:schemeClr val="lt2"/>
              </a:solidFill>
              <a:latin typeface="DM Sans"/>
              <a:ea typeface="DM Sans"/>
              <a:cs typeface="DM Sans"/>
              <a:sym typeface="DM Sans"/>
            </a:endParaRPr>
          </a:p>
        </p:txBody>
      </p:sp>
      <p:sp>
        <p:nvSpPr>
          <p:cNvPr id="2120" name="Google Shape;2120;p85"/>
          <p:cNvSpPr/>
          <p:nvPr/>
        </p:nvSpPr>
        <p:spPr>
          <a:xfrm>
            <a:off x="3148831" y="1693325"/>
            <a:ext cx="1212300" cy="195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Golos Text"/>
                <a:ea typeface="Golos Text"/>
                <a:cs typeface="Golos Text"/>
                <a:sym typeface="Golos Text"/>
              </a:rPr>
              <a:t>58,415</a:t>
            </a:r>
            <a:endParaRPr>
              <a:solidFill>
                <a:schemeClr val="lt1"/>
              </a:solidFill>
              <a:latin typeface="Golos Text"/>
              <a:ea typeface="Golos Text"/>
              <a:cs typeface="Golos Text"/>
              <a:sym typeface="Golos Text"/>
            </a:endParaRPr>
          </a:p>
        </p:txBody>
      </p:sp>
      <p:sp>
        <p:nvSpPr>
          <p:cNvPr id="2121" name="Google Shape;2121;p85"/>
          <p:cNvSpPr/>
          <p:nvPr/>
        </p:nvSpPr>
        <p:spPr>
          <a:xfrm>
            <a:off x="3148831" y="1970571"/>
            <a:ext cx="1212300" cy="195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Golos Text"/>
                <a:ea typeface="Golos Text"/>
                <a:cs typeface="Golos Text"/>
                <a:sym typeface="Golos Text"/>
              </a:rPr>
              <a:t>30</a:t>
            </a:r>
            <a:r>
              <a:rPr lang="en">
                <a:solidFill>
                  <a:schemeClr val="lt1"/>
                </a:solidFill>
                <a:latin typeface="Golos Text"/>
                <a:ea typeface="Golos Text"/>
                <a:cs typeface="Golos Text"/>
                <a:sym typeface="Golos Text"/>
              </a:rPr>
              <a:t>,695</a:t>
            </a:r>
            <a:endParaRPr>
              <a:solidFill>
                <a:schemeClr val="lt1"/>
              </a:solidFill>
              <a:latin typeface="Golos Text"/>
              <a:ea typeface="Golos Text"/>
              <a:cs typeface="Golos Text"/>
              <a:sym typeface="Golos Text"/>
            </a:endParaRPr>
          </a:p>
        </p:txBody>
      </p:sp>
      <p:sp>
        <p:nvSpPr>
          <p:cNvPr id="2122" name="Google Shape;2122;p85"/>
          <p:cNvSpPr/>
          <p:nvPr/>
        </p:nvSpPr>
        <p:spPr>
          <a:xfrm>
            <a:off x="3148831" y="2252408"/>
            <a:ext cx="1212300" cy="195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Golos Text"/>
                <a:ea typeface="Golos Text"/>
                <a:cs typeface="Golos Text"/>
                <a:sym typeface="Golos Text"/>
              </a:rPr>
              <a:t>8,145</a:t>
            </a:r>
            <a:endParaRPr>
              <a:solidFill>
                <a:schemeClr val="lt1"/>
              </a:solidFill>
              <a:latin typeface="Golos Text"/>
              <a:ea typeface="Golos Text"/>
              <a:cs typeface="Golos Text"/>
              <a:sym typeface="Golos Text"/>
            </a:endParaRPr>
          </a:p>
        </p:txBody>
      </p:sp>
      <p:cxnSp>
        <p:nvCxnSpPr>
          <p:cNvPr id="2123" name="Google Shape;2123;p85"/>
          <p:cNvCxnSpPr/>
          <p:nvPr/>
        </p:nvCxnSpPr>
        <p:spPr>
          <a:xfrm>
            <a:off x="2071777" y="1791575"/>
            <a:ext cx="934800" cy="0"/>
          </a:xfrm>
          <a:prstGeom prst="straightConnector1">
            <a:avLst/>
          </a:prstGeom>
          <a:noFill/>
          <a:ln cap="flat" cmpd="sng" w="9525">
            <a:solidFill>
              <a:schemeClr val="accent4"/>
            </a:solidFill>
            <a:prstDash val="solid"/>
            <a:round/>
            <a:headEnd len="med" w="med" type="none"/>
            <a:tailEnd len="med" w="med" type="stealth"/>
          </a:ln>
        </p:spPr>
      </p:cxnSp>
      <p:cxnSp>
        <p:nvCxnSpPr>
          <p:cNvPr id="2124" name="Google Shape;2124;p85"/>
          <p:cNvCxnSpPr/>
          <p:nvPr/>
        </p:nvCxnSpPr>
        <p:spPr>
          <a:xfrm>
            <a:off x="2071777" y="2067450"/>
            <a:ext cx="934800" cy="0"/>
          </a:xfrm>
          <a:prstGeom prst="straightConnector1">
            <a:avLst/>
          </a:prstGeom>
          <a:noFill/>
          <a:ln cap="flat" cmpd="sng" w="9525">
            <a:solidFill>
              <a:schemeClr val="accent4"/>
            </a:solidFill>
            <a:prstDash val="solid"/>
            <a:round/>
            <a:headEnd len="med" w="med" type="none"/>
            <a:tailEnd len="med" w="med" type="stealth"/>
          </a:ln>
        </p:spPr>
      </p:cxnSp>
      <p:cxnSp>
        <p:nvCxnSpPr>
          <p:cNvPr id="2125" name="Google Shape;2125;p85"/>
          <p:cNvCxnSpPr/>
          <p:nvPr/>
        </p:nvCxnSpPr>
        <p:spPr>
          <a:xfrm>
            <a:off x="2071777" y="2343325"/>
            <a:ext cx="934800" cy="0"/>
          </a:xfrm>
          <a:prstGeom prst="straightConnector1">
            <a:avLst/>
          </a:prstGeom>
          <a:noFill/>
          <a:ln cap="flat" cmpd="sng" w="9525">
            <a:solidFill>
              <a:schemeClr val="accent4"/>
            </a:solidFill>
            <a:prstDash val="solid"/>
            <a:round/>
            <a:headEnd len="med" w="med" type="none"/>
            <a:tailEnd len="med" w="med" type="stealth"/>
          </a:ln>
        </p:spPr>
      </p:cxnSp>
      <p:sp>
        <p:nvSpPr>
          <p:cNvPr id="2126" name="Google Shape;2126;p85"/>
          <p:cNvSpPr/>
          <p:nvPr/>
        </p:nvSpPr>
        <p:spPr>
          <a:xfrm>
            <a:off x="5745413" y="1330925"/>
            <a:ext cx="481800" cy="4818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5"/>
          <p:cNvSpPr/>
          <p:nvPr/>
        </p:nvSpPr>
        <p:spPr>
          <a:xfrm>
            <a:off x="5745413" y="2051000"/>
            <a:ext cx="481800" cy="481800"/>
          </a:xfrm>
          <a:prstGeom prst="rect">
            <a:avLst/>
          </a:prstGeom>
          <a:solidFill>
            <a:schemeClr val="accent5"/>
          </a:solidFill>
          <a:ln cap="flat" cmpd="sng" w="381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28" name="Google Shape;2128;p85" title="Chart">
            <a:hlinkClick r:id="rId4"/>
          </p:cNvPr>
          <p:cNvPicPr preferRelativeResize="0"/>
          <p:nvPr/>
        </p:nvPicPr>
        <p:blipFill>
          <a:blip r:embed="rId5">
            <a:alphaModFix/>
          </a:blip>
          <a:stretch>
            <a:fillRect/>
          </a:stretch>
        </p:blipFill>
        <p:spPr>
          <a:xfrm>
            <a:off x="714875" y="3025483"/>
            <a:ext cx="7704000" cy="1394407"/>
          </a:xfrm>
          <a:prstGeom prst="rect">
            <a:avLst/>
          </a:prstGeom>
          <a:noFill/>
          <a:ln>
            <a:noFill/>
          </a:ln>
        </p:spPr>
      </p:pic>
      <p:grpSp>
        <p:nvGrpSpPr>
          <p:cNvPr id="2129" name="Google Shape;2129;p85"/>
          <p:cNvGrpSpPr/>
          <p:nvPr/>
        </p:nvGrpSpPr>
        <p:grpSpPr>
          <a:xfrm>
            <a:off x="8134236" y="276887"/>
            <a:ext cx="567589" cy="567589"/>
            <a:chOff x="1680861" y="571212"/>
            <a:chExt cx="567589" cy="567589"/>
          </a:xfrm>
        </p:grpSpPr>
        <p:sp>
          <p:nvSpPr>
            <p:cNvPr id="2130" name="Google Shape;2130;p85"/>
            <p:cNvSpPr/>
            <p:nvPr/>
          </p:nvSpPr>
          <p:spPr>
            <a:xfrm>
              <a:off x="1680861" y="571263"/>
              <a:ext cx="567589" cy="567474"/>
            </a:xfrm>
            <a:custGeom>
              <a:rect b="b" l="l" r="r" t="t"/>
              <a:pathLst>
                <a:path extrusionOk="0" h="9879" w="9881">
                  <a:moveTo>
                    <a:pt x="4940" y="0"/>
                  </a:moveTo>
                  <a:cubicBezTo>
                    <a:pt x="3629" y="0"/>
                    <a:pt x="2374" y="520"/>
                    <a:pt x="1447" y="1446"/>
                  </a:cubicBezTo>
                  <a:cubicBezTo>
                    <a:pt x="521" y="2373"/>
                    <a:pt x="0" y="3629"/>
                    <a:pt x="0" y="4939"/>
                  </a:cubicBezTo>
                  <a:cubicBezTo>
                    <a:pt x="0" y="6250"/>
                    <a:pt x="521" y="7505"/>
                    <a:pt x="1447" y="8432"/>
                  </a:cubicBezTo>
                  <a:cubicBezTo>
                    <a:pt x="2374" y="9359"/>
                    <a:pt x="3629" y="9879"/>
                    <a:pt x="4940" y="9879"/>
                  </a:cubicBezTo>
                  <a:cubicBezTo>
                    <a:pt x="6250" y="9879"/>
                    <a:pt x="7507" y="9359"/>
                    <a:pt x="8433" y="8432"/>
                  </a:cubicBezTo>
                  <a:cubicBezTo>
                    <a:pt x="9359" y="7505"/>
                    <a:pt x="9880" y="6250"/>
                    <a:pt x="9880" y="4939"/>
                  </a:cubicBezTo>
                  <a:cubicBezTo>
                    <a:pt x="9880" y="3629"/>
                    <a:pt x="9359" y="2373"/>
                    <a:pt x="8433" y="1446"/>
                  </a:cubicBezTo>
                  <a:cubicBezTo>
                    <a:pt x="7507" y="520"/>
                    <a:pt x="6250" y="0"/>
                    <a:pt x="4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1" name="Google Shape;2131;p85"/>
            <p:cNvGrpSpPr/>
            <p:nvPr/>
          </p:nvGrpSpPr>
          <p:grpSpPr>
            <a:xfrm>
              <a:off x="1680888" y="571212"/>
              <a:ext cx="567532" cy="567589"/>
              <a:chOff x="388650" y="4371262"/>
              <a:chExt cx="567532" cy="567589"/>
            </a:xfrm>
          </p:grpSpPr>
          <p:sp>
            <p:nvSpPr>
              <p:cNvPr id="2132" name="Google Shape;2132;p85"/>
              <p:cNvSpPr/>
              <p:nvPr/>
            </p:nvSpPr>
            <p:spPr>
              <a:xfrm>
                <a:off x="388650" y="4371262"/>
                <a:ext cx="567532" cy="567589"/>
              </a:xfrm>
              <a:custGeom>
                <a:rect b="b" l="l" r="r" t="t"/>
                <a:pathLst>
                  <a:path extrusionOk="0" h="9881" w="9880">
                    <a:moveTo>
                      <a:pt x="4940" y="1"/>
                    </a:moveTo>
                    <a:cubicBezTo>
                      <a:pt x="3630" y="1"/>
                      <a:pt x="2373" y="522"/>
                      <a:pt x="1448" y="1447"/>
                    </a:cubicBezTo>
                    <a:cubicBezTo>
                      <a:pt x="521" y="2374"/>
                      <a:pt x="1" y="3631"/>
                      <a:pt x="1" y="4941"/>
                    </a:cubicBezTo>
                    <a:cubicBezTo>
                      <a:pt x="1" y="6251"/>
                      <a:pt x="521" y="7507"/>
                      <a:pt x="1448" y="8433"/>
                    </a:cubicBezTo>
                    <a:cubicBezTo>
                      <a:pt x="2373" y="9360"/>
                      <a:pt x="3630" y="9880"/>
                      <a:pt x="4940" y="9880"/>
                    </a:cubicBezTo>
                    <a:cubicBezTo>
                      <a:pt x="6251" y="9880"/>
                      <a:pt x="7507" y="9360"/>
                      <a:pt x="8433" y="8433"/>
                    </a:cubicBezTo>
                    <a:cubicBezTo>
                      <a:pt x="9359" y="7507"/>
                      <a:pt x="9880" y="6251"/>
                      <a:pt x="9880" y="4941"/>
                    </a:cubicBezTo>
                    <a:cubicBezTo>
                      <a:pt x="9880" y="3631"/>
                      <a:pt x="9359" y="2374"/>
                      <a:pt x="8433" y="1447"/>
                    </a:cubicBezTo>
                    <a:cubicBezTo>
                      <a:pt x="7507" y="522"/>
                      <a:pt x="6251" y="1"/>
                      <a:pt x="49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5"/>
              <p:cNvSpPr/>
              <p:nvPr/>
            </p:nvSpPr>
            <p:spPr>
              <a:xfrm>
                <a:off x="492908" y="4510732"/>
                <a:ext cx="359245" cy="316910"/>
              </a:xfrm>
              <a:custGeom>
                <a:rect b="b" l="l" r="r" t="t"/>
                <a:pathLst>
                  <a:path extrusionOk="0" h="5517" w="6254">
                    <a:moveTo>
                      <a:pt x="1606" y="0"/>
                    </a:moveTo>
                    <a:cubicBezTo>
                      <a:pt x="1575" y="0"/>
                      <a:pt x="1544" y="1"/>
                      <a:pt x="1513" y="3"/>
                    </a:cubicBezTo>
                    <a:cubicBezTo>
                      <a:pt x="703" y="49"/>
                      <a:pt x="50" y="713"/>
                      <a:pt x="16" y="1523"/>
                    </a:cubicBezTo>
                    <a:cubicBezTo>
                      <a:pt x="0" y="1925"/>
                      <a:pt x="134" y="2295"/>
                      <a:pt x="365" y="2583"/>
                    </a:cubicBezTo>
                    <a:cubicBezTo>
                      <a:pt x="408" y="2636"/>
                      <a:pt x="454" y="2687"/>
                      <a:pt x="503" y="2734"/>
                    </a:cubicBezTo>
                    <a:cubicBezTo>
                      <a:pt x="988" y="3262"/>
                      <a:pt x="2610" y="5019"/>
                      <a:pt x="3029" y="5473"/>
                    </a:cubicBezTo>
                    <a:cubicBezTo>
                      <a:pt x="3055" y="5502"/>
                      <a:pt x="3091" y="5516"/>
                      <a:pt x="3127" y="5516"/>
                    </a:cubicBezTo>
                    <a:cubicBezTo>
                      <a:pt x="3164" y="5516"/>
                      <a:pt x="3200" y="5502"/>
                      <a:pt x="3227" y="5473"/>
                    </a:cubicBezTo>
                    <a:lnTo>
                      <a:pt x="5744" y="2741"/>
                    </a:lnTo>
                    <a:cubicBezTo>
                      <a:pt x="5796" y="2693"/>
                      <a:pt x="5844" y="2639"/>
                      <a:pt x="5889" y="2584"/>
                    </a:cubicBezTo>
                    <a:lnTo>
                      <a:pt x="5890" y="2583"/>
                    </a:lnTo>
                    <a:cubicBezTo>
                      <a:pt x="6121" y="2295"/>
                      <a:pt x="6254" y="1925"/>
                      <a:pt x="6237" y="1523"/>
                    </a:cubicBezTo>
                    <a:cubicBezTo>
                      <a:pt x="6204" y="713"/>
                      <a:pt x="5551" y="49"/>
                      <a:pt x="4742" y="3"/>
                    </a:cubicBezTo>
                    <a:cubicBezTo>
                      <a:pt x="4711" y="1"/>
                      <a:pt x="4680" y="0"/>
                      <a:pt x="4649" y="0"/>
                    </a:cubicBezTo>
                    <a:cubicBezTo>
                      <a:pt x="3930" y="0"/>
                      <a:pt x="3324" y="478"/>
                      <a:pt x="3127" y="1134"/>
                    </a:cubicBezTo>
                    <a:cubicBezTo>
                      <a:pt x="2931" y="478"/>
                      <a:pt x="2324" y="0"/>
                      <a:pt x="1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34" name="Google Shape;2134;p85"/>
          <p:cNvGrpSpPr/>
          <p:nvPr/>
        </p:nvGrpSpPr>
        <p:grpSpPr>
          <a:xfrm>
            <a:off x="5859363" y="1432939"/>
            <a:ext cx="253919" cy="277770"/>
            <a:chOff x="5402350" y="3294450"/>
            <a:chExt cx="225425" cy="246600"/>
          </a:xfrm>
        </p:grpSpPr>
        <p:sp>
          <p:nvSpPr>
            <p:cNvPr id="2135" name="Google Shape;2135;p85"/>
            <p:cNvSpPr/>
            <p:nvPr/>
          </p:nvSpPr>
          <p:spPr>
            <a:xfrm>
              <a:off x="5402350" y="3294450"/>
              <a:ext cx="225425" cy="246600"/>
            </a:xfrm>
            <a:custGeom>
              <a:rect b="b" l="l" r="r" t="t"/>
              <a:pathLst>
                <a:path extrusionOk="0" h="9864" w="9017">
                  <a:moveTo>
                    <a:pt x="829" y="3217"/>
                  </a:moveTo>
                  <a:lnTo>
                    <a:pt x="829" y="4431"/>
                  </a:lnTo>
                  <a:lnTo>
                    <a:pt x="319" y="4431"/>
                  </a:lnTo>
                  <a:cubicBezTo>
                    <a:pt x="302" y="4431"/>
                    <a:pt x="289" y="4418"/>
                    <a:pt x="289" y="4402"/>
                  </a:cubicBezTo>
                  <a:lnTo>
                    <a:pt x="289" y="3247"/>
                  </a:lnTo>
                  <a:cubicBezTo>
                    <a:pt x="289" y="3231"/>
                    <a:pt x="302" y="3217"/>
                    <a:pt x="319" y="3217"/>
                  </a:cubicBezTo>
                  <a:close/>
                  <a:moveTo>
                    <a:pt x="3468" y="2293"/>
                  </a:moveTo>
                  <a:lnTo>
                    <a:pt x="3468" y="5337"/>
                  </a:lnTo>
                  <a:lnTo>
                    <a:pt x="1436" y="5337"/>
                  </a:lnTo>
                  <a:cubicBezTo>
                    <a:pt x="1260" y="5337"/>
                    <a:pt x="1118" y="5195"/>
                    <a:pt x="1118" y="5019"/>
                  </a:cubicBezTo>
                  <a:lnTo>
                    <a:pt x="1118" y="2610"/>
                  </a:lnTo>
                  <a:cubicBezTo>
                    <a:pt x="1118" y="2435"/>
                    <a:pt x="1260" y="2293"/>
                    <a:pt x="1436" y="2293"/>
                  </a:cubicBezTo>
                  <a:close/>
                  <a:moveTo>
                    <a:pt x="8476" y="0"/>
                  </a:moveTo>
                  <a:cubicBezTo>
                    <a:pt x="8475" y="0"/>
                    <a:pt x="8473" y="0"/>
                    <a:pt x="8471" y="0"/>
                  </a:cubicBezTo>
                  <a:cubicBezTo>
                    <a:pt x="8205" y="2"/>
                    <a:pt x="7985" y="201"/>
                    <a:pt x="7944" y="458"/>
                  </a:cubicBezTo>
                  <a:cubicBezTo>
                    <a:pt x="7239" y="890"/>
                    <a:pt x="6493" y="1260"/>
                    <a:pt x="5725" y="1558"/>
                  </a:cubicBezTo>
                  <a:cubicBezTo>
                    <a:pt x="5096" y="1802"/>
                    <a:pt x="4444" y="2002"/>
                    <a:pt x="3784" y="2152"/>
                  </a:cubicBezTo>
                  <a:cubicBezTo>
                    <a:pt x="3756" y="2065"/>
                    <a:pt x="3675" y="2004"/>
                    <a:pt x="3581" y="2004"/>
                  </a:cubicBezTo>
                  <a:lnTo>
                    <a:pt x="1436" y="2004"/>
                  </a:lnTo>
                  <a:cubicBezTo>
                    <a:pt x="1100" y="2004"/>
                    <a:pt x="829" y="2275"/>
                    <a:pt x="829" y="2610"/>
                  </a:cubicBezTo>
                  <a:lnTo>
                    <a:pt x="829" y="2928"/>
                  </a:lnTo>
                  <a:lnTo>
                    <a:pt x="319" y="2928"/>
                  </a:lnTo>
                  <a:cubicBezTo>
                    <a:pt x="143" y="2928"/>
                    <a:pt x="0" y="3071"/>
                    <a:pt x="0" y="3247"/>
                  </a:cubicBezTo>
                  <a:lnTo>
                    <a:pt x="0" y="4402"/>
                  </a:lnTo>
                  <a:cubicBezTo>
                    <a:pt x="0" y="4578"/>
                    <a:pt x="143" y="4720"/>
                    <a:pt x="319" y="4720"/>
                  </a:cubicBezTo>
                  <a:lnTo>
                    <a:pt x="829" y="4720"/>
                  </a:lnTo>
                  <a:lnTo>
                    <a:pt x="829" y="5019"/>
                  </a:lnTo>
                  <a:cubicBezTo>
                    <a:pt x="829" y="5354"/>
                    <a:pt x="1100" y="5626"/>
                    <a:pt x="1435" y="5626"/>
                  </a:cubicBezTo>
                  <a:lnTo>
                    <a:pt x="2775" y="5626"/>
                  </a:lnTo>
                  <a:lnTo>
                    <a:pt x="2775" y="9575"/>
                  </a:lnTo>
                  <a:lnTo>
                    <a:pt x="2638" y="9575"/>
                  </a:lnTo>
                  <a:cubicBezTo>
                    <a:pt x="2302" y="9575"/>
                    <a:pt x="2026" y="9313"/>
                    <a:pt x="2009" y="8977"/>
                  </a:cubicBezTo>
                  <a:lnTo>
                    <a:pt x="1864" y="6116"/>
                  </a:lnTo>
                  <a:cubicBezTo>
                    <a:pt x="1860" y="6039"/>
                    <a:pt x="1798" y="5979"/>
                    <a:pt x="1722" y="5979"/>
                  </a:cubicBezTo>
                  <a:cubicBezTo>
                    <a:pt x="1719" y="5979"/>
                    <a:pt x="1715" y="5979"/>
                    <a:pt x="1712" y="5980"/>
                  </a:cubicBezTo>
                  <a:cubicBezTo>
                    <a:pt x="1632" y="5983"/>
                    <a:pt x="1571" y="6051"/>
                    <a:pt x="1576" y="6131"/>
                  </a:cubicBezTo>
                  <a:lnTo>
                    <a:pt x="1720" y="8993"/>
                  </a:lnTo>
                  <a:cubicBezTo>
                    <a:pt x="1745" y="9481"/>
                    <a:pt x="2148" y="9864"/>
                    <a:pt x="2638" y="9864"/>
                  </a:cubicBezTo>
                  <a:lnTo>
                    <a:pt x="2869" y="9864"/>
                  </a:lnTo>
                  <a:cubicBezTo>
                    <a:pt x="2976" y="9864"/>
                    <a:pt x="3064" y="9776"/>
                    <a:pt x="3064" y="9669"/>
                  </a:cubicBezTo>
                  <a:lnTo>
                    <a:pt x="3064" y="5626"/>
                  </a:lnTo>
                  <a:lnTo>
                    <a:pt x="3540" y="5626"/>
                  </a:lnTo>
                  <a:cubicBezTo>
                    <a:pt x="3635" y="5626"/>
                    <a:pt x="3716" y="5564"/>
                    <a:pt x="3746" y="5479"/>
                  </a:cubicBezTo>
                  <a:cubicBezTo>
                    <a:pt x="3833" y="5498"/>
                    <a:pt x="3921" y="5519"/>
                    <a:pt x="4008" y="5540"/>
                  </a:cubicBezTo>
                  <a:cubicBezTo>
                    <a:pt x="4020" y="5543"/>
                    <a:pt x="4031" y="5545"/>
                    <a:pt x="4043" y="5545"/>
                  </a:cubicBezTo>
                  <a:cubicBezTo>
                    <a:pt x="4113" y="5545"/>
                    <a:pt x="4176" y="5493"/>
                    <a:pt x="4187" y="5418"/>
                  </a:cubicBezTo>
                  <a:cubicBezTo>
                    <a:pt x="4196" y="5344"/>
                    <a:pt x="4145" y="5276"/>
                    <a:pt x="4073" y="5259"/>
                  </a:cubicBezTo>
                  <a:cubicBezTo>
                    <a:pt x="3969" y="5233"/>
                    <a:pt x="3863" y="5208"/>
                    <a:pt x="3757" y="5185"/>
                  </a:cubicBezTo>
                  <a:lnTo>
                    <a:pt x="3757" y="2441"/>
                  </a:lnTo>
                  <a:cubicBezTo>
                    <a:pt x="4454" y="2287"/>
                    <a:pt x="5143" y="2079"/>
                    <a:pt x="5809" y="1824"/>
                  </a:cubicBezTo>
                  <a:cubicBezTo>
                    <a:pt x="6543" y="1541"/>
                    <a:pt x="7258" y="1195"/>
                    <a:pt x="7937" y="794"/>
                  </a:cubicBezTo>
                  <a:lnTo>
                    <a:pt x="7937" y="1318"/>
                  </a:lnTo>
                  <a:cubicBezTo>
                    <a:pt x="7937" y="1392"/>
                    <a:pt x="7990" y="1458"/>
                    <a:pt x="8064" y="1467"/>
                  </a:cubicBezTo>
                  <a:cubicBezTo>
                    <a:pt x="8070" y="1468"/>
                    <a:pt x="8076" y="1468"/>
                    <a:pt x="8081" y="1468"/>
                  </a:cubicBezTo>
                  <a:cubicBezTo>
                    <a:pt x="8161" y="1468"/>
                    <a:pt x="8226" y="1404"/>
                    <a:pt x="8226" y="1324"/>
                  </a:cubicBezTo>
                  <a:lnTo>
                    <a:pt x="8226" y="547"/>
                  </a:lnTo>
                  <a:cubicBezTo>
                    <a:pt x="8226" y="419"/>
                    <a:pt x="8320" y="306"/>
                    <a:pt x="8448" y="291"/>
                  </a:cubicBezTo>
                  <a:cubicBezTo>
                    <a:pt x="8458" y="290"/>
                    <a:pt x="8468" y="290"/>
                    <a:pt x="8477" y="290"/>
                  </a:cubicBezTo>
                  <a:cubicBezTo>
                    <a:pt x="8615" y="290"/>
                    <a:pt x="8727" y="404"/>
                    <a:pt x="8727" y="544"/>
                  </a:cubicBezTo>
                  <a:lnTo>
                    <a:pt x="8727" y="7087"/>
                  </a:lnTo>
                  <a:cubicBezTo>
                    <a:pt x="8727" y="7217"/>
                    <a:pt x="8634" y="7330"/>
                    <a:pt x="8505" y="7344"/>
                  </a:cubicBezTo>
                  <a:cubicBezTo>
                    <a:pt x="8495" y="7345"/>
                    <a:pt x="8486" y="7346"/>
                    <a:pt x="8476" y="7346"/>
                  </a:cubicBezTo>
                  <a:cubicBezTo>
                    <a:pt x="8339" y="7346"/>
                    <a:pt x="8226" y="7232"/>
                    <a:pt x="8226" y="7091"/>
                  </a:cubicBezTo>
                  <a:lnTo>
                    <a:pt x="8226" y="2046"/>
                  </a:lnTo>
                  <a:cubicBezTo>
                    <a:pt x="8226" y="1972"/>
                    <a:pt x="8173" y="1906"/>
                    <a:pt x="8100" y="1897"/>
                  </a:cubicBezTo>
                  <a:cubicBezTo>
                    <a:pt x="8094" y="1896"/>
                    <a:pt x="8088" y="1896"/>
                    <a:pt x="8082" y="1896"/>
                  </a:cubicBezTo>
                  <a:cubicBezTo>
                    <a:pt x="8002" y="1896"/>
                    <a:pt x="7937" y="1960"/>
                    <a:pt x="7937" y="2041"/>
                  </a:cubicBezTo>
                  <a:lnTo>
                    <a:pt x="7937" y="6835"/>
                  </a:lnTo>
                  <a:cubicBezTo>
                    <a:pt x="7261" y="6434"/>
                    <a:pt x="6549" y="6088"/>
                    <a:pt x="5818" y="5805"/>
                  </a:cubicBezTo>
                  <a:cubicBezTo>
                    <a:pt x="5464" y="5667"/>
                    <a:pt x="5101" y="5543"/>
                    <a:pt x="4738" y="5436"/>
                  </a:cubicBezTo>
                  <a:cubicBezTo>
                    <a:pt x="4724" y="5431"/>
                    <a:pt x="4710" y="5430"/>
                    <a:pt x="4697" y="5430"/>
                  </a:cubicBezTo>
                  <a:cubicBezTo>
                    <a:pt x="4635" y="5430"/>
                    <a:pt x="4579" y="5470"/>
                    <a:pt x="4560" y="5532"/>
                  </a:cubicBezTo>
                  <a:cubicBezTo>
                    <a:pt x="4537" y="5609"/>
                    <a:pt x="4581" y="5690"/>
                    <a:pt x="4657" y="5712"/>
                  </a:cubicBezTo>
                  <a:cubicBezTo>
                    <a:pt x="5013" y="5818"/>
                    <a:pt x="5368" y="5939"/>
                    <a:pt x="5715" y="6074"/>
                  </a:cubicBezTo>
                  <a:cubicBezTo>
                    <a:pt x="6486" y="6373"/>
                    <a:pt x="7236" y="6744"/>
                    <a:pt x="7944" y="7176"/>
                  </a:cubicBezTo>
                  <a:cubicBezTo>
                    <a:pt x="7985" y="7434"/>
                    <a:pt x="8206" y="7632"/>
                    <a:pt x="8472" y="7634"/>
                  </a:cubicBezTo>
                  <a:cubicBezTo>
                    <a:pt x="8473" y="7634"/>
                    <a:pt x="8474" y="7634"/>
                    <a:pt x="8476" y="7634"/>
                  </a:cubicBezTo>
                  <a:cubicBezTo>
                    <a:pt x="8773" y="7634"/>
                    <a:pt x="9016" y="7379"/>
                    <a:pt x="9016" y="7081"/>
                  </a:cubicBezTo>
                  <a:lnTo>
                    <a:pt x="9016" y="554"/>
                  </a:lnTo>
                  <a:cubicBezTo>
                    <a:pt x="9016" y="255"/>
                    <a:pt x="8774" y="0"/>
                    <a:pt x="8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5"/>
            <p:cNvSpPr/>
            <p:nvPr/>
          </p:nvSpPr>
          <p:spPr>
            <a:xfrm>
              <a:off x="5445100" y="3375250"/>
              <a:ext cx="29300" cy="29275"/>
            </a:xfrm>
            <a:custGeom>
              <a:rect b="b" l="l" r="r" t="t"/>
              <a:pathLst>
                <a:path extrusionOk="0" h="1171" w="1172">
                  <a:moveTo>
                    <a:pt x="587" y="290"/>
                  </a:moveTo>
                  <a:cubicBezTo>
                    <a:pt x="750" y="290"/>
                    <a:pt x="883" y="422"/>
                    <a:pt x="883" y="586"/>
                  </a:cubicBezTo>
                  <a:cubicBezTo>
                    <a:pt x="883" y="749"/>
                    <a:pt x="750" y="882"/>
                    <a:pt x="587" y="882"/>
                  </a:cubicBezTo>
                  <a:cubicBezTo>
                    <a:pt x="423" y="882"/>
                    <a:pt x="290" y="749"/>
                    <a:pt x="290" y="586"/>
                  </a:cubicBezTo>
                  <a:cubicBezTo>
                    <a:pt x="290" y="422"/>
                    <a:pt x="423" y="290"/>
                    <a:pt x="587" y="290"/>
                  </a:cubicBezTo>
                  <a:close/>
                  <a:moveTo>
                    <a:pt x="587" y="1"/>
                  </a:moveTo>
                  <a:cubicBezTo>
                    <a:pt x="264" y="1"/>
                    <a:pt x="0" y="263"/>
                    <a:pt x="0" y="586"/>
                  </a:cubicBezTo>
                  <a:cubicBezTo>
                    <a:pt x="0" y="909"/>
                    <a:pt x="264" y="1171"/>
                    <a:pt x="587" y="1171"/>
                  </a:cubicBezTo>
                  <a:cubicBezTo>
                    <a:pt x="909" y="1171"/>
                    <a:pt x="1172" y="909"/>
                    <a:pt x="1172" y="586"/>
                  </a:cubicBezTo>
                  <a:cubicBezTo>
                    <a:pt x="1172" y="263"/>
                    <a:pt x="909" y="1"/>
                    <a:pt x="5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 name="Google Shape;2137;p85"/>
          <p:cNvGrpSpPr/>
          <p:nvPr/>
        </p:nvGrpSpPr>
        <p:grpSpPr>
          <a:xfrm>
            <a:off x="5875437" y="2153011"/>
            <a:ext cx="221788" cy="277770"/>
            <a:chOff x="4954850" y="1372750"/>
            <a:chExt cx="196900" cy="246600"/>
          </a:xfrm>
        </p:grpSpPr>
        <p:sp>
          <p:nvSpPr>
            <p:cNvPr id="2138" name="Google Shape;2138;p85"/>
            <p:cNvSpPr/>
            <p:nvPr/>
          </p:nvSpPr>
          <p:spPr>
            <a:xfrm>
              <a:off x="5053425" y="1398850"/>
              <a:ext cx="72825" cy="150700"/>
            </a:xfrm>
            <a:custGeom>
              <a:rect b="b" l="l" r="r" t="t"/>
              <a:pathLst>
                <a:path extrusionOk="0" h="6028" w="2913">
                  <a:moveTo>
                    <a:pt x="149" y="0"/>
                  </a:moveTo>
                  <a:cubicBezTo>
                    <a:pt x="73" y="0"/>
                    <a:pt x="9" y="60"/>
                    <a:pt x="5" y="137"/>
                  </a:cubicBezTo>
                  <a:cubicBezTo>
                    <a:pt x="1" y="217"/>
                    <a:pt x="61" y="286"/>
                    <a:pt x="141" y="290"/>
                  </a:cubicBezTo>
                  <a:cubicBezTo>
                    <a:pt x="1533" y="366"/>
                    <a:pt x="2624" y="1519"/>
                    <a:pt x="2624" y="2914"/>
                  </a:cubicBezTo>
                  <a:cubicBezTo>
                    <a:pt x="2624" y="3604"/>
                    <a:pt x="2358" y="4256"/>
                    <a:pt x="1876" y="4750"/>
                  </a:cubicBezTo>
                  <a:cubicBezTo>
                    <a:pt x="1579" y="5054"/>
                    <a:pt x="1366" y="5434"/>
                    <a:pt x="1261" y="5846"/>
                  </a:cubicBezTo>
                  <a:cubicBezTo>
                    <a:pt x="1242" y="5923"/>
                    <a:pt x="1289" y="6002"/>
                    <a:pt x="1366" y="6022"/>
                  </a:cubicBezTo>
                  <a:cubicBezTo>
                    <a:pt x="1378" y="6025"/>
                    <a:pt x="1390" y="6027"/>
                    <a:pt x="1402" y="6027"/>
                  </a:cubicBezTo>
                  <a:cubicBezTo>
                    <a:pt x="1466" y="6027"/>
                    <a:pt x="1526" y="5983"/>
                    <a:pt x="1542" y="5917"/>
                  </a:cubicBezTo>
                  <a:cubicBezTo>
                    <a:pt x="1635" y="5554"/>
                    <a:pt x="1822" y="5220"/>
                    <a:pt x="2083" y="4952"/>
                  </a:cubicBezTo>
                  <a:cubicBezTo>
                    <a:pt x="2618" y="4404"/>
                    <a:pt x="2913" y="3680"/>
                    <a:pt x="2913" y="2914"/>
                  </a:cubicBezTo>
                  <a:cubicBezTo>
                    <a:pt x="2913" y="1365"/>
                    <a:pt x="1703" y="85"/>
                    <a:pt x="157" y="1"/>
                  </a:cubicBezTo>
                  <a:cubicBezTo>
                    <a:pt x="154" y="1"/>
                    <a:pt x="152"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5"/>
            <p:cNvSpPr/>
            <p:nvPr/>
          </p:nvSpPr>
          <p:spPr>
            <a:xfrm>
              <a:off x="4980200" y="1399875"/>
              <a:ext cx="109925" cy="219475"/>
            </a:xfrm>
            <a:custGeom>
              <a:rect b="b" l="l" r="r" t="t"/>
              <a:pathLst>
                <a:path extrusionOk="0" h="8779" w="4397">
                  <a:moveTo>
                    <a:pt x="3830" y="6968"/>
                  </a:moveTo>
                  <a:lnTo>
                    <a:pt x="3830" y="7625"/>
                  </a:lnTo>
                  <a:cubicBezTo>
                    <a:pt x="3830" y="7805"/>
                    <a:pt x="3685" y="7950"/>
                    <a:pt x="3506" y="7950"/>
                  </a:cubicBezTo>
                  <a:lnTo>
                    <a:pt x="2325" y="7950"/>
                  </a:lnTo>
                  <a:cubicBezTo>
                    <a:pt x="2146" y="7950"/>
                    <a:pt x="2001" y="7805"/>
                    <a:pt x="2001" y="7625"/>
                  </a:cubicBezTo>
                  <a:lnTo>
                    <a:pt x="2001" y="7604"/>
                  </a:lnTo>
                  <a:lnTo>
                    <a:pt x="3408" y="7604"/>
                  </a:lnTo>
                  <a:cubicBezTo>
                    <a:pt x="3481" y="7604"/>
                    <a:pt x="3548" y="7550"/>
                    <a:pt x="3556" y="7477"/>
                  </a:cubicBezTo>
                  <a:cubicBezTo>
                    <a:pt x="3567" y="7389"/>
                    <a:pt x="3498" y="7315"/>
                    <a:pt x="3413" y="7315"/>
                  </a:cubicBezTo>
                  <a:lnTo>
                    <a:pt x="2001" y="7315"/>
                  </a:lnTo>
                  <a:lnTo>
                    <a:pt x="2001" y="6968"/>
                  </a:lnTo>
                  <a:close/>
                  <a:moveTo>
                    <a:pt x="3347" y="8239"/>
                  </a:moveTo>
                  <a:cubicBezTo>
                    <a:pt x="3290" y="8385"/>
                    <a:pt x="3149" y="8490"/>
                    <a:pt x="2983" y="8490"/>
                  </a:cubicBezTo>
                  <a:lnTo>
                    <a:pt x="2866" y="8490"/>
                  </a:lnTo>
                  <a:cubicBezTo>
                    <a:pt x="2699" y="8490"/>
                    <a:pt x="2557" y="8385"/>
                    <a:pt x="2501" y="8239"/>
                  </a:cubicBezTo>
                  <a:close/>
                  <a:moveTo>
                    <a:pt x="2451" y="1"/>
                  </a:moveTo>
                  <a:cubicBezTo>
                    <a:pt x="2443" y="1"/>
                    <a:pt x="2435" y="1"/>
                    <a:pt x="2427" y="3"/>
                  </a:cubicBezTo>
                  <a:cubicBezTo>
                    <a:pt x="1757" y="119"/>
                    <a:pt x="1143" y="473"/>
                    <a:pt x="698" y="997"/>
                  </a:cubicBezTo>
                  <a:cubicBezTo>
                    <a:pt x="246" y="1531"/>
                    <a:pt x="1" y="2208"/>
                    <a:pt x="7" y="2903"/>
                  </a:cubicBezTo>
                  <a:cubicBezTo>
                    <a:pt x="13" y="3657"/>
                    <a:pt x="305" y="4369"/>
                    <a:pt x="828" y="4909"/>
                  </a:cubicBezTo>
                  <a:cubicBezTo>
                    <a:pt x="1224" y="5318"/>
                    <a:pt x="1441" y="5847"/>
                    <a:pt x="1441" y="6400"/>
                  </a:cubicBezTo>
                  <a:lnTo>
                    <a:pt x="1441" y="6465"/>
                  </a:lnTo>
                  <a:cubicBezTo>
                    <a:pt x="1441" y="6657"/>
                    <a:pt x="1551" y="6822"/>
                    <a:pt x="1711" y="6903"/>
                  </a:cubicBezTo>
                  <a:lnTo>
                    <a:pt x="1711" y="7619"/>
                  </a:lnTo>
                  <a:cubicBezTo>
                    <a:pt x="1711" y="7906"/>
                    <a:pt x="1908" y="8147"/>
                    <a:pt x="2175" y="8214"/>
                  </a:cubicBezTo>
                  <a:cubicBezTo>
                    <a:pt x="2233" y="8535"/>
                    <a:pt x="2516" y="8778"/>
                    <a:pt x="2854" y="8778"/>
                  </a:cubicBezTo>
                  <a:lnTo>
                    <a:pt x="2976" y="8778"/>
                  </a:lnTo>
                  <a:cubicBezTo>
                    <a:pt x="3314" y="8778"/>
                    <a:pt x="3597" y="8535"/>
                    <a:pt x="3656" y="8214"/>
                  </a:cubicBezTo>
                  <a:cubicBezTo>
                    <a:pt x="3922" y="8147"/>
                    <a:pt x="4119" y="7905"/>
                    <a:pt x="4119" y="7619"/>
                  </a:cubicBezTo>
                  <a:lnTo>
                    <a:pt x="4119" y="6914"/>
                  </a:lnTo>
                  <a:cubicBezTo>
                    <a:pt x="4281" y="6832"/>
                    <a:pt x="4392" y="6665"/>
                    <a:pt x="4395" y="6473"/>
                  </a:cubicBezTo>
                  <a:cubicBezTo>
                    <a:pt x="4396" y="6401"/>
                    <a:pt x="4347" y="6335"/>
                    <a:pt x="4276" y="6323"/>
                  </a:cubicBezTo>
                  <a:cubicBezTo>
                    <a:pt x="4268" y="6322"/>
                    <a:pt x="4259" y="6322"/>
                    <a:pt x="4252" y="6322"/>
                  </a:cubicBezTo>
                  <a:cubicBezTo>
                    <a:pt x="4171" y="6322"/>
                    <a:pt x="4106" y="6386"/>
                    <a:pt x="4106" y="6466"/>
                  </a:cubicBezTo>
                  <a:cubicBezTo>
                    <a:pt x="4107" y="6584"/>
                    <a:pt x="4009" y="6679"/>
                    <a:pt x="3892" y="6679"/>
                  </a:cubicBezTo>
                  <a:lnTo>
                    <a:pt x="1944" y="6679"/>
                  </a:lnTo>
                  <a:cubicBezTo>
                    <a:pt x="1826" y="6679"/>
                    <a:pt x="1730" y="6584"/>
                    <a:pt x="1730" y="6465"/>
                  </a:cubicBezTo>
                  <a:lnTo>
                    <a:pt x="1730" y="6400"/>
                  </a:lnTo>
                  <a:cubicBezTo>
                    <a:pt x="1730" y="5771"/>
                    <a:pt x="1484" y="5171"/>
                    <a:pt x="1036" y="4708"/>
                  </a:cubicBezTo>
                  <a:cubicBezTo>
                    <a:pt x="564" y="4221"/>
                    <a:pt x="301" y="3580"/>
                    <a:pt x="296" y="2901"/>
                  </a:cubicBezTo>
                  <a:cubicBezTo>
                    <a:pt x="291" y="2275"/>
                    <a:pt x="512" y="1665"/>
                    <a:pt x="919" y="1184"/>
                  </a:cubicBezTo>
                  <a:cubicBezTo>
                    <a:pt x="1320" y="711"/>
                    <a:pt x="1873" y="393"/>
                    <a:pt x="2477" y="288"/>
                  </a:cubicBezTo>
                  <a:cubicBezTo>
                    <a:pt x="2555" y="274"/>
                    <a:pt x="2608" y="199"/>
                    <a:pt x="2594" y="121"/>
                  </a:cubicBezTo>
                  <a:cubicBezTo>
                    <a:pt x="2582" y="50"/>
                    <a:pt x="2521" y="1"/>
                    <a:pt x="2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5"/>
            <p:cNvSpPr/>
            <p:nvPr/>
          </p:nvSpPr>
          <p:spPr>
            <a:xfrm>
              <a:off x="5049475" y="1372750"/>
              <a:ext cx="7250" cy="18750"/>
            </a:xfrm>
            <a:custGeom>
              <a:rect b="b" l="l" r="r" t="t"/>
              <a:pathLst>
                <a:path extrusionOk="0" h="750" w="290">
                  <a:moveTo>
                    <a:pt x="145" y="1"/>
                  </a:moveTo>
                  <a:cubicBezTo>
                    <a:pt x="65" y="1"/>
                    <a:pt x="0" y="66"/>
                    <a:pt x="0" y="146"/>
                  </a:cubicBezTo>
                  <a:lnTo>
                    <a:pt x="0" y="605"/>
                  </a:lnTo>
                  <a:cubicBezTo>
                    <a:pt x="0" y="685"/>
                    <a:pt x="65" y="750"/>
                    <a:pt x="145" y="750"/>
                  </a:cubicBezTo>
                  <a:cubicBezTo>
                    <a:pt x="151" y="750"/>
                    <a:pt x="157" y="749"/>
                    <a:pt x="163" y="748"/>
                  </a:cubicBezTo>
                  <a:cubicBezTo>
                    <a:pt x="236" y="739"/>
                    <a:pt x="289" y="673"/>
                    <a:pt x="289" y="599"/>
                  </a:cubicBezTo>
                  <a:lnTo>
                    <a:pt x="289" y="151"/>
                  </a:lnTo>
                  <a:cubicBezTo>
                    <a:pt x="289" y="78"/>
                    <a:pt x="236" y="11"/>
                    <a:pt x="163" y="2"/>
                  </a:cubicBezTo>
                  <a:cubicBezTo>
                    <a:pt x="157" y="1"/>
                    <a:pt x="151"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5"/>
            <p:cNvSpPr/>
            <p:nvPr/>
          </p:nvSpPr>
          <p:spPr>
            <a:xfrm>
              <a:off x="5132525" y="1467150"/>
              <a:ext cx="19225" cy="7250"/>
            </a:xfrm>
            <a:custGeom>
              <a:rect b="b" l="l" r="r" t="t"/>
              <a:pathLst>
                <a:path extrusionOk="0" h="290" w="769">
                  <a:moveTo>
                    <a:pt x="160" y="0"/>
                  </a:moveTo>
                  <a:cubicBezTo>
                    <a:pt x="86" y="0"/>
                    <a:pt x="20" y="54"/>
                    <a:pt x="11" y="127"/>
                  </a:cubicBezTo>
                  <a:cubicBezTo>
                    <a:pt x="1" y="215"/>
                    <a:pt x="70" y="289"/>
                    <a:pt x="155" y="289"/>
                  </a:cubicBezTo>
                  <a:lnTo>
                    <a:pt x="609" y="289"/>
                  </a:lnTo>
                  <a:cubicBezTo>
                    <a:pt x="683" y="289"/>
                    <a:pt x="749" y="237"/>
                    <a:pt x="758" y="163"/>
                  </a:cubicBezTo>
                  <a:cubicBezTo>
                    <a:pt x="768" y="75"/>
                    <a:pt x="700" y="0"/>
                    <a:pt x="6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5"/>
            <p:cNvSpPr/>
            <p:nvPr/>
          </p:nvSpPr>
          <p:spPr>
            <a:xfrm>
              <a:off x="4954850" y="1467150"/>
              <a:ext cx="19200" cy="7250"/>
            </a:xfrm>
            <a:custGeom>
              <a:rect b="b" l="l" r="r" t="t"/>
              <a:pathLst>
                <a:path extrusionOk="0" h="290" w="768">
                  <a:moveTo>
                    <a:pt x="160" y="0"/>
                  </a:moveTo>
                  <a:cubicBezTo>
                    <a:pt x="86" y="0"/>
                    <a:pt x="20" y="54"/>
                    <a:pt x="11" y="127"/>
                  </a:cubicBezTo>
                  <a:cubicBezTo>
                    <a:pt x="1" y="215"/>
                    <a:pt x="68" y="289"/>
                    <a:pt x="154" y="289"/>
                  </a:cubicBezTo>
                  <a:lnTo>
                    <a:pt x="608" y="289"/>
                  </a:lnTo>
                  <a:cubicBezTo>
                    <a:pt x="682" y="289"/>
                    <a:pt x="748" y="237"/>
                    <a:pt x="758" y="163"/>
                  </a:cubicBezTo>
                  <a:cubicBezTo>
                    <a:pt x="768" y="75"/>
                    <a:pt x="699" y="0"/>
                    <a:pt x="6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5"/>
            <p:cNvSpPr/>
            <p:nvPr/>
          </p:nvSpPr>
          <p:spPr>
            <a:xfrm>
              <a:off x="5108075" y="1526125"/>
              <a:ext cx="16100" cy="15375"/>
            </a:xfrm>
            <a:custGeom>
              <a:rect b="b" l="l" r="r" t="t"/>
              <a:pathLst>
                <a:path extrusionOk="0" h="615" w="644">
                  <a:moveTo>
                    <a:pt x="159" y="0"/>
                  </a:moveTo>
                  <a:cubicBezTo>
                    <a:pt x="122" y="0"/>
                    <a:pt x="85" y="14"/>
                    <a:pt x="57" y="42"/>
                  </a:cubicBezTo>
                  <a:cubicBezTo>
                    <a:pt x="1" y="99"/>
                    <a:pt x="1" y="191"/>
                    <a:pt x="57" y="247"/>
                  </a:cubicBezTo>
                  <a:lnTo>
                    <a:pt x="382" y="572"/>
                  </a:lnTo>
                  <a:cubicBezTo>
                    <a:pt x="410" y="600"/>
                    <a:pt x="447" y="614"/>
                    <a:pt x="484" y="614"/>
                  </a:cubicBezTo>
                  <a:cubicBezTo>
                    <a:pt x="521" y="614"/>
                    <a:pt x="558" y="601"/>
                    <a:pt x="587" y="572"/>
                  </a:cubicBezTo>
                  <a:cubicBezTo>
                    <a:pt x="644" y="516"/>
                    <a:pt x="644" y="424"/>
                    <a:pt x="587" y="367"/>
                  </a:cubicBezTo>
                  <a:lnTo>
                    <a:pt x="261" y="42"/>
                  </a:lnTo>
                  <a:cubicBezTo>
                    <a:pt x="233" y="14"/>
                    <a:pt x="196"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5"/>
            <p:cNvSpPr/>
            <p:nvPr/>
          </p:nvSpPr>
          <p:spPr>
            <a:xfrm>
              <a:off x="4982425" y="1400475"/>
              <a:ext cx="16075" cy="15375"/>
            </a:xfrm>
            <a:custGeom>
              <a:rect b="b" l="l" r="r" t="t"/>
              <a:pathLst>
                <a:path extrusionOk="0" h="615" w="643">
                  <a:moveTo>
                    <a:pt x="159" y="0"/>
                  </a:moveTo>
                  <a:cubicBezTo>
                    <a:pt x="122" y="0"/>
                    <a:pt x="85" y="14"/>
                    <a:pt x="57" y="43"/>
                  </a:cubicBezTo>
                  <a:cubicBezTo>
                    <a:pt x="0" y="99"/>
                    <a:pt x="0" y="191"/>
                    <a:pt x="57" y="247"/>
                  </a:cubicBezTo>
                  <a:lnTo>
                    <a:pt x="383" y="572"/>
                  </a:lnTo>
                  <a:cubicBezTo>
                    <a:pt x="410" y="600"/>
                    <a:pt x="447" y="614"/>
                    <a:pt x="484" y="614"/>
                  </a:cubicBezTo>
                  <a:cubicBezTo>
                    <a:pt x="521" y="614"/>
                    <a:pt x="558" y="600"/>
                    <a:pt x="586" y="572"/>
                  </a:cubicBezTo>
                  <a:cubicBezTo>
                    <a:pt x="643" y="516"/>
                    <a:pt x="643" y="424"/>
                    <a:pt x="586" y="368"/>
                  </a:cubicBezTo>
                  <a:lnTo>
                    <a:pt x="261" y="43"/>
                  </a:lnTo>
                  <a:cubicBezTo>
                    <a:pt x="233" y="14"/>
                    <a:pt x="196"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5"/>
            <p:cNvSpPr/>
            <p:nvPr/>
          </p:nvSpPr>
          <p:spPr>
            <a:xfrm>
              <a:off x="4982425" y="1526125"/>
              <a:ext cx="16075" cy="15375"/>
            </a:xfrm>
            <a:custGeom>
              <a:rect b="b" l="l" r="r" t="t"/>
              <a:pathLst>
                <a:path extrusionOk="0" h="615" w="643">
                  <a:moveTo>
                    <a:pt x="485" y="0"/>
                  </a:moveTo>
                  <a:cubicBezTo>
                    <a:pt x="448" y="0"/>
                    <a:pt x="411" y="14"/>
                    <a:pt x="383" y="42"/>
                  </a:cubicBezTo>
                  <a:lnTo>
                    <a:pt x="57" y="367"/>
                  </a:lnTo>
                  <a:cubicBezTo>
                    <a:pt x="0" y="424"/>
                    <a:pt x="0" y="516"/>
                    <a:pt x="57" y="572"/>
                  </a:cubicBezTo>
                  <a:cubicBezTo>
                    <a:pt x="85" y="600"/>
                    <a:pt x="122" y="614"/>
                    <a:pt x="159" y="614"/>
                  </a:cubicBezTo>
                  <a:cubicBezTo>
                    <a:pt x="196" y="614"/>
                    <a:pt x="233" y="601"/>
                    <a:pt x="261" y="572"/>
                  </a:cubicBezTo>
                  <a:lnTo>
                    <a:pt x="586" y="247"/>
                  </a:lnTo>
                  <a:cubicBezTo>
                    <a:pt x="643" y="191"/>
                    <a:pt x="643" y="99"/>
                    <a:pt x="586" y="42"/>
                  </a:cubicBezTo>
                  <a:cubicBezTo>
                    <a:pt x="558" y="14"/>
                    <a:pt x="522"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5"/>
            <p:cNvSpPr/>
            <p:nvPr/>
          </p:nvSpPr>
          <p:spPr>
            <a:xfrm>
              <a:off x="5108075" y="1400475"/>
              <a:ext cx="16100" cy="15375"/>
            </a:xfrm>
            <a:custGeom>
              <a:rect b="b" l="l" r="r" t="t"/>
              <a:pathLst>
                <a:path extrusionOk="0" h="615" w="644">
                  <a:moveTo>
                    <a:pt x="485" y="0"/>
                  </a:moveTo>
                  <a:cubicBezTo>
                    <a:pt x="448" y="0"/>
                    <a:pt x="411" y="14"/>
                    <a:pt x="382" y="43"/>
                  </a:cubicBezTo>
                  <a:lnTo>
                    <a:pt x="57" y="368"/>
                  </a:lnTo>
                  <a:cubicBezTo>
                    <a:pt x="1" y="424"/>
                    <a:pt x="1" y="516"/>
                    <a:pt x="57" y="572"/>
                  </a:cubicBezTo>
                  <a:cubicBezTo>
                    <a:pt x="85" y="600"/>
                    <a:pt x="122" y="614"/>
                    <a:pt x="159" y="614"/>
                  </a:cubicBezTo>
                  <a:cubicBezTo>
                    <a:pt x="196" y="614"/>
                    <a:pt x="233" y="600"/>
                    <a:pt x="262" y="572"/>
                  </a:cubicBezTo>
                  <a:lnTo>
                    <a:pt x="587" y="247"/>
                  </a:lnTo>
                  <a:cubicBezTo>
                    <a:pt x="644" y="191"/>
                    <a:pt x="644" y="99"/>
                    <a:pt x="587" y="43"/>
                  </a:cubicBezTo>
                  <a:cubicBezTo>
                    <a:pt x="559" y="14"/>
                    <a:pt x="522"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5"/>
            <p:cNvSpPr/>
            <p:nvPr/>
          </p:nvSpPr>
          <p:spPr>
            <a:xfrm>
              <a:off x="5014325" y="1427650"/>
              <a:ext cx="78350" cy="79000"/>
            </a:xfrm>
            <a:custGeom>
              <a:rect b="b" l="l" r="r" t="t"/>
              <a:pathLst>
                <a:path extrusionOk="0" h="3160" w="3134">
                  <a:moveTo>
                    <a:pt x="1560" y="301"/>
                  </a:moveTo>
                  <a:cubicBezTo>
                    <a:pt x="1690" y="313"/>
                    <a:pt x="1792" y="418"/>
                    <a:pt x="1792" y="547"/>
                  </a:cubicBezTo>
                  <a:lnTo>
                    <a:pt x="1792" y="1209"/>
                  </a:lnTo>
                  <a:lnTo>
                    <a:pt x="1763" y="1337"/>
                  </a:lnTo>
                  <a:cubicBezTo>
                    <a:pt x="1747" y="1416"/>
                    <a:pt x="1798" y="1492"/>
                    <a:pt x="1879" y="1508"/>
                  </a:cubicBezTo>
                  <a:cubicBezTo>
                    <a:pt x="1889" y="1510"/>
                    <a:pt x="1900" y="1512"/>
                    <a:pt x="1910" y="1512"/>
                  </a:cubicBezTo>
                  <a:cubicBezTo>
                    <a:pt x="1980" y="1512"/>
                    <a:pt x="2043" y="1465"/>
                    <a:pt x="2057" y="1397"/>
                  </a:cubicBezTo>
                  <a:lnTo>
                    <a:pt x="2063" y="1368"/>
                  </a:lnTo>
                  <a:lnTo>
                    <a:pt x="2598" y="1368"/>
                  </a:lnTo>
                  <a:cubicBezTo>
                    <a:pt x="2660" y="1368"/>
                    <a:pt x="2721" y="1395"/>
                    <a:pt x="2759" y="1445"/>
                  </a:cubicBezTo>
                  <a:cubicBezTo>
                    <a:pt x="2794" y="1495"/>
                    <a:pt x="2806" y="1557"/>
                    <a:pt x="2787" y="1616"/>
                  </a:cubicBezTo>
                  <a:lnTo>
                    <a:pt x="2527" y="2487"/>
                  </a:lnTo>
                  <a:cubicBezTo>
                    <a:pt x="2486" y="2625"/>
                    <a:pt x="2363" y="2718"/>
                    <a:pt x="2221" y="2718"/>
                  </a:cubicBezTo>
                  <a:lnTo>
                    <a:pt x="943" y="2718"/>
                  </a:lnTo>
                  <a:lnTo>
                    <a:pt x="943" y="1567"/>
                  </a:lnTo>
                  <a:cubicBezTo>
                    <a:pt x="962" y="1561"/>
                    <a:pt x="980" y="1550"/>
                    <a:pt x="996" y="1535"/>
                  </a:cubicBezTo>
                  <a:lnTo>
                    <a:pt x="1356" y="1185"/>
                  </a:lnTo>
                  <a:cubicBezTo>
                    <a:pt x="1485" y="1060"/>
                    <a:pt x="1560" y="882"/>
                    <a:pt x="1560" y="700"/>
                  </a:cubicBezTo>
                  <a:lnTo>
                    <a:pt x="1560" y="301"/>
                  </a:lnTo>
                  <a:close/>
                  <a:moveTo>
                    <a:pt x="654" y="1388"/>
                  </a:moveTo>
                  <a:lnTo>
                    <a:pt x="654" y="2852"/>
                  </a:lnTo>
                  <a:lnTo>
                    <a:pt x="289" y="2852"/>
                  </a:lnTo>
                  <a:lnTo>
                    <a:pt x="289" y="1388"/>
                  </a:lnTo>
                  <a:close/>
                  <a:moveTo>
                    <a:pt x="1474" y="0"/>
                  </a:moveTo>
                  <a:cubicBezTo>
                    <a:pt x="1362" y="0"/>
                    <a:pt x="1271" y="91"/>
                    <a:pt x="1271" y="203"/>
                  </a:cubicBezTo>
                  <a:lnTo>
                    <a:pt x="1271" y="695"/>
                  </a:lnTo>
                  <a:cubicBezTo>
                    <a:pt x="1271" y="799"/>
                    <a:pt x="1228" y="899"/>
                    <a:pt x="1152" y="971"/>
                  </a:cubicBezTo>
                  <a:lnTo>
                    <a:pt x="892" y="1218"/>
                  </a:lnTo>
                  <a:cubicBezTo>
                    <a:pt x="846" y="1146"/>
                    <a:pt x="765" y="1099"/>
                    <a:pt x="674" y="1099"/>
                  </a:cubicBezTo>
                  <a:lnTo>
                    <a:pt x="257" y="1099"/>
                  </a:lnTo>
                  <a:cubicBezTo>
                    <a:pt x="114" y="1099"/>
                    <a:pt x="0" y="1214"/>
                    <a:pt x="0" y="1356"/>
                  </a:cubicBezTo>
                  <a:lnTo>
                    <a:pt x="0" y="2903"/>
                  </a:lnTo>
                  <a:cubicBezTo>
                    <a:pt x="0" y="3045"/>
                    <a:pt x="115" y="3160"/>
                    <a:pt x="257" y="3160"/>
                  </a:cubicBezTo>
                  <a:lnTo>
                    <a:pt x="694" y="3160"/>
                  </a:lnTo>
                  <a:cubicBezTo>
                    <a:pt x="799" y="3160"/>
                    <a:pt x="891" y="3096"/>
                    <a:pt x="932" y="3005"/>
                  </a:cubicBezTo>
                  <a:lnTo>
                    <a:pt x="2238" y="3005"/>
                  </a:lnTo>
                  <a:cubicBezTo>
                    <a:pt x="2510" y="3005"/>
                    <a:pt x="2746" y="2831"/>
                    <a:pt x="2825" y="2570"/>
                  </a:cubicBezTo>
                  <a:lnTo>
                    <a:pt x="3090" y="1701"/>
                  </a:lnTo>
                  <a:cubicBezTo>
                    <a:pt x="3134" y="1553"/>
                    <a:pt x="3107" y="1398"/>
                    <a:pt x="3016" y="1275"/>
                  </a:cubicBezTo>
                  <a:cubicBezTo>
                    <a:pt x="2924" y="1150"/>
                    <a:pt x="2782" y="1079"/>
                    <a:pt x="2629" y="1079"/>
                  </a:cubicBezTo>
                  <a:lnTo>
                    <a:pt x="2081" y="1079"/>
                  </a:lnTo>
                  <a:lnTo>
                    <a:pt x="2081" y="536"/>
                  </a:lnTo>
                  <a:cubicBezTo>
                    <a:pt x="2081" y="240"/>
                    <a:pt x="1840" y="0"/>
                    <a:pt x="15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1" name="Shape 2151"/>
        <p:cNvGrpSpPr/>
        <p:nvPr/>
      </p:nvGrpSpPr>
      <p:grpSpPr>
        <a:xfrm>
          <a:off x="0" y="0"/>
          <a:ext cx="0" cy="0"/>
          <a:chOff x="0" y="0"/>
          <a:chExt cx="0" cy="0"/>
        </a:xfrm>
      </p:grpSpPr>
      <p:pic>
        <p:nvPicPr>
          <p:cNvPr id="2152" name="Google Shape;2152;p86"/>
          <p:cNvPicPr preferRelativeResize="0"/>
          <p:nvPr/>
        </p:nvPicPr>
        <p:blipFill rotWithShape="1">
          <a:blip r:embed="rId3">
            <a:alphaModFix/>
          </a:blip>
          <a:srcRect b="16362" l="24290" r="24290" t="6601"/>
          <a:stretch/>
        </p:blipFill>
        <p:spPr>
          <a:xfrm>
            <a:off x="5504107" y="1451850"/>
            <a:ext cx="1608000" cy="1608000"/>
          </a:xfrm>
          <a:prstGeom prst="rect">
            <a:avLst/>
          </a:prstGeom>
          <a:no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pic>
        <p:nvPicPr>
          <p:cNvPr id="2153" name="Google Shape;2153;p86"/>
          <p:cNvPicPr preferRelativeResize="0"/>
          <p:nvPr/>
        </p:nvPicPr>
        <p:blipFill rotWithShape="1">
          <a:blip r:embed="rId4">
            <a:alphaModFix/>
          </a:blip>
          <a:srcRect b="33974" l="30624" r="33761" t="2709"/>
          <a:stretch/>
        </p:blipFill>
        <p:spPr>
          <a:xfrm>
            <a:off x="2031882" y="1451800"/>
            <a:ext cx="1608000" cy="1608000"/>
          </a:xfrm>
          <a:prstGeom prst="rect">
            <a:avLst/>
          </a:prstGeom>
          <a:no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sp>
        <p:nvSpPr>
          <p:cNvPr id="2154" name="Google Shape;2154;p8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2155" name="Google Shape;2155;p86"/>
          <p:cNvSpPr txBox="1"/>
          <p:nvPr>
            <p:ph idx="1" type="subTitle"/>
          </p:nvPr>
        </p:nvSpPr>
        <p:spPr>
          <a:xfrm>
            <a:off x="5044057" y="3586025"/>
            <a:ext cx="25281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talk a bit about this person here</a:t>
            </a:r>
            <a:endParaRPr/>
          </a:p>
        </p:txBody>
      </p:sp>
      <p:sp>
        <p:nvSpPr>
          <p:cNvPr id="2156" name="Google Shape;2156;p86"/>
          <p:cNvSpPr txBox="1"/>
          <p:nvPr>
            <p:ph idx="2" type="subTitle"/>
          </p:nvPr>
        </p:nvSpPr>
        <p:spPr>
          <a:xfrm>
            <a:off x="1571843" y="3585925"/>
            <a:ext cx="25281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a:t>
            </a:r>
            <a:r>
              <a:rPr lang="en"/>
              <a:t>ou can talk a bit about this person here</a:t>
            </a:r>
            <a:endParaRPr/>
          </a:p>
        </p:txBody>
      </p:sp>
      <p:sp>
        <p:nvSpPr>
          <p:cNvPr id="2157" name="Google Shape;2157;p86"/>
          <p:cNvSpPr txBox="1"/>
          <p:nvPr>
            <p:ph idx="3" type="subTitle"/>
          </p:nvPr>
        </p:nvSpPr>
        <p:spPr>
          <a:xfrm>
            <a:off x="5044057" y="3341575"/>
            <a:ext cx="2528100" cy="3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Kaliyah Harris</a:t>
            </a:r>
            <a:endParaRPr/>
          </a:p>
        </p:txBody>
      </p:sp>
      <p:sp>
        <p:nvSpPr>
          <p:cNvPr id="2158" name="Google Shape;2158;p86"/>
          <p:cNvSpPr txBox="1"/>
          <p:nvPr>
            <p:ph idx="4" type="subTitle"/>
          </p:nvPr>
        </p:nvSpPr>
        <p:spPr>
          <a:xfrm>
            <a:off x="1571843" y="3341475"/>
            <a:ext cx="2528100" cy="3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grpSp>
        <p:nvGrpSpPr>
          <p:cNvPr id="2159" name="Google Shape;2159;p86"/>
          <p:cNvGrpSpPr/>
          <p:nvPr/>
        </p:nvGrpSpPr>
        <p:grpSpPr>
          <a:xfrm>
            <a:off x="151296" y="2288309"/>
            <a:ext cx="972273" cy="972269"/>
            <a:chOff x="392271" y="3307359"/>
            <a:chExt cx="972273" cy="972269"/>
          </a:xfrm>
        </p:grpSpPr>
        <p:sp>
          <p:nvSpPr>
            <p:cNvPr id="2160" name="Google Shape;2160;p86"/>
            <p:cNvSpPr/>
            <p:nvPr/>
          </p:nvSpPr>
          <p:spPr>
            <a:xfrm rot="-491531">
              <a:off x="449067" y="3364162"/>
              <a:ext cx="858657" cy="858657"/>
            </a:xfrm>
            <a:custGeom>
              <a:rect b="b" l="l" r="r" t="t"/>
              <a:pathLst>
                <a:path extrusionOk="0" h="14149" w="14149">
                  <a:moveTo>
                    <a:pt x="7075" y="1"/>
                  </a:moveTo>
                  <a:cubicBezTo>
                    <a:pt x="5198" y="1"/>
                    <a:pt x="3399" y="746"/>
                    <a:pt x="2073" y="2073"/>
                  </a:cubicBezTo>
                  <a:cubicBezTo>
                    <a:pt x="746" y="3400"/>
                    <a:pt x="0" y="5198"/>
                    <a:pt x="0" y="7074"/>
                  </a:cubicBezTo>
                  <a:cubicBezTo>
                    <a:pt x="0" y="8951"/>
                    <a:pt x="746" y="10750"/>
                    <a:pt x="2073" y="12076"/>
                  </a:cubicBezTo>
                  <a:cubicBezTo>
                    <a:pt x="3399" y="13403"/>
                    <a:pt x="5198" y="14149"/>
                    <a:pt x="7075" y="14149"/>
                  </a:cubicBezTo>
                  <a:cubicBezTo>
                    <a:pt x="8951" y="14149"/>
                    <a:pt x="10749" y="13403"/>
                    <a:pt x="12076" y="12076"/>
                  </a:cubicBezTo>
                  <a:cubicBezTo>
                    <a:pt x="13403" y="10750"/>
                    <a:pt x="14148" y="8951"/>
                    <a:pt x="14148" y="7074"/>
                  </a:cubicBezTo>
                  <a:cubicBezTo>
                    <a:pt x="14148" y="5198"/>
                    <a:pt x="13403" y="3400"/>
                    <a:pt x="12076" y="2073"/>
                  </a:cubicBezTo>
                  <a:cubicBezTo>
                    <a:pt x="10749" y="746"/>
                    <a:pt x="8951" y="1"/>
                    <a:pt x="707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1" name="Google Shape;2161;p86"/>
            <p:cNvGrpSpPr/>
            <p:nvPr/>
          </p:nvGrpSpPr>
          <p:grpSpPr>
            <a:xfrm rot="-491550">
              <a:off x="449074" y="3364157"/>
              <a:ext cx="858672" cy="858672"/>
              <a:chOff x="3108675" y="83925"/>
              <a:chExt cx="858667" cy="858667"/>
            </a:xfrm>
          </p:grpSpPr>
          <p:sp>
            <p:nvSpPr>
              <p:cNvPr id="2162" name="Google Shape;2162;p86"/>
              <p:cNvSpPr/>
              <p:nvPr/>
            </p:nvSpPr>
            <p:spPr>
              <a:xfrm>
                <a:off x="3108675" y="83925"/>
                <a:ext cx="858667" cy="858667"/>
              </a:xfrm>
              <a:custGeom>
                <a:rect b="b" l="l" r="r" t="t"/>
                <a:pathLst>
                  <a:path extrusionOk="0" h="14149" w="14149">
                    <a:moveTo>
                      <a:pt x="7074" y="1"/>
                    </a:moveTo>
                    <a:cubicBezTo>
                      <a:pt x="5198" y="1"/>
                      <a:pt x="3398" y="745"/>
                      <a:pt x="2071" y="2072"/>
                    </a:cubicBezTo>
                    <a:cubicBezTo>
                      <a:pt x="745" y="3399"/>
                      <a:pt x="0" y="5198"/>
                      <a:pt x="0" y="7074"/>
                    </a:cubicBezTo>
                    <a:cubicBezTo>
                      <a:pt x="0" y="8951"/>
                      <a:pt x="745" y="10750"/>
                      <a:pt x="2071" y="12076"/>
                    </a:cubicBezTo>
                    <a:cubicBezTo>
                      <a:pt x="3398" y="13403"/>
                      <a:pt x="5198" y="14149"/>
                      <a:pt x="7074" y="14149"/>
                    </a:cubicBezTo>
                    <a:cubicBezTo>
                      <a:pt x="8949" y="14149"/>
                      <a:pt x="10749" y="13403"/>
                      <a:pt x="12076" y="12076"/>
                    </a:cubicBezTo>
                    <a:cubicBezTo>
                      <a:pt x="13402" y="10750"/>
                      <a:pt x="14148" y="8951"/>
                      <a:pt x="14148" y="7074"/>
                    </a:cubicBezTo>
                    <a:cubicBezTo>
                      <a:pt x="14148" y="5198"/>
                      <a:pt x="13402" y="3399"/>
                      <a:pt x="12076" y="2072"/>
                    </a:cubicBezTo>
                    <a:cubicBezTo>
                      <a:pt x="10749" y="745"/>
                      <a:pt x="8949" y="1"/>
                      <a:pt x="70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6"/>
              <p:cNvSpPr/>
              <p:nvPr/>
            </p:nvSpPr>
            <p:spPr>
              <a:xfrm>
                <a:off x="3153826" y="129015"/>
                <a:ext cx="768425" cy="768425"/>
              </a:xfrm>
              <a:custGeom>
                <a:rect b="b" l="l" r="r" t="t"/>
                <a:pathLst>
                  <a:path extrusionOk="0" h="12662" w="12662">
                    <a:moveTo>
                      <a:pt x="6331" y="0"/>
                    </a:moveTo>
                    <a:cubicBezTo>
                      <a:pt x="4652" y="0"/>
                      <a:pt x="3042" y="668"/>
                      <a:pt x="1855" y="1854"/>
                    </a:cubicBezTo>
                    <a:cubicBezTo>
                      <a:pt x="667" y="3042"/>
                      <a:pt x="1" y="4652"/>
                      <a:pt x="1" y="6331"/>
                    </a:cubicBezTo>
                    <a:cubicBezTo>
                      <a:pt x="1" y="8010"/>
                      <a:pt x="667" y="9620"/>
                      <a:pt x="1855" y="10808"/>
                    </a:cubicBezTo>
                    <a:cubicBezTo>
                      <a:pt x="3042" y="11995"/>
                      <a:pt x="4652" y="12662"/>
                      <a:pt x="6331" y="12662"/>
                    </a:cubicBezTo>
                    <a:cubicBezTo>
                      <a:pt x="8010" y="12662"/>
                      <a:pt x="9621" y="11995"/>
                      <a:pt x="10807" y="10808"/>
                    </a:cubicBezTo>
                    <a:cubicBezTo>
                      <a:pt x="11994" y="9620"/>
                      <a:pt x="12662" y="8010"/>
                      <a:pt x="12662" y="6331"/>
                    </a:cubicBezTo>
                    <a:cubicBezTo>
                      <a:pt x="12662" y="4652"/>
                      <a:pt x="11994" y="3042"/>
                      <a:pt x="10807" y="1854"/>
                    </a:cubicBezTo>
                    <a:cubicBezTo>
                      <a:pt x="9621" y="668"/>
                      <a:pt x="8010" y="0"/>
                      <a:pt x="6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6"/>
              <p:cNvSpPr/>
              <p:nvPr/>
            </p:nvSpPr>
            <p:spPr>
              <a:xfrm>
                <a:off x="3377516" y="331950"/>
                <a:ext cx="321280" cy="380086"/>
              </a:xfrm>
              <a:custGeom>
                <a:rect b="b" l="l" r="r" t="t"/>
                <a:pathLst>
                  <a:path extrusionOk="0" h="6263" w="5294">
                    <a:moveTo>
                      <a:pt x="710" y="1"/>
                    </a:moveTo>
                    <a:cubicBezTo>
                      <a:pt x="710" y="1"/>
                      <a:pt x="675" y="1821"/>
                      <a:pt x="674" y="3213"/>
                    </a:cubicBezTo>
                    <a:cubicBezTo>
                      <a:pt x="674" y="4607"/>
                      <a:pt x="1" y="6263"/>
                      <a:pt x="2647" y="6263"/>
                    </a:cubicBezTo>
                    <a:cubicBezTo>
                      <a:pt x="5294" y="6263"/>
                      <a:pt x="4620" y="4607"/>
                      <a:pt x="4620" y="3213"/>
                    </a:cubicBezTo>
                    <a:cubicBezTo>
                      <a:pt x="4619" y="1821"/>
                      <a:pt x="4584" y="1"/>
                      <a:pt x="45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6"/>
              <p:cNvSpPr/>
              <p:nvPr/>
            </p:nvSpPr>
            <p:spPr>
              <a:xfrm>
                <a:off x="3318650" y="526935"/>
                <a:ext cx="437011" cy="340275"/>
              </a:xfrm>
              <a:custGeom>
                <a:rect b="b" l="l" r="r" t="t"/>
                <a:pathLst>
                  <a:path extrusionOk="0" h="5607" w="7201">
                    <a:moveTo>
                      <a:pt x="3598" y="0"/>
                    </a:moveTo>
                    <a:cubicBezTo>
                      <a:pt x="3001" y="0"/>
                      <a:pt x="1352" y="206"/>
                      <a:pt x="851" y="755"/>
                    </a:cubicBezTo>
                    <a:cubicBezTo>
                      <a:pt x="608" y="1023"/>
                      <a:pt x="301" y="2716"/>
                      <a:pt x="1" y="4352"/>
                    </a:cubicBezTo>
                    <a:cubicBezTo>
                      <a:pt x="994" y="5137"/>
                      <a:pt x="2250" y="5606"/>
                      <a:pt x="3615" y="5606"/>
                    </a:cubicBezTo>
                    <a:cubicBezTo>
                      <a:pt x="4967" y="5606"/>
                      <a:pt x="6211" y="5145"/>
                      <a:pt x="7201" y="4373"/>
                    </a:cubicBezTo>
                    <a:cubicBezTo>
                      <a:pt x="6899" y="2729"/>
                      <a:pt x="6592" y="1025"/>
                      <a:pt x="6346" y="755"/>
                    </a:cubicBezTo>
                    <a:cubicBezTo>
                      <a:pt x="5845" y="206"/>
                      <a:pt x="4196" y="0"/>
                      <a:pt x="35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6"/>
              <p:cNvSpPr/>
              <p:nvPr/>
            </p:nvSpPr>
            <p:spPr>
              <a:xfrm>
                <a:off x="3318650" y="546779"/>
                <a:ext cx="100377" cy="287902"/>
              </a:xfrm>
              <a:custGeom>
                <a:rect b="b" l="l" r="r" t="t"/>
                <a:pathLst>
                  <a:path extrusionOk="0" h="4744" w="1654">
                    <a:moveTo>
                      <a:pt x="1619" y="0"/>
                    </a:moveTo>
                    <a:cubicBezTo>
                      <a:pt x="1293" y="110"/>
                      <a:pt x="1013" y="251"/>
                      <a:pt x="851" y="428"/>
                    </a:cubicBezTo>
                    <a:cubicBezTo>
                      <a:pt x="608" y="696"/>
                      <a:pt x="301" y="2389"/>
                      <a:pt x="1" y="4025"/>
                    </a:cubicBezTo>
                    <a:cubicBezTo>
                      <a:pt x="360" y="4308"/>
                      <a:pt x="754" y="4550"/>
                      <a:pt x="1173" y="4743"/>
                    </a:cubicBezTo>
                    <a:cubicBezTo>
                      <a:pt x="1403" y="3963"/>
                      <a:pt x="1571" y="2891"/>
                      <a:pt x="1626" y="1702"/>
                    </a:cubicBezTo>
                    <a:cubicBezTo>
                      <a:pt x="1653" y="1101"/>
                      <a:pt x="1650" y="525"/>
                      <a:pt x="1619"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6"/>
              <p:cNvSpPr/>
              <p:nvPr/>
            </p:nvSpPr>
            <p:spPr>
              <a:xfrm>
                <a:off x="3655339" y="546840"/>
                <a:ext cx="100316" cy="288508"/>
              </a:xfrm>
              <a:custGeom>
                <a:rect b="b" l="l" r="r" t="t"/>
                <a:pathLst>
                  <a:path extrusionOk="0" h="4754" w="1653">
                    <a:moveTo>
                      <a:pt x="35" y="0"/>
                    </a:moveTo>
                    <a:cubicBezTo>
                      <a:pt x="4" y="525"/>
                      <a:pt x="0" y="1100"/>
                      <a:pt x="28" y="1701"/>
                    </a:cubicBezTo>
                    <a:cubicBezTo>
                      <a:pt x="83" y="2896"/>
                      <a:pt x="254" y="3972"/>
                      <a:pt x="484" y="4754"/>
                    </a:cubicBezTo>
                    <a:cubicBezTo>
                      <a:pt x="903" y="4563"/>
                      <a:pt x="1295" y="4325"/>
                      <a:pt x="1653" y="4045"/>
                    </a:cubicBezTo>
                    <a:cubicBezTo>
                      <a:pt x="1351" y="2401"/>
                      <a:pt x="1044" y="697"/>
                      <a:pt x="798" y="427"/>
                    </a:cubicBezTo>
                    <a:cubicBezTo>
                      <a:pt x="638" y="251"/>
                      <a:pt x="359" y="110"/>
                      <a:pt x="35"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6"/>
              <p:cNvSpPr/>
              <p:nvPr/>
            </p:nvSpPr>
            <p:spPr>
              <a:xfrm>
                <a:off x="3455195" y="526995"/>
                <a:ext cx="165556" cy="126048"/>
              </a:xfrm>
              <a:custGeom>
                <a:rect b="b" l="l" r="r" t="t"/>
                <a:pathLst>
                  <a:path extrusionOk="0" h="2077" w="2728">
                    <a:moveTo>
                      <a:pt x="1348" y="0"/>
                    </a:moveTo>
                    <a:cubicBezTo>
                      <a:pt x="1061" y="0"/>
                      <a:pt x="534" y="47"/>
                      <a:pt x="7" y="157"/>
                    </a:cubicBezTo>
                    <a:cubicBezTo>
                      <a:pt x="1" y="1301"/>
                      <a:pt x="688" y="2077"/>
                      <a:pt x="1365" y="2077"/>
                    </a:cubicBezTo>
                    <a:lnTo>
                      <a:pt x="1367" y="2077"/>
                    </a:lnTo>
                    <a:cubicBezTo>
                      <a:pt x="2042" y="2077"/>
                      <a:pt x="2727" y="1304"/>
                      <a:pt x="2725" y="164"/>
                    </a:cubicBezTo>
                    <a:cubicBezTo>
                      <a:pt x="2186" y="49"/>
                      <a:pt x="1641" y="0"/>
                      <a:pt x="1348"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6"/>
              <p:cNvSpPr/>
              <p:nvPr/>
            </p:nvSpPr>
            <p:spPr>
              <a:xfrm>
                <a:off x="3482808" y="411995"/>
                <a:ext cx="110451" cy="174112"/>
              </a:xfrm>
              <a:custGeom>
                <a:rect b="b" l="l" r="r" t="t"/>
                <a:pathLst>
                  <a:path extrusionOk="0" h="2869" w="1820">
                    <a:moveTo>
                      <a:pt x="370" y="0"/>
                    </a:moveTo>
                    <a:cubicBezTo>
                      <a:pt x="370" y="0"/>
                      <a:pt x="1" y="1691"/>
                      <a:pt x="7" y="2129"/>
                    </a:cubicBezTo>
                    <a:cubicBezTo>
                      <a:pt x="12" y="2535"/>
                      <a:pt x="173" y="2868"/>
                      <a:pt x="910" y="2868"/>
                    </a:cubicBezTo>
                    <a:cubicBezTo>
                      <a:pt x="1647" y="2868"/>
                      <a:pt x="1808" y="2535"/>
                      <a:pt x="1814" y="2129"/>
                    </a:cubicBezTo>
                    <a:cubicBezTo>
                      <a:pt x="1820" y="1691"/>
                      <a:pt x="1451" y="0"/>
                      <a:pt x="1451"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6"/>
              <p:cNvSpPr/>
              <p:nvPr/>
            </p:nvSpPr>
            <p:spPr>
              <a:xfrm>
                <a:off x="3389654" y="340628"/>
                <a:ext cx="75920" cy="87572"/>
              </a:xfrm>
              <a:custGeom>
                <a:rect b="b" l="l" r="r" t="t"/>
                <a:pathLst>
                  <a:path extrusionOk="0" h="1443" w="1251">
                    <a:moveTo>
                      <a:pt x="559" y="1"/>
                    </a:moveTo>
                    <a:cubicBezTo>
                      <a:pt x="523" y="1"/>
                      <a:pt x="488" y="5"/>
                      <a:pt x="453" y="13"/>
                    </a:cubicBezTo>
                    <a:cubicBezTo>
                      <a:pt x="160" y="79"/>
                      <a:pt x="0" y="409"/>
                      <a:pt x="96" y="748"/>
                    </a:cubicBezTo>
                    <a:cubicBezTo>
                      <a:pt x="184" y="1063"/>
                      <a:pt x="509" y="1442"/>
                      <a:pt x="789" y="1442"/>
                    </a:cubicBezTo>
                    <a:cubicBezTo>
                      <a:pt x="811" y="1442"/>
                      <a:pt x="832" y="1440"/>
                      <a:pt x="854" y="1435"/>
                    </a:cubicBezTo>
                    <a:cubicBezTo>
                      <a:pt x="1146" y="1368"/>
                      <a:pt x="1251" y="847"/>
                      <a:pt x="1155" y="507"/>
                    </a:cubicBezTo>
                    <a:cubicBezTo>
                      <a:pt x="1071" y="208"/>
                      <a:pt x="817" y="1"/>
                      <a:pt x="559"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6"/>
              <p:cNvSpPr/>
              <p:nvPr/>
            </p:nvSpPr>
            <p:spPr>
              <a:xfrm>
                <a:off x="3610492" y="340628"/>
                <a:ext cx="75981" cy="87572"/>
              </a:xfrm>
              <a:custGeom>
                <a:rect b="b" l="l" r="r" t="t"/>
                <a:pathLst>
                  <a:path extrusionOk="0" h="1443" w="1252">
                    <a:moveTo>
                      <a:pt x="692" y="1"/>
                    </a:moveTo>
                    <a:cubicBezTo>
                      <a:pt x="433" y="1"/>
                      <a:pt x="180" y="208"/>
                      <a:pt x="96" y="507"/>
                    </a:cubicBezTo>
                    <a:cubicBezTo>
                      <a:pt x="1" y="847"/>
                      <a:pt x="106" y="1368"/>
                      <a:pt x="398" y="1435"/>
                    </a:cubicBezTo>
                    <a:cubicBezTo>
                      <a:pt x="419" y="1440"/>
                      <a:pt x="441" y="1442"/>
                      <a:pt x="462" y="1442"/>
                    </a:cubicBezTo>
                    <a:cubicBezTo>
                      <a:pt x="743" y="1442"/>
                      <a:pt x="1066" y="1063"/>
                      <a:pt x="1156" y="748"/>
                    </a:cubicBezTo>
                    <a:cubicBezTo>
                      <a:pt x="1251" y="409"/>
                      <a:pt x="1091" y="79"/>
                      <a:pt x="799" y="13"/>
                    </a:cubicBezTo>
                    <a:cubicBezTo>
                      <a:pt x="763" y="5"/>
                      <a:pt x="728" y="1"/>
                      <a:pt x="692"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6"/>
              <p:cNvSpPr/>
              <p:nvPr/>
            </p:nvSpPr>
            <p:spPr>
              <a:xfrm>
                <a:off x="3422546" y="228480"/>
                <a:ext cx="231037" cy="273822"/>
              </a:xfrm>
              <a:custGeom>
                <a:rect b="b" l="l" r="r" t="t"/>
                <a:pathLst>
                  <a:path extrusionOk="0" h="4512" w="3807">
                    <a:moveTo>
                      <a:pt x="1903" y="0"/>
                    </a:moveTo>
                    <a:cubicBezTo>
                      <a:pt x="900" y="0"/>
                      <a:pt x="63" y="824"/>
                      <a:pt x="32" y="1872"/>
                    </a:cubicBezTo>
                    <a:cubicBezTo>
                      <a:pt x="0" y="2955"/>
                      <a:pt x="827" y="4511"/>
                      <a:pt x="1903" y="4511"/>
                    </a:cubicBezTo>
                    <a:cubicBezTo>
                      <a:pt x="2979" y="4511"/>
                      <a:pt x="3806" y="2955"/>
                      <a:pt x="3774" y="1872"/>
                    </a:cubicBezTo>
                    <a:cubicBezTo>
                      <a:pt x="3744" y="824"/>
                      <a:pt x="2906" y="0"/>
                      <a:pt x="1903"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6"/>
              <p:cNvSpPr/>
              <p:nvPr/>
            </p:nvSpPr>
            <p:spPr>
              <a:xfrm>
                <a:off x="3419876" y="217313"/>
                <a:ext cx="239048" cy="138732"/>
              </a:xfrm>
              <a:custGeom>
                <a:rect b="b" l="l" r="r" t="t"/>
                <a:pathLst>
                  <a:path extrusionOk="0" h="2286" w="3939">
                    <a:moveTo>
                      <a:pt x="1970" y="0"/>
                    </a:moveTo>
                    <a:cubicBezTo>
                      <a:pt x="1" y="0"/>
                      <a:pt x="13" y="1890"/>
                      <a:pt x="13" y="1890"/>
                    </a:cubicBezTo>
                    <a:cubicBezTo>
                      <a:pt x="13" y="1890"/>
                      <a:pt x="139" y="2286"/>
                      <a:pt x="1970" y="2286"/>
                    </a:cubicBezTo>
                    <a:cubicBezTo>
                      <a:pt x="3801" y="2286"/>
                      <a:pt x="3885" y="1890"/>
                      <a:pt x="3885" y="1890"/>
                    </a:cubicBezTo>
                    <a:cubicBezTo>
                      <a:pt x="3885" y="1890"/>
                      <a:pt x="3939" y="0"/>
                      <a:pt x="19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6"/>
              <p:cNvSpPr/>
              <p:nvPr/>
            </p:nvSpPr>
            <p:spPr>
              <a:xfrm>
                <a:off x="3418480" y="331950"/>
                <a:ext cx="30769" cy="42481"/>
              </a:xfrm>
              <a:custGeom>
                <a:rect b="b" l="l" r="r" t="t"/>
                <a:pathLst>
                  <a:path extrusionOk="0" h="700" w="507">
                    <a:moveTo>
                      <a:pt x="36" y="1"/>
                    </a:moveTo>
                    <a:cubicBezTo>
                      <a:pt x="36" y="1"/>
                      <a:pt x="0" y="350"/>
                      <a:pt x="153" y="700"/>
                    </a:cubicBezTo>
                    <a:cubicBezTo>
                      <a:pt x="153" y="700"/>
                      <a:pt x="222" y="130"/>
                      <a:pt x="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6"/>
              <p:cNvSpPr/>
              <p:nvPr/>
            </p:nvSpPr>
            <p:spPr>
              <a:xfrm>
                <a:off x="3627120" y="331950"/>
                <a:ext cx="30769" cy="42481"/>
              </a:xfrm>
              <a:custGeom>
                <a:rect b="b" l="l" r="r" t="t"/>
                <a:pathLst>
                  <a:path extrusionOk="0" h="700" w="507">
                    <a:moveTo>
                      <a:pt x="0" y="1"/>
                    </a:moveTo>
                    <a:cubicBezTo>
                      <a:pt x="284" y="130"/>
                      <a:pt x="353" y="700"/>
                      <a:pt x="353" y="700"/>
                    </a:cubicBezTo>
                    <a:cubicBezTo>
                      <a:pt x="506" y="350"/>
                      <a:pt x="470" y="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76" name="Google Shape;2176;p86"/>
          <p:cNvGrpSpPr/>
          <p:nvPr/>
        </p:nvGrpSpPr>
        <p:grpSpPr>
          <a:xfrm>
            <a:off x="7572149" y="445031"/>
            <a:ext cx="1028504" cy="572679"/>
            <a:chOff x="2940150" y="403838"/>
            <a:chExt cx="829773" cy="462024"/>
          </a:xfrm>
        </p:grpSpPr>
        <p:sp>
          <p:nvSpPr>
            <p:cNvPr id="2177" name="Google Shape;2177;p86"/>
            <p:cNvSpPr/>
            <p:nvPr/>
          </p:nvSpPr>
          <p:spPr>
            <a:xfrm>
              <a:off x="2940179" y="403838"/>
              <a:ext cx="829717" cy="462023"/>
            </a:xfrm>
            <a:custGeom>
              <a:rect b="b" l="l" r="r" t="t"/>
              <a:pathLst>
                <a:path extrusionOk="0" h="8209" w="14742">
                  <a:moveTo>
                    <a:pt x="2238" y="1"/>
                  </a:moveTo>
                  <a:cubicBezTo>
                    <a:pt x="1008" y="1"/>
                    <a:pt x="1" y="1008"/>
                    <a:pt x="1" y="2239"/>
                  </a:cubicBezTo>
                  <a:cubicBezTo>
                    <a:pt x="1" y="3469"/>
                    <a:pt x="1008" y="4475"/>
                    <a:pt x="2238" y="4475"/>
                  </a:cubicBezTo>
                  <a:lnTo>
                    <a:pt x="2881" y="4475"/>
                  </a:lnTo>
                  <a:lnTo>
                    <a:pt x="675" y="8208"/>
                  </a:lnTo>
                  <a:lnTo>
                    <a:pt x="6386" y="4475"/>
                  </a:lnTo>
                  <a:lnTo>
                    <a:pt x="12504" y="4475"/>
                  </a:lnTo>
                  <a:cubicBezTo>
                    <a:pt x="13734" y="4475"/>
                    <a:pt x="14741" y="3469"/>
                    <a:pt x="14741" y="2239"/>
                  </a:cubicBezTo>
                  <a:cubicBezTo>
                    <a:pt x="14742" y="1008"/>
                    <a:pt x="13735" y="1"/>
                    <a:pt x="125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8" name="Google Shape;2178;p86"/>
            <p:cNvGrpSpPr/>
            <p:nvPr/>
          </p:nvGrpSpPr>
          <p:grpSpPr>
            <a:xfrm>
              <a:off x="2940150" y="403838"/>
              <a:ext cx="829773" cy="462024"/>
              <a:chOff x="1284000" y="403838"/>
              <a:chExt cx="829773" cy="462024"/>
            </a:xfrm>
          </p:grpSpPr>
          <p:sp>
            <p:nvSpPr>
              <p:cNvPr id="2179" name="Google Shape;2179;p86"/>
              <p:cNvSpPr/>
              <p:nvPr/>
            </p:nvSpPr>
            <p:spPr>
              <a:xfrm>
                <a:off x="1322047" y="608538"/>
                <a:ext cx="393584" cy="257324"/>
              </a:xfrm>
              <a:custGeom>
                <a:rect b="b" l="l" r="r" t="t"/>
                <a:pathLst>
                  <a:path extrusionOk="0" h="4572" w="6993">
                    <a:moveTo>
                      <a:pt x="6993" y="0"/>
                    </a:moveTo>
                    <a:lnTo>
                      <a:pt x="2540" y="274"/>
                    </a:lnTo>
                    <a:lnTo>
                      <a:pt x="0" y="4571"/>
                    </a:lnTo>
                    <a:lnTo>
                      <a:pt x="69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6"/>
              <p:cNvSpPr/>
              <p:nvPr/>
            </p:nvSpPr>
            <p:spPr>
              <a:xfrm>
                <a:off x="1284000" y="403838"/>
                <a:ext cx="829773" cy="251920"/>
              </a:xfrm>
              <a:custGeom>
                <a:rect b="b" l="l" r="r" t="t"/>
                <a:pathLst>
                  <a:path extrusionOk="0" h="4476" w="14743">
                    <a:moveTo>
                      <a:pt x="2239" y="1"/>
                    </a:moveTo>
                    <a:cubicBezTo>
                      <a:pt x="1008" y="1"/>
                      <a:pt x="1" y="1008"/>
                      <a:pt x="1" y="2239"/>
                    </a:cubicBezTo>
                    <a:cubicBezTo>
                      <a:pt x="1" y="3469"/>
                      <a:pt x="1008" y="4475"/>
                      <a:pt x="2239" y="4475"/>
                    </a:cubicBezTo>
                    <a:lnTo>
                      <a:pt x="12505" y="4475"/>
                    </a:lnTo>
                    <a:cubicBezTo>
                      <a:pt x="13735" y="4475"/>
                      <a:pt x="14742" y="3469"/>
                      <a:pt x="14742" y="2239"/>
                    </a:cubicBezTo>
                    <a:cubicBezTo>
                      <a:pt x="14742" y="1008"/>
                      <a:pt x="13735" y="1"/>
                      <a:pt x="1250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6"/>
              <p:cNvSpPr/>
              <p:nvPr/>
            </p:nvSpPr>
            <p:spPr>
              <a:xfrm>
                <a:off x="1641790" y="479200"/>
                <a:ext cx="114704" cy="101140"/>
              </a:xfrm>
              <a:custGeom>
                <a:rect b="b" l="l" r="r" t="t"/>
                <a:pathLst>
                  <a:path extrusionOk="0" h="1797" w="2038">
                    <a:moveTo>
                      <a:pt x="1019" y="0"/>
                    </a:moveTo>
                    <a:cubicBezTo>
                      <a:pt x="904" y="0"/>
                      <a:pt x="788" y="22"/>
                      <a:pt x="676" y="69"/>
                    </a:cubicBezTo>
                    <a:cubicBezTo>
                      <a:pt x="217" y="259"/>
                      <a:pt x="0" y="783"/>
                      <a:pt x="190" y="1242"/>
                    </a:cubicBezTo>
                    <a:cubicBezTo>
                      <a:pt x="333" y="1587"/>
                      <a:pt x="667" y="1796"/>
                      <a:pt x="1019" y="1796"/>
                    </a:cubicBezTo>
                    <a:cubicBezTo>
                      <a:pt x="1134" y="1796"/>
                      <a:pt x="1251" y="1774"/>
                      <a:pt x="1363" y="1727"/>
                    </a:cubicBezTo>
                    <a:cubicBezTo>
                      <a:pt x="1821" y="1538"/>
                      <a:pt x="2038" y="1013"/>
                      <a:pt x="1848" y="555"/>
                    </a:cubicBezTo>
                    <a:cubicBezTo>
                      <a:pt x="1705" y="209"/>
                      <a:pt x="1371" y="0"/>
                      <a:pt x="10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6"/>
              <p:cNvSpPr/>
              <p:nvPr/>
            </p:nvSpPr>
            <p:spPr>
              <a:xfrm>
                <a:off x="1428478" y="479200"/>
                <a:ext cx="114760" cy="101140"/>
              </a:xfrm>
              <a:custGeom>
                <a:rect b="b" l="l" r="r" t="t"/>
                <a:pathLst>
                  <a:path extrusionOk="0" h="1797" w="2039">
                    <a:moveTo>
                      <a:pt x="1020" y="1"/>
                    </a:moveTo>
                    <a:cubicBezTo>
                      <a:pt x="905" y="1"/>
                      <a:pt x="789" y="23"/>
                      <a:pt x="676" y="70"/>
                    </a:cubicBezTo>
                    <a:cubicBezTo>
                      <a:pt x="218" y="259"/>
                      <a:pt x="1" y="784"/>
                      <a:pt x="190" y="1242"/>
                    </a:cubicBezTo>
                    <a:cubicBezTo>
                      <a:pt x="334" y="1587"/>
                      <a:pt x="667" y="1796"/>
                      <a:pt x="1020" y="1796"/>
                    </a:cubicBezTo>
                    <a:cubicBezTo>
                      <a:pt x="1134" y="1796"/>
                      <a:pt x="1251" y="1774"/>
                      <a:pt x="1363" y="1727"/>
                    </a:cubicBezTo>
                    <a:cubicBezTo>
                      <a:pt x="1821" y="1538"/>
                      <a:pt x="2038" y="1013"/>
                      <a:pt x="1849" y="555"/>
                    </a:cubicBezTo>
                    <a:cubicBezTo>
                      <a:pt x="1706" y="210"/>
                      <a:pt x="1372" y="1"/>
                      <a:pt x="10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6"/>
              <p:cNvSpPr/>
              <p:nvPr/>
            </p:nvSpPr>
            <p:spPr>
              <a:xfrm>
                <a:off x="1856565" y="479313"/>
                <a:ext cx="110989" cy="101083"/>
              </a:xfrm>
              <a:custGeom>
                <a:rect b="b" l="l" r="r" t="t"/>
                <a:pathLst>
                  <a:path extrusionOk="0" h="1796" w="1972">
                    <a:moveTo>
                      <a:pt x="986" y="1"/>
                    </a:moveTo>
                    <a:cubicBezTo>
                      <a:pt x="757" y="1"/>
                      <a:pt x="527" y="88"/>
                      <a:pt x="352" y="263"/>
                    </a:cubicBezTo>
                    <a:cubicBezTo>
                      <a:pt x="1" y="614"/>
                      <a:pt x="1" y="1182"/>
                      <a:pt x="352" y="1533"/>
                    </a:cubicBezTo>
                    <a:cubicBezTo>
                      <a:pt x="527" y="1708"/>
                      <a:pt x="757" y="1795"/>
                      <a:pt x="986" y="1795"/>
                    </a:cubicBezTo>
                    <a:cubicBezTo>
                      <a:pt x="1216" y="1795"/>
                      <a:pt x="1446" y="1708"/>
                      <a:pt x="1621" y="1533"/>
                    </a:cubicBezTo>
                    <a:cubicBezTo>
                      <a:pt x="1971" y="1182"/>
                      <a:pt x="1971" y="614"/>
                      <a:pt x="1621" y="263"/>
                    </a:cubicBezTo>
                    <a:cubicBezTo>
                      <a:pt x="1446" y="88"/>
                      <a:pt x="1216"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84" name="Google Shape;2184;p86"/>
          <p:cNvGrpSpPr/>
          <p:nvPr/>
        </p:nvGrpSpPr>
        <p:grpSpPr>
          <a:xfrm rot="1453806">
            <a:off x="7843473" y="3888861"/>
            <a:ext cx="972268" cy="972264"/>
            <a:chOff x="392271" y="3307359"/>
            <a:chExt cx="972273" cy="972269"/>
          </a:xfrm>
        </p:grpSpPr>
        <p:sp>
          <p:nvSpPr>
            <p:cNvPr id="2185" name="Google Shape;2185;p86"/>
            <p:cNvSpPr/>
            <p:nvPr/>
          </p:nvSpPr>
          <p:spPr>
            <a:xfrm rot="-491531">
              <a:off x="449067" y="3364162"/>
              <a:ext cx="858657" cy="858657"/>
            </a:xfrm>
            <a:custGeom>
              <a:rect b="b" l="l" r="r" t="t"/>
              <a:pathLst>
                <a:path extrusionOk="0" h="14149" w="14149">
                  <a:moveTo>
                    <a:pt x="7075" y="1"/>
                  </a:moveTo>
                  <a:cubicBezTo>
                    <a:pt x="5198" y="1"/>
                    <a:pt x="3399" y="746"/>
                    <a:pt x="2073" y="2073"/>
                  </a:cubicBezTo>
                  <a:cubicBezTo>
                    <a:pt x="746" y="3400"/>
                    <a:pt x="0" y="5198"/>
                    <a:pt x="0" y="7074"/>
                  </a:cubicBezTo>
                  <a:cubicBezTo>
                    <a:pt x="0" y="8951"/>
                    <a:pt x="746" y="10750"/>
                    <a:pt x="2073" y="12076"/>
                  </a:cubicBezTo>
                  <a:cubicBezTo>
                    <a:pt x="3399" y="13403"/>
                    <a:pt x="5198" y="14149"/>
                    <a:pt x="7075" y="14149"/>
                  </a:cubicBezTo>
                  <a:cubicBezTo>
                    <a:pt x="8951" y="14149"/>
                    <a:pt x="10749" y="13403"/>
                    <a:pt x="12076" y="12076"/>
                  </a:cubicBezTo>
                  <a:cubicBezTo>
                    <a:pt x="13403" y="10750"/>
                    <a:pt x="14148" y="8951"/>
                    <a:pt x="14148" y="7074"/>
                  </a:cubicBezTo>
                  <a:cubicBezTo>
                    <a:pt x="14148" y="5198"/>
                    <a:pt x="13403" y="3400"/>
                    <a:pt x="12076" y="2073"/>
                  </a:cubicBezTo>
                  <a:cubicBezTo>
                    <a:pt x="10749" y="746"/>
                    <a:pt x="8951" y="1"/>
                    <a:pt x="707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6" name="Google Shape;2186;p86"/>
            <p:cNvGrpSpPr/>
            <p:nvPr/>
          </p:nvGrpSpPr>
          <p:grpSpPr>
            <a:xfrm rot="-491550">
              <a:off x="449074" y="3364157"/>
              <a:ext cx="858672" cy="858672"/>
              <a:chOff x="3108675" y="83925"/>
              <a:chExt cx="858667" cy="858667"/>
            </a:xfrm>
          </p:grpSpPr>
          <p:sp>
            <p:nvSpPr>
              <p:cNvPr id="2187" name="Google Shape;2187;p86"/>
              <p:cNvSpPr/>
              <p:nvPr/>
            </p:nvSpPr>
            <p:spPr>
              <a:xfrm>
                <a:off x="3108675" y="83925"/>
                <a:ext cx="858667" cy="858667"/>
              </a:xfrm>
              <a:custGeom>
                <a:rect b="b" l="l" r="r" t="t"/>
                <a:pathLst>
                  <a:path extrusionOk="0" h="14149" w="14149">
                    <a:moveTo>
                      <a:pt x="7074" y="1"/>
                    </a:moveTo>
                    <a:cubicBezTo>
                      <a:pt x="5198" y="1"/>
                      <a:pt x="3398" y="745"/>
                      <a:pt x="2071" y="2072"/>
                    </a:cubicBezTo>
                    <a:cubicBezTo>
                      <a:pt x="745" y="3399"/>
                      <a:pt x="0" y="5198"/>
                      <a:pt x="0" y="7074"/>
                    </a:cubicBezTo>
                    <a:cubicBezTo>
                      <a:pt x="0" y="8951"/>
                      <a:pt x="745" y="10750"/>
                      <a:pt x="2071" y="12076"/>
                    </a:cubicBezTo>
                    <a:cubicBezTo>
                      <a:pt x="3398" y="13403"/>
                      <a:pt x="5198" y="14149"/>
                      <a:pt x="7074" y="14149"/>
                    </a:cubicBezTo>
                    <a:cubicBezTo>
                      <a:pt x="8949" y="14149"/>
                      <a:pt x="10749" y="13403"/>
                      <a:pt x="12076" y="12076"/>
                    </a:cubicBezTo>
                    <a:cubicBezTo>
                      <a:pt x="13402" y="10750"/>
                      <a:pt x="14148" y="8951"/>
                      <a:pt x="14148" y="7074"/>
                    </a:cubicBezTo>
                    <a:cubicBezTo>
                      <a:pt x="14148" y="5198"/>
                      <a:pt x="13402" y="3399"/>
                      <a:pt x="12076" y="2072"/>
                    </a:cubicBezTo>
                    <a:cubicBezTo>
                      <a:pt x="10749" y="745"/>
                      <a:pt x="8949" y="1"/>
                      <a:pt x="70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6"/>
              <p:cNvSpPr/>
              <p:nvPr/>
            </p:nvSpPr>
            <p:spPr>
              <a:xfrm>
                <a:off x="3153826" y="129015"/>
                <a:ext cx="768425" cy="768425"/>
              </a:xfrm>
              <a:custGeom>
                <a:rect b="b" l="l" r="r" t="t"/>
                <a:pathLst>
                  <a:path extrusionOk="0" h="12662" w="12662">
                    <a:moveTo>
                      <a:pt x="6331" y="0"/>
                    </a:moveTo>
                    <a:cubicBezTo>
                      <a:pt x="4652" y="0"/>
                      <a:pt x="3042" y="668"/>
                      <a:pt x="1855" y="1854"/>
                    </a:cubicBezTo>
                    <a:cubicBezTo>
                      <a:pt x="667" y="3042"/>
                      <a:pt x="1" y="4652"/>
                      <a:pt x="1" y="6331"/>
                    </a:cubicBezTo>
                    <a:cubicBezTo>
                      <a:pt x="1" y="8010"/>
                      <a:pt x="667" y="9620"/>
                      <a:pt x="1855" y="10808"/>
                    </a:cubicBezTo>
                    <a:cubicBezTo>
                      <a:pt x="3042" y="11995"/>
                      <a:pt x="4652" y="12662"/>
                      <a:pt x="6331" y="12662"/>
                    </a:cubicBezTo>
                    <a:cubicBezTo>
                      <a:pt x="8010" y="12662"/>
                      <a:pt x="9621" y="11995"/>
                      <a:pt x="10807" y="10808"/>
                    </a:cubicBezTo>
                    <a:cubicBezTo>
                      <a:pt x="11994" y="9620"/>
                      <a:pt x="12662" y="8010"/>
                      <a:pt x="12662" y="6331"/>
                    </a:cubicBezTo>
                    <a:cubicBezTo>
                      <a:pt x="12662" y="4652"/>
                      <a:pt x="11994" y="3042"/>
                      <a:pt x="10807" y="1854"/>
                    </a:cubicBezTo>
                    <a:cubicBezTo>
                      <a:pt x="9621" y="668"/>
                      <a:pt x="8010" y="0"/>
                      <a:pt x="6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6"/>
              <p:cNvSpPr/>
              <p:nvPr/>
            </p:nvSpPr>
            <p:spPr>
              <a:xfrm>
                <a:off x="3377516" y="331950"/>
                <a:ext cx="321280" cy="380086"/>
              </a:xfrm>
              <a:custGeom>
                <a:rect b="b" l="l" r="r" t="t"/>
                <a:pathLst>
                  <a:path extrusionOk="0" h="6263" w="5294">
                    <a:moveTo>
                      <a:pt x="710" y="1"/>
                    </a:moveTo>
                    <a:cubicBezTo>
                      <a:pt x="710" y="1"/>
                      <a:pt x="675" y="1821"/>
                      <a:pt x="674" y="3213"/>
                    </a:cubicBezTo>
                    <a:cubicBezTo>
                      <a:pt x="674" y="4607"/>
                      <a:pt x="1" y="6263"/>
                      <a:pt x="2647" y="6263"/>
                    </a:cubicBezTo>
                    <a:cubicBezTo>
                      <a:pt x="5294" y="6263"/>
                      <a:pt x="4620" y="4607"/>
                      <a:pt x="4620" y="3213"/>
                    </a:cubicBezTo>
                    <a:cubicBezTo>
                      <a:pt x="4619" y="1821"/>
                      <a:pt x="4584" y="1"/>
                      <a:pt x="4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6"/>
              <p:cNvSpPr/>
              <p:nvPr/>
            </p:nvSpPr>
            <p:spPr>
              <a:xfrm>
                <a:off x="3318650" y="526935"/>
                <a:ext cx="437011" cy="340275"/>
              </a:xfrm>
              <a:custGeom>
                <a:rect b="b" l="l" r="r" t="t"/>
                <a:pathLst>
                  <a:path extrusionOk="0" h="5607" w="7201">
                    <a:moveTo>
                      <a:pt x="3598" y="0"/>
                    </a:moveTo>
                    <a:cubicBezTo>
                      <a:pt x="3001" y="0"/>
                      <a:pt x="1352" y="206"/>
                      <a:pt x="851" y="755"/>
                    </a:cubicBezTo>
                    <a:cubicBezTo>
                      <a:pt x="608" y="1023"/>
                      <a:pt x="301" y="2716"/>
                      <a:pt x="1" y="4352"/>
                    </a:cubicBezTo>
                    <a:cubicBezTo>
                      <a:pt x="994" y="5137"/>
                      <a:pt x="2250" y="5606"/>
                      <a:pt x="3615" y="5606"/>
                    </a:cubicBezTo>
                    <a:cubicBezTo>
                      <a:pt x="4967" y="5606"/>
                      <a:pt x="6211" y="5145"/>
                      <a:pt x="7201" y="4373"/>
                    </a:cubicBezTo>
                    <a:cubicBezTo>
                      <a:pt x="6899" y="2729"/>
                      <a:pt x="6592" y="1025"/>
                      <a:pt x="6346" y="755"/>
                    </a:cubicBezTo>
                    <a:cubicBezTo>
                      <a:pt x="5845" y="206"/>
                      <a:pt x="4196" y="0"/>
                      <a:pt x="3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6"/>
              <p:cNvSpPr/>
              <p:nvPr/>
            </p:nvSpPr>
            <p:spPr>
              <a:xfrm>
                <a:off x="3318650" y="546779"/>
                <a:ext cx="100377" cy="287902"/>
              </a:xfrm>
              <a:custGeom>
                <a:rect b="b" l="l" r="r" t="t"/>
                <a:pathLst>
                  <a:path extrusionOk="0" h="4744" w="1654">
                    <a:moveTo>
                      <a:pt x="1619" y="0"/>
                    </a:moveTo>
                    <a:cubicBezTo>
                      <a:pt x="1293" y="110"/>
                      <a:pt x="1013" y="251"/>
                      <a:pt x="851" y="428"/>
                    </a:cubicBezTo>
                    <a:cubicBezTo>
                      <a:pt x="608" y="696"/>
                      <a:pt x="301" y="2389"/>
                      <a:pt x="1" y="4025"/>
                    </a:cubicBezTo>
                    <a:cubicBezTo>
                      <a:pt x="360" y="4308"/>
                      <a:pt x="754" y="4550"/>
                      <a:pt x="1173" y="4743"/>
                    </a:cubicBezTo>
                    <a:cubicBezTo>
                      <a:pt x="1403" y="3963"/>
                      <a:pt x="1571" y="2891"/>
                      <a:pt x="1626" y="1702"/>
                    </a:cubicBezTo>
                    <a:cubicBezTo>
                      <a:pt x="1653" y="1101"/>
                      <a:pt x="1650" y="525"/>
                      <a:pt x="1619"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6"/>
              <p:cNvSpPr/>
              <p:nvPr/>
            </p:nvSpPr>
            <p:spPr>
              <a:xfrm>
                <a:off x="3655339" y="546840"/>
                <a:ext cx="100316" cy="288508"/>
              </a:xfrm>
              <a:custGeom>
                <a:rect b="b" l="l" r="r" t="t"/>
                <a:pathLst>
                  <a:path extrusionOk="0" h="4754" w="1653">
                    <a:moveTo>
                      <a:pt x="35" y="0"/>
                    </a:moveTo>
                    <a:cubicBezTo>
                      <a:pt x="4" y="525"/>
                      <a:pt x="0" y="1100"/>
                      <a:pt x="28" y="1701"/>
                    </a:cubicBezTo>
                    <a:cubicBezTo>
                      <a:pt x="83" y="2896"/>
                      <a:pt x="254" y="3972"/>
                      <a:pt x="484" y="4754"/>
                    </a:cubicBezTo>
                    <a:cubicBezTo>
                      <a:pt x="903" y="4563"/>
                      <a:pt x="1295" y="4325"/>
                      <a:pt x="1653" y="4045"/>
                    </a:cubicBezTo>
                    <a:cubicBezTo>
                      <a:pt x="1351" y="2401"/>
                      <a:pt x="1044" y="697"/>
                      <a:pt x="798" y="427"/>
                    </a:cubicBezTo>
                    <a:cubicBezTo>
                      <a:pt x="638" y="251"/>
                      <a:pt x="359" y="110"/>
                      <a:pt x="35"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6"/>
              <p:cNvSpPr/>
              <p:nvPr/>
            </p:nvSpPr>
            <p:spPr>
              <a:xfrm>
                <a:off x="3455195" y="526995"/>
                <a:ext cx="165556" cy="126048"/>
              </a:xfrm>
              <a:custGeom>
                <a:rect b="b" l="l" r="r" t="t"/>
                <a:pathLst>
                  <a:path extrusionOk="0" h="2077" w="2728">
                    <a:moveTo>
                      <a:pt x="1348" y="0"/>
                    </a:moveTo>
                    <a:cubicBezTo>
                      <a:pt x="1061" y="0"/>
                      <a:pt x="534" y="47"/>
                      <a:pt x="7" y="157"/>
                    </a:cubicBezTo>
                    <a:cubicBezTo>
                      <a:pt x="1" y="1301"/>
                      <a:pt x="688" y="2077"/>
                      <a:pt x="1365" y="2077"/>
                    </a:cubicBezTo>
                    <a:lnTo>
                      <a:pt x="1367" y="2077"/>
                    </a:lnTo>
                    <a:cubicBezTo>
                      <a:pt x="2042" y="2077"/>
                      <a:pt x="2727" y="1304"/>
                      <a:pt x="2725" y="164"/>
                    </a:cubicBezTo>
                    <a:cubicBezTo>
                      <a:pt x="2186" y="49"/>
                      <a:pt x="1641" y="0"/>
                      <a:pt x="1348"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6"/>
              <p:cNvSpPr/>
              <p:nvPr/>
            </p:nvSpPr>
            <p:spPr>
              <a:xfrm>
                <a:off x="3482808" y="411995"/>
                <a:ext cx="110451" cy="174112"/>
              </a:xfrm>
              <a:custGeom>
                <a:rect b="b" l="l" r="r" t="t"/>
                <a:pathLst>
                  <a:path extrusionOk="0" h="2869" w="1820">
                    <a:moveTo>
                      <a:pt x="370" y="0"/>
                    </a:moveTo>
                    <a:cubicBezTo>
                      <a:pt x="370" y="0"/>
                      <a:pt x="1" y="1691"/>
                      <a:pt x="7" y="2129"/>
                    </a:cubicBezTo>
                    <a:cubicBezTo>
                      <a:pt x="12" y="2535"/>
                      <a:pt x="173" y="2868"/>
                      <a:pt x="910" y="2868"/>
                    </a:cubicBezTo>
                    <a:cubicBezTo>
                      <a:pt x="1647" y="2868"/>
                      <a:pt x="1808" y="2535"/>
                      <a:pt x="1814" y="2129"/>
                    </a:cubicBezTo>
                    <a:cubicBezTo>
                      <a:pt x="1820" y="1691"/>
                      <a:pt x="1451" y="0"/>
                      <a:pt x="1451"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6"/>
              <p:cNvSpPr/>
              <p:nvPr/>
            </p:nvSpPr>
            <p:spPr>
              <a:xfrm>
                <a:off x="3389654" y="340628"/>
                <a:ext cx="75920" cy="87572"/>
              </a:xfrm>
              <a:custGeom>
                <a:rect b="b" l="l" r="r" t="t"/>
                <a:pathLst>
                  <a:path extrusionOk="0" h="1443" w="1251">
                    <a:moveTo>
                      <a:pt x="559" y="1"/>
                    </a:moveTo>
                    <a:cubicBezTo>
                      <a:pt x="523" y="1"/>
                      <a:pt x="488" y="5"/>
                      <a:pt x="453" y="13"/>
                    </a:cubicBezTo>
                    <a:cubicBezTo>
                      <a:pt x="160" y="79"/>
                      <a:pt x="0" y="409"/>
                      <a:pt x="96" y="748"/>
                    </a:cubicBezTo>
                    <a:cubicBezTo>
                      <a:pt x="184" y="1063"/>
                      <a:pt x="509" y="1442"/>
                      <a:pt x="789" y="1442"/>
                    </a:cubicBezTo>
                    <a:cubicBezTo>
                      <a:pt x="811" y="1442"/>
                      <a:pt x="832" y="1440"/>
                      <a:pt x="854" y="1435"/>
                    </a:cubicBezTo>
                    <a:cubicBezTo>
                      <a:pt x="1146" y="1368"/>
                      <a:pt x="1251" y="847"/>
                      <a:pt x="1155" y="507"/>
                    </a:cubicBezTo>
                    <a:cubicBezTo>
                      <a:pt x="1071" y="208"/>
                      <a:pt x="817" y="1"/>
                      <a:pt x="559"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6"/>
              <p:cNvSpPr/>
              <p:nvPr/>
            </p:nvSpPr>
            <p:spPr>
              <a:xfrm>
                <a:off x="3610492" y="340628"/>
                <a:ext cx="75981" cy="87572"/>
              </a:xfrm>
              <a:custGeom>
                <a:rect b="b" l="l" r="r" t="t"/>
                <a:pathLst>
                  <a:path extrusionOk="0" h="1443" w="1252">
                    <a:moveTo>
                      <a:pt x="692" y="1"/>
                    </a:moveTo>
                    <a:cubicBezTo>
                      <a:pt x="433" y="1"/>
                      <a:pt x="180" y="208"/>
                      <a:pt x="96" y="507"/>
                    </a:cubicBezTo>
                    <a:cubicBezTo>
                      <a:pt x="1" y="847"/>
                      <a:pt x="106" y="1368"/>
                      <a:pt x="398" y="1435"/>
                    </a:cubicBezTo>
                    <a:cubicBezTo>
                      <a:pt x="419" y="1440"/>
                      <a:pt x="441" y="1442"/>
                      <a:pt x="462" y="1442"/>
                    </a:cubicBezTo>
                    <a:cubicBezTo>
                      <a:pt x="743" y="1442"/>
                      <a:pt x="1066" y="1063"/>
                      <a:pt x="1156" y="748"/>
                    </a:cubicBezTo>
                    <a:cubicBezTo>
                      <a:pt x="1251" y="409"/>
                      <a:pt x="1091" y="79"/>
                      <a:pt x="799" y="13"/>
                    </a:cubicBezTo>
                    <a:cubicBezTo>
                      <a:pt x="763" y="5"/>
                      <a:pt x="728" y="1"/>
                      <a:pt x="692"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6"/>
              <p:cNvSpPr/>
              <p:nvPr/>
            </p:nvSpPr>
            <p:spPr>
              <a:xfrm>
                <a:off x="3422546" y="228480"/>
                <a:ext cx="231037" cy="273822"/>
              </a:xfrm>
              <a:custGeom>
                <a:rect b="b" l="l" r="r" t="t"/>
                <a:pathLst>
                  <a:path extrusionOk="0" h="4512" w="3807">
                    <a:moveTo>
                      <a:pt x="1903" y="0"/>
                    </a:moveTo>
                    <a:cubicBezTo>
                      <a:pt x="900" y="0"/>
                      <a:pt x="63" y="824"/>
                      <a:pt x="32" y="1872"/>
                    </a:cubicBezTo>
                    <a:cubicBezTo>
                      <a:pt x="0" y="2955"/>
                      <a:pt x="827" y="4511"/>
                      <a:pt x="1903" y="4511"/>
                    </a:cubicBezTo>
                    <a:cubicBezTo>
                      <a:pt x="2979" y="4511"/>
                      <a:pt x="3806" y="2955"/>
                      <a:pt x="3774" y="1872"/>
                    </a:cubicBezTo>
                    <a:cubicBezTo>
                      <a:pt x="3744" y="824"/>
                      <a:pt x="2906" y="0"/>
                      <a:pt x="1903"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6"/>
              <p:cNvSpPr/>
              <p:nvPr/>
            </p:nvSpPr>
            <p:spPr>
              <a:xfrm>
                <a:off x="3419876" y="217313"/>
                <a:ext cx="239048" cy="138732"/>
              </a:xfrm>
              <a:custGeom>
                <a:rect b="b" l="l" r="r" t="t"/>
                <a:pathLst>
                  <a:path extrusionOk="0" h="2286" w="3939">
                    <a:moveTo>
                      <a:pt x="1970" y="0"/>
                    </a:moveTo>
                    <a:cubicBezTo>
                      <a:pt x="1" y="0"/>
                      <a:pt x="13" y="1890"/>
                      <a:pt x="13" y="1890"/>
                    </a:cubicBezTo>
                    <a:cubicBezTo>
                      <a:pt x="13" y="1890"/>
                      <a:pt x="139" y="2286"/>
                      <a:pt x="1970" y="2286"/>
                    </a:cubicBezTo>
                    <a:cubicBezTo>
                      <a:pt x="3801" y="2286"/>
                      <a:pt x="3885" y="1890"/>
                      <a:pt x="3885" y="1890"/>
                    </a:cubicBezTo>
                    <a:cubicBezTo>
                      <a:pt x="3885" y="1890"/>
                      <a:pt x="3939" y="0"/>
                      <a:pt x="1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6"/>
              <p:cNvSpPr/>
              <p:nvPr/>
            </p:nvSpPr>
            <p:spPr>
              <a:xfrm>
                <a:off x="3418480" y="331950"/>
                <a:ext cx="30769" cy="42481"/>
              </a:xfrm>
              <a:custGeom>
                <a:rect b="b" l="l" r="r" t="t"/>
                <a:pathLst>
                  <a:path extrusionOk="0" h="700" w="507">
                    <a:moveTo>
                      <a:pt x="36" y="1"/>
                    </a:moveTo>
                    <a:cubicBezTo>
                      <a:pt x="36" y="1"/>
                      <a:pt x="0" y="350"/>
                      <a:pt x="153" y="700"/>
                    </a:cubicBezTo>
                    <a:cubicBezTo>
                      <a:pt x="153" y="700"/>
                      <a:pt x="222" y="130"/>
                      <a:pt x="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6"/>
              <p:cNvSpPr/>
              <p:nvPr/>
            </p:nvSpPr>
            <p:spPr>
              <a:xfrm>
                <a:off x="3627120" y="331950"/>
                <a:ext cx="30769" cy="42481"/>
              </a:xfrm>
              <a:custGeom>
                <a:rect b="b" l="l" r="r" t="t"/>
                <a:pathLst>
                  <a:path extrusionOk="0" h="700" w="507">
                    <a:moveTo>
                      <a:pt x="0" y="1"/>
                    </a:moveTo>
                    <a:cubicBezTo>
                      <a:pt x="284" y="130"/>
                      <a:pt x="353" y="700"/>
                      <a:pt x="353" y="700"/>
                    </a:cubicBezTo>
                    <a:cubicBezTo>
                      <a:pt x="506" y="350"/>
                      <a:pt x="470" y="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4" name="Shape 2204"/>
        <p:cNvGrpSpPr/>
        <p:nvPr/>
      </p:nvGrpSpPr>
      <p:grpSpPr>
        <a:xfrm>
          <a:off x="0" y="0"/>
          <a:ext cx="0" cy="0"/>
          <a:chOff x="0" y="0"/>
          <a:chExt cx="0" cy="0"/>
        </a:xfrm>
      </p:grpSpPr>
      <p:sp>
        <p:nvSpPr>
          <p:cNvPr id="2205" name="Google Shape;2205;p87"/>
          <p:cNvSpPr/>
          <p:nvPr/>
        </p:nvSpPr>
        <p:spPr>
          <a:xfrm>
            <a:off x="5139525" y="3011688"/>
            <a:ext cx="587700" cy="5877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7"/>
          <p:cNvSpPr/>
          <p:nvPr/>
        </p:nvSpPr>
        <p:spPr>
          <a:xfrm>
            <a:off x="4278100" y="3011675"/>
            <a:ext cx="587700" cy="5877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7"/>
          <p:cNvSpPr/>
          <p:nvPr/>
        </p:nvSpPr>
        <p:spPr>
          <a:xfrm>
            <a:off x="3416675" y="3011675"/>
            <a:ext cx="587700" cy="5877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7"/>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209" name="Google Shape;2209;p87"/>
          <p:cNvSpPr txBox="1"/>
          <p:nvPr>
            <p:ph idx="1" type="subTitle"/>
          </p:nvPr>
        </p:nvSpPr>
        <p:spPr>
          <a:xfrm>
            <a:off x="2347900" y="1807355"/>
            <a:ext cx="4448100" cy="10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Do you have any questions?</a:t>
            </a:r>
            <a:endParaRPr b="1" sz="2000"/>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grpSp>
        <p:nvGrpSpPr>
          <p:cNvPr id="2210" name="Google Shape;2210;p87"/>
          <p:cNvGrpSpPr/>
          <p:nvPr/>
        </p:nvGrpSpPr>
        <p:grpSpPr>
          <a:xfrm>
            <a:off x="3572524" y="3167535"/>
            <a:ext cx="276012" cy="275991"/>
            <a:chOff x="3368074" y="3882537"/>
            <a:chExt cx="215298" cy="215298"/>
          </a:xfrm>
        </p:grpSpPr>
        <p:sp>
          <p:nvSpPr>
            <p:cNvPr id="2211" name="Google Shape;2211;p8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4" name="Google Shape;2214;p87"/>
          <p:cNvGrpSpPr/>
          <p:nvPr/>
        </p:nvGrpSpPr>
        <p:grpSpPr>
          <a:xfrm>
            <a:off x="4438556" y="3186243"/>
            <a:ext cx="266790" cy="238574"/>
            <a:chOff x="3824739" y="3890112"/>
            <a:chExt cx="208105" cy="186110"/>
          </a:xfrm>
        </p:grpSpPr>
        <p:sp>
          <p:nvSpPr>
            <p:cNvPr id="2215" name="Google Shape;2215;p8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8" name="Google Shape;2218;p87"/>
          <p:cNvSpPr/>
          <p:nvPr/>
        </p:nvSpPr>
        <p:spPr>
          <a:xfrm>
            <a:off x="5302440" y="3186482"/>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7"/>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DM Sans"/>
                <a:ea typeface="DM Sans"/>
                <a:cs typeface="DM Sans"/>
                <a:sym typeface="DM Sans"/>
              </a:rPr>
              <a:t>Please keep this slide for attribution</a:t>
            </a:r>
            <a:endParaRPr sz="1200">
              <a:solidFill>
                <a:schemeClr val="lt2"/>
              </a:solidFill>
              <a:latin typeface="DM Sans"/>
              <a:ea typeface="DM Sans"/>
              <a:cs typeface="DM Sans"/>
              <a:sym typeface="DM Sans"/>
            </a:endParaRPr>
          </a:p>
        </p:txBody>
      </p:sp>
      <p:grpSp>
        <p:nvGrpSpPr>
          <p:cNvPr id="2220" name="Google Shape;2220;p87"/>
          <p:cNvGrpSpPr/>
          <p:nvPr/>
        </p:nvGrpSpPr>
        <p:grpSpPr>
          <a:xfrm flipH="1">
            <a:off x="481682" y="440423"/>
            <a:ext cx="1174231" cy="940257"/>
            <a:chOff x="7599119" y="3133086"/>
            <a:chExt cx="1174231" cy="940257"/>
          </a:xfrm>
        </p:grpSpPr>
        <p:sp>
          <p:nvSpPr>
            <p:cNvPr id="2221" name="Google Shape;2221;p87"/>
            <p:cNvSpPr/>
            <p:nvPr/>
          </p:nvSpPr>
          <p:spPr>
            <a:xfrm flipH="1" rot="358398">
              <a:off x="7639391" y="3187737"/>
              <a:ext cx="1093688" cy="830955"/>
            </a:xfrm>
            <a:custGeom>
              <a:rect b="b" l="l" r="r" t="t"/>
              <a:pathLst>
                <a:path extrusionOk="0" h="9289" w="12225">
                  <a:moveTo>
                    <a:pt x="1551" y="0"/>
                  </a:moveTo>
                  <a:cubicBezTo>
                    <a:pt x="697" y="0"/>
                    <a:pt x="0" y="698"/>
                    <a:pt x="0" y="1551"/>
                  </a:cubicBezTo>
                  <a:lnTo>
                    <a:pt x="0" y="5015"/>
                  </a:lnTo>
                  <a:cubicBezTo>
                    <a:pt x="0" y="5868"/>
                    <a:pt x="697" y="6566"/>
                    <a:pt x="1551" y="6566"/>
                  </a:cubicBezTo>
                  <a:lnTo>
                    <a:pt x="7384" y="6566"/>
                  </a:lnTo>
                  <a:lnTo>
                    <a:pt x="10984" y="9289"/>
                  </a:lnTo>
                  <a:lnTo>
                    <a:pt x="10245" y="6566"/>
                  </a:lnTo>
                  <a:lnTo>
                    <a:pt x="10674" y="6566"/>
                  </a:lnTo>
                  <a:cubicBezTo>
                    <a:pt x="11526" y="6566"/>
                    <a:pt x="12225" y="5867"/>
                    <a:pt x="12225" y="5015"/>
                  </a:cubicBezTo>
                  <a:lnTo>
                    <a:pt x="12225" y="1551"/>
                  </a:lnTo>
                  <a:cubicBezTo>
                    <a:pt x="12225" y="698"/>
                    <a:pt x="11526" y="0"/>
                    <a:pt x="10674"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2" name="Google Shape;2222;p87"/>
            <p:cNvGrpSpPr/>
            <p:nvPr/>
          </p:nvGrpSpPr>
          <p:grpSpPr>
            <a:xfrm flipH="1" rot="358386">
              <a:off x="7639350" y="3191912"/>
              <a:ext cx="1093770" cy="822635"/>
              <a:chOff x="3946050" y="181125"/>
              <a:chExt cx="839376" cy="631351"/>
            </a:xfrm>
          </p:grpSpPr>
          <p:sp>
            <p:nvSpPr>
              <p:cNvPr id="2223" name="Google Shape;2223;p87"/>
              <p:cNvSpPr/>
              <p:nvPr/>
            </p:nvSpPr>
            <p:spPr>
              <a:xfrm>
                <a:off x="3946050" y="181125"/>
                <a:ext cx="839376" cy="450789"/>
              </a:xfrm>
              <a:custGeom>
                <a:rect b="b" l="l" r="r" t="t"/>
                <a:pathLst>
                  <a:path extrusionOk="0" h="6566" w="12226">
                    <a:moveTo>
                      <a:pt x="1552" y="0"/>
                    </a:moveTo>
                    <a:cubicBezTo>
                      <a:pt x="699" y="0"/>
                      <a:pt x="1" y="698"/>
                      <a:pt x="1" y="1551"/>
                    </a:cubicBezTo>
                    <a:lnTo>
                      <a:pt x="1" y="5015"/>
                    </a:lnTo>
                    <a:cubicBezTo>
                      <a:pt x="1" y="5867"/>
                      <a:pt x="699" y="6566"/>
                      <a:pt x="1552" y="6566"/>
                    </a:cubicBezTo>
                    <a:lnTo>
                      <a:pt x="10675" y="6566"/>
                    </a:lnTo>
                    <a:cubicBezTo>
                      <a:pt x="11528" y="6566"/>
                      <a:pt x="12226" y="5867"/>
                      <a:pt x="12226" y="5015"/>
                    </a:cubicBezTo>
                    <a:lnTo>
                      <a:pt x="12226" y="1551"/>
                    </a:lnTo>
                    <a:cubicBezTo>
                      <a:pt x="12226" y="698"/>
                      <a:pt x="11528" y="0"/>
                      <a:pt x="106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7"/>
              <p:cNvSpPr/>
              <p:nvPr/>
            </p:nvSpPr>
            <p:spPr>
              <a:xfrm>
                <a:off x="4453014" y="625460"/>
                <a:ext cx="247364" cy="187016"/>
              </a:xfrm>
              <a:custGeom>
                <a:rect b="b" l="l" r="r" t="t"/>
                <a:pathLst>
                  <a:path extrusionOk="0" h="2724" w="3603">
                    <a:moveTo>
                      <a:pt x="1" y="1"/>
                    </a:moveTo>
                    <a:lnTo>
                      <a:pt x="3602" y="2724"/>
                    </a:lnTo>
                    <a:lnTo>
                      <a:pt x="28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7"/>
              <p:cNvSpPr/>
              <p:nvPr/>
            </p:nvSpPr>
            <p:spPr>
              <a:xfrm>
                <a:off x="4031185" y="388743"/>
                <a:ext cx="669180" cy="35632"/>
              </a:xfrm>
              <a:custGeom>
                <a:rect b="b" l="l" r="r" t="t"/>
                <a:pathLst>
                  <a:path extrusionOk="0" h="519" w="9747">
                    <a:moveTo>
                      <a:pt x="259" y="1"/>
                    </a:moveTo>
                    <a:cubicBezTo>
                      <a:pt x="117" y="1"/>
                      <a:pt x="0" y="117"/>
                      <a:pt x="0" y="259"/>
                    </a:cubicBezTo>
                    <a:cubicBezTo>
                      <a:pt x="0" y="402"/>
                      <a:pt x="117" y="518"/>
                      <a:pt x="259" y="518"/>
                    </a:cubicBezTo>
                    <a:lnTo>
                      <a:pt x="9487" y="518"/>
                    </a:lnTo>
                    <a:cubicBezTo>
                      <a:pt x="9630" y="518"/>
                      <a:pt x="9746" y="401"/>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7"/>
              <p:cNvSpPr/>
              <p:nvPr/>
            </p:nvSpPr>
            <p:spPr>
              <a:xfrm>
                <a:off x="4031185" y="281982"/>
                <a:ext cx="669180" cy="35632"/>
              </a:xfrm>
              <a:custGeom>
                <a:rect b="b" l="l" r="r" t="t"/>
                <a:pathLst>
                  <a:path extrusionOk="0" h="519" w="9747">
                    <a:moveTo>
                      <a:pt x="259" y="1"/>
                    </a:moveTo>
                    <a:cubicBezTo>
                      <a:pt x="117" y="1"/>
                      <a:pt x="0" y="117"/>
                      <a:pt x="0" y="260"/>
                    </a:cubicBezTo>
                    <a:cubicBezTo>
                      <a:pt x="0" y="402"/>
                      <a:pt x="117" y="518"/>
                      <a:pt x="259" y="518"/>
                    </a:cubicBezTo>
                    <a:lnTo>
                      <a:pt x="9487" y="518"/>
                    </a:lnTo>
                    <a:cubicBezTo>
                      <a:pt x="9630" y="518"/>
                      <a:pt x="9746" y="402"/>
                      <a:pt x="9746" y="260"/>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7"/>
              <p:cNvSpPr/>
              <p:nvPr/>
            </p:nvSpPr>
            <p:spPr>
              <a:xfrm>
                <a:off x="4031185" y="495436"/>
                <a:ext cx="669180" cy="35563"/>
              </a:xfrm>
              <a:custGeom>
                <a:rect b="b" l="l" r="r" t="t"/>
                <a:pathLst>
                  <a:path extrusionOk="0" h="518" w="9747">
                    <a:moveTo>
                      <a:pt x="259" y="1"/>
                    </a:moveTo>
                    <a:cubicBezTo>
                      <a:pt x="117" y="1"/>
                      <a:pt x="0" y="117"/>
                      <a:pt x="0" y="259"/>
                    </a:cubicBezTo>
                    <a:cubicBezTo>
                      <a:pt x="0" y="402"/>
                      <a:pt x="117" y="518"/>
                      <a:pt x="259" y="518"/>
                    </a:cubicBezTo>
                    <a:lnTo>
                      <a:pt x="9487" y="518"/>
                    </a:lnTo>
                    <a:cubicBezTo>
                      <a:pt x="9630" y="518"/>
                      <a:pt x="9746" y="402"/>
                      <a:pt x="9746" y="259"/>
                    </a:cubicBezTo>
                    <a:cubicBezTo>
                      <a:pt x="9746" y="117"/>
                      <a:pt x="9630" y="1"/>
                      <a:pt x="9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28" name="Google Shape;2228;p87"/>
          <p:cNvGrpSpPr/>
          <p:nvPr/>
        </p:nvGrpSpPr>
        <p:grpSpPr>
          <a:xfrm>
            <a:off x="561246" y="3443526"/>
            <a:ext cx="812893" cy="755438"/>
            <a:chOff x="7664871" y="151651"/>
            <a:chExt cx="812893" cy="755438"/>
          </a:xfrm>
        </p:grpSpPr>
        <p:sp>
          <p:nvSpPr>
            <p:cNvPr id="2229" name="Google Shape;2229;p87"/>
            <p:cNvSpPr/>
            <p:nvPr/>
          </p:nvSpPr>
          <p:spPr>
            <a:xfrm rot="408062">
              <a:off x="7702114" y="193007"/>
              <a:ext cx="738415" cy="672724"/>
            </a:xfrm>
            <a:custGeom>
              <a:rect b="b" l="l" r="r" t="t"/>
              <a:pathLst>
                <a:path extrusionOk="0" h="5571" w="6115">
                  <a:moveTo>
                    <a:pt x="3058" y="1"/>
                  </a:moveTo>
                  <a:cubicBezTo>
                    <a:pt x="2345" y="1"/>
                    <a:pt x="1632" y="272"/>
                    <a:pt x="1089" y="816"/>
                  </a:cubicBezTo>
                  <a:cubicBezTo>
                    <a:pt x="1" y="1904"/>
                    <a:pt x="1" y="3667"/>
                    <a:pt x="1089" y="4755"/>
                  </a:cubicBezTo>
                  <a:cubicBezTo>
                    <a:pt x="1632" y="5298"/>
                    <a:pt x="2345" y="5570"/>
                    <a:pt x="3058" y="5570"/>
                  </a:cubicBezTo>
                  <a:cubicBezTo>
                    <a:pt x="3770" y="5570"/>
                    <a:pt x="4483" y="5298"/>
                    <a:pt x="5026" y="4755"/>
                  </a:cubicBezTo>
                  <a:cubicBezTo>
                    <a:pt x="6115" y="3667"/>
                    <a:pt x="6115" y="1904"/>
                    <a:pt x="5026" y="816"/>
                  </a:cubicBezTo>
                  <a:cubicBezTo>
                    <a:pt x="4483" y="272"/>
                    <a:pt x="3770" y="1"/>
                    <a:pt x="305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0" name="Google Shape;2230;p87"/>
            <p:cNvGrpSpPr/>
            <p:nvPr/>
          </p:nvGrpSpPr>
          <p:grpSpPr>
            <a:xfrm rot="408094">
              <a:off x="7702108" y="193009"/>
              <a:ext cx="738412" cy="672722"/>
              <a:chOff x="3392500" y="181000"/>
              <a:chExt cx="700168" cy="637880"/>
            </a:xfrm>
          </p:grpSpPr>
          <p:sp>
            <p:nvSpPr>
              <p:cNvPr id="2231" name="Google Shape;2231;p87"/>
              <p:cNvSpPr/>
              <p:nvPr/>
            </p:nvSpPr>
            <p:spPr>
              <a:xfrm>
                <a:off x="3392500" y="181000"/>
                <a:ext cx="700168" cy="637880"/>
              </a:xfrm>
              <a:custGeom>
                <a:rect b="b" l="l" r="r" t="t"/>
                <a:pathLst>
                  <a:path extrusionOk="0" h="5571" w="6115">
                    <a:moveTo>
                      <a:pt x="3058" y="1"/>
                    </a:moveTo>
                    <a:cubicBezTo>
                      <a:pt x="2345" y="1"/>
                      <a:pt x="1632" y="272"/>
                      <a:pt x="1089" y="816"/>
                    </a:cubicBezTo>
                    <a:cubicBezTo>
                      <a:pt x="1" y="1904"/>
                      <a:pt x="1" y="3667"/>
                      <a:pt x="1089" y="4755"/>
                    </a:cubicBezTo>
                    <a:cubicBezTo>
                      <a:pt x="1632" y="5298"/>
                      <a:pt x="2345" y="5570"/>
                      <a:pt x="3058" y="5570"/>
                    </a:cubicBezTo>
                    <a:cubicBezTo>
                      <a:pt x="3770" y="5570"/>
                      <a:pt x="4483" y="5298"/>
                      <a:pt x="5026" y="4755"/>
                    </a:cubicBezTo>
                    <a:cubicBezTo>
                      <a:pt x="6115" y="3667"/>
                      <a:pt x="6115" y="1904"/>
                      <a:pt x="5026" y="816"/>
                    </a:cubicBezTo>
                    <a:cubicBezTo>
                      <a:pt x="4483" y="272"/>
                      <a:pt x="3770" y="1"/>
                      <a:pt x="30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7"/>
              <p:cNvSpPr/>
              <p:nvPr/>
            </p:nvSpPr>
            <p:spPr>
              <a:xfrm>
                <a:off x="3614513" y="329391"/>
                <a:ext cx="117477" cy="341096"/>
              </a:xfrm>
              <a:custGeom>
                <a:rect b="b" l="l" r="r" t="t"/>
                <a:pathLst>
                  <a:path extrusionOk="0" h="2979" w="1026">
                    <a:moveTo>
                      <a:pt x="534" y="0"/>
                    </a:moveTo>
                    <a:lnTo>
                      <a:pt x="0" y="2979"/>
                    </a:lnTo>
                    <a:lnTo>
                      <a:pt x="492" y="2979"/>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7"/>
              <p:cNvSpPr/>
              <p:nvPr/>
            </p:nvSpPr>
            <p:spPr>
              <a:xfrm>
                <a:off x="3753286" y="329391"/>
                <a:ext cx="117592" cy="341096"/>
              </a:xfrm>
              <a:custGeom>
                <a:rect b="b" l="l" r="r" t="t"/>
                <a:pathLst>
                  <a:path extrusionOk="0" h="2979" w="1027">
                    <a:moveTo>
                      <a:pt x="534" y="0"/>
                    </a:moveTo>
                    <a:lnTo>
                      <a:pt x="1" y="2979"/>
                    </a:lnTo>
                    <a:lnTo>
                      <a:pt x="492" y="2979"/>
                    </a:lnTo>
                    <a:lnTo>
                      <a:pt x="10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7"/>
              <p:cNvSpPr/>
              <p:nvPr/>
            </p:nvSpPr>
            <p:spPr>
              <a:xfrm>
                <a:off x="3568256" y="402441"/>
                <a:ext cx="369263" cy="57250"/>
              </a:xfrm>
              <a:custGeom>
                <a:rect b="b" l="l" r="r" t="t"/>
                <a:pathLst>
                  <a:path extrusionOk="0" h="500" w="3225">
                    <a:moveTo>
                      <a:pt x="3224" y="1"/>
                    </a:moveTo>
                    <a:lnTo>
                      <a:pt x="72" y="12"/>
                    </a:lnTo>
                    <a:lnTo>
                      <a:pt x="0" y="500"/>
                    </a:lnTo>
                    <a:lnTo>
                      <a:pt x="0" y="500"/>
                    </a:lnTo>
                    <a:lnTo>
                      <a:pt x="3152" y="487"/>
                    </a:lnTo>
                    <a:lnTo>
                      <a:pt x="32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7"/>
              <p:cNvSpPr/>
              <p:nvPr/>
            </p:nvSpPr>
            <p:spPr>
              <a:xfrm>
                <a:off x="3547875" y="540184"/>
                <a:ext cx="369263" cy="57250"/>
              </a:xfrm>
              <a:custGeom>
                <a:rect b="b" l="l" r="r" t="t"/>
                <a:pathLst>
                  <a:path extrusionOk="0" h="500" w="3225">
                    <a:moveTo>
                      <a:pt x="3224" y="0"/>
                    </a:moveTo>
                    <a:lnTo>
                      <a:pt x="72" y="12"/>
                    </a:lnTo>
                    <a:lnTo>
                      <a:pt x="0" y="500"/>
                    </a:lnTo>
                    <a:lnTo>
                      <a:pt x="3152" y="488"/>
                    </a:lnTo>
                    <a:lnTo>
                      <a:pt x="32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36" name="Google Shape;2236;p87"/>
          <p:cNvGrpSpPr/>
          <p:nvPr/>
        </p:nvGrpSpPr>
        <p:grpSpPr>
          <a:xfrm flipH="1" rot="454706">
            <a:off x="7674032" y="527565"/>
            <a:ext cx="812923" cy="667169"/>
            <a:chOff x="4064963" y="3978750"/>
            <a:chExt cx="725378" cy="595373"/>
          </a:xfrm>
        </p:grpSpPr>
        <p:sp>
          <p:nvSpPr>
            <p:cNvPr id="2237" name="Google Shape;2237;p87"/>
            <p:cNvSpPr/>
            <p:nvPr/>
          </p:nvSpPr>
          <p:spPr>
            <a:xfrm>
              <a:off x="4065003" y="3978750"/>
              <a:ext cx="725301" cy="595373"/>
            </a:xfrm>
            <a:custGeom>
              <a:rect b="b" l="l" r="r" t="t"/>
              <a:pathLst>
                <a:path extrusionOk="0" h="7680" w="9356">
                  <a:moveTo>
                    <a:pt x="1293" y="0"/>
                  </a:moveTo>
                  <a:cubicBezTo>
                    <a:pt x="582" y="0"/>
                    <a:pt x="0" y="583"/>
                    <a:pt x="0" y="1293"/>
                  </a:cubicBezTo>
                  <a:lnTo>
                    <a:pt x="0" y="4126"/>
                  </a:lnTo>
                  <a:cubicBezTo>
                    <a:pt x="0" y="4837"/>
                    <a:pt x="582" y="5419"/>
                    <a:pt x="1293" y="5419"/>
                  </a:cubicBezTo>
                  <a:lnTo>
                    <a:pt x="4995" y="5419"/>
                  </a:lnTo>
                  <a:lnTo>
                    <a:pt x="7996" y="7680"/>
                  </a:lnTo>
                  <a:lnTo>
                    <a:pt x="7621" y="5419"/>
                  </a:lnTo>
                  <a:lnTo>
                    <a:pt x="8063" y="5419"/>
                  </a:lnTo>
                  <a:cubicBezTo>
                    <a:pt x="8774" y="5419"/>
                    <a:pt x="9356" y="4838"/>
                    <a:pt x="9356" y="4126"/>
                  </a:cubicBezTo>
                  <a:lnTo>
                    <a:pt x="9356" y="1293"/>
                  </a:lnTo>
                  <a:cubicBezTo>
                    <a:pt x="9355" y="583"/>
                    <a:pt x="8774" y="0"/>
                    <a:pt x="806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8" name="Google Shape;2238;p87"/>
            <p:cNvGrpSpPr/>
            <p:nvPr/>
          </p:nvGrpSpPr>
          <p:grpSpPr>
            <a:xfrm>
              <a:off x="4064963" y="3981950"/>
              <a:ext cx="725378" cy="588978"/>
              <a:chOff x="2486400" y="3978750"/>
              <a:chExt cx="725378" cy="588978"/>
            </a:xfrm>
          </p:grpSpPr>
          <p:sp>
            <p:nvSpPr>
              <p:cNvPr id="2239" name="Google Shape;2239;p87"/>
              <p:cNvSpPr/>
              <p:nvPr/>
            </p:nvSpPr>
            <p:spPr>
              <a:xfrm>
                <a:off x="2486400" y="3978750"/>
                <a:ext cx="725378" cy="420172"/>
              </a:xfrm>
              <a:custGeom>
                <a:rect b="b" l="l" r="r" t="t"/>
                <a:pathLst>
                  <a:path extrusionOk="0" h="5420" w="9357">
                    <a:moveTo>
                      <a:pt x="1293" y="0"/>
                    </a:moveTo>
                    <a:cubicBezTo>
                      <a:pt x="583" y="0"/>
                      <a:pt x="1" y="583"/>
                      <a:pt x="1" y="1293"/>
                    </a:cubicBezTo>
                    <a:lnTo>
                      <a:pt x="1" y="4126"/>
                    </a:lnTo>
                    <a:cubicBezTo>
                      <a:pt x="1" y="4838"/>
                      <a:pt x="583" y="5419"/>
                      <a:pt x="1293" y="5419"/>
                    </a:cubicBezTo>
                    <a:lnTo>
                      <a:pt x="8062" y="5419"/>
                    </a:lnTo>
                    <a:cubicBezTo>
                      <a:pt x="8774" y="5419"/>
                      <a:pt x="9355" y="4837"/>
                      <a:pt x="9356" y="4126"/>
                    </a:cubicBezTo>
                    <a:lnTo>
                      <a:pt x="9356" y="1293"/>
                    </a:lnTo>
                    <a:cubicBezTo>
                      <a:pt x="9356" y="582"/>
                      <a:pt x="8774" y="0"/>
                      <a:pt x="8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7"/>
              <p:cNvSpPr/>
              <p:nvPr/>
            </p:nvSpPr>
            <p:spPr>
              <a:xfrm>
                <a:off x="2873628" y="4392450"/>
                <a:ext cx="232723" cy="175278"/>
              </a:xfrm>
              <a:custGeom>
                <a:rect b="b" l="l" r="r" t="t"/>
                <a:pathLst>
                  <a:path extrusionOk="0" h="2261" w="3002">
                    <a:moveTo>
                      <a:pt x="1" y="0"/>
                    </a:moveTo>
                    <a:lnTo>
                      <a:pt x="3002" y="2261"/>
                    </a:lnTo>
                    <a:lnTo>
                      <a:pt x="26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7"/>
              <p:cNvSpPr/>
              <p:nvPr/>
            </p:nvSpPr>
            <p:spPr>
              <a:xfrm>
                <a:off x="2779476" y="4065657"/>
                <a:ext cx="305284" cy="276290"/>
              </a:xfrm>
              <a:custGeom>
                <a:rect b="b" l="l" r="r" t="t"/>
                <a:pathLst>
                  <a:path extrusionOk="0" h="3564" w="3938">
                    <a:moveTo>
                      <a:pt x="1038" y="0"/>
                    </a:moveTo>
                    <a:cubicBezTo>
                      <a:pt x="1005" y="0"/>
                      <a:pt x="973" y="2"/>
                      <a:pt x="940" y="5"/>
                    </a:cubicBezTo>
                    <a:cubicBezTo>
                      <a:pt x="454" y="49"/>
                      <a:pt x="63" y="449"/>
                      <a:pt x="27" y="935"/>
                    </a:cubicBezTo>
                    <a:cubicBezTo>
                      <a:pt x="1" y="1266"/>
                      <a:pt x="137" y="1566"/>
                      <a:pt x="362" y="1768"/>
                    </a:cubicBezTo>
                    <a:lnTo>
                      <a:pt x="361" y="1768"/>
                    </a:lnTo>
                    <a:lnTo>
                      <a:pt x="1771" y="3470"/>
                    </a:lnTo>
                    <a:cubicBezTo>
                      <a:pt x="1822" y="3532"/>
                      <a:pt x="1896" y="3564"/>
                      <a:pt x="1970" y="3564"/>
                    </a:cubicBezTo>
                    <a:cubicBezTo>
                      <a:pt x="2044" y="3564"/>
                      <a:pt x="2117" y="3532"/>
                      <a:pt x="2169" y="3470"/>
                    </a:cubicBezTo>
                    <a:lnTo>
                      <a:pt x="3579" y="1768"/>
                    </a:lnTo>
                    <a:lnTo>
                      <a:pt x="3578" y="1768"/>
                    </a:lnTo>
                    <a:cubicBezTo>
                      <a:pt x="3803" y="1566"/>
                      <a:pt x="3938" y="1266"/>
                      <a:pt x="3913" y="935"/>
                    </a:cubicBezTo>
                    <a:cubicBezTo>
                      <a:pt x="3876" y="449"/>
                      <a:pt x="3485" y="49"/>
                      <a:pt x="3000" y="5"/>
                    </a:cubicBezTo>
                    <a:cubicBezTo>
                      <a:pt x="2967" y="2"/>
                      <a:pt x="2934" y="0"/>
                      <a:pt x="2902" y="0"/>
                    </a:cubicBezTo>
                    <a:cubicBezTo>
                      <a:pt x="2482" y="0"/>
                      <a:pt x="2123" y="255"/>
                      <a:pt x="1969" y="619"/>
                    </a:cubicBezTo>
                    <a:cubicBezTo>
                      <a:pt x="1816" y="255"/>
                      <a:pt x="1456" y="0"/>
                      <a:pt x="1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7"/>
              <p:cNvSpPr/>
              <p:nvPr/>
            </p:nvSpPr>
            <p:spPr>
              <a:xfrm flipH="1">
                <a:off x="2587338" y="4088759"/>
                <a:ext cx="122641" cy="196520"/>
              </a:xfrm>
              <a:custGeom>
                <a:rect b="b" l="l" r="r" t="t"/>
                <a:pathLst>
                  <a:path extrusionOk="0" h="2535" w="1582">
                    <a:moveTo>
                      <a:pt x="721" y="0"/>
                    </a:moveTo>
                    <a:cubicBezTo>
                      <a:pt x="623" y="0"/>
                      <a:pt x="516" y="13"/>
                      <a:pt x="397" y="41"/>
                    </a:cubicBezTo>
                    <a:cubicBezTo>
                      <a:pt x="280" y="69"/>
                      <a:pt x="153" y="110"/>
                      <a:pt x="18" y="165"/>
                    </a:cubicBezTo>
                    <a:lnTo>
                      <a:pt x="18" y="505"/>
                    </a:lnTo>
                    <a:cubicBezTo>
                      <a:pt x="151" y="431"/>
                      <a:pt x="276" y="375"/>
                      <a:pt x="392" y="338"/>
                    </a:cubicBezTo>
                    <a:cubicBezTo>
                      <a:pt x="510" y="301"/>
                      <a:pt x="622" y="283"/>
                      <a:pt x="727" y="283"/>
                    </a:cubicBezTo>
                    <a:cubicBezTo>
                      <a:pt x="877" y="283"/>
                      <a:pt x="997" y="325"/>
                      <a:pt x="1089" y="408"/>
                    </a:cubicBezTo>
                    <a:cubicBezTo>
                      <a:pt x="1183" y="492"/>
                      <a:pt x="1229" y="600"/>
                      <a:pt x="1229" y="731"/>
                    </a:cubicBezTo>
                    <a:cubicBezTo>
                      <a:pt x="1229" y="813"/>
                      <a:pt x="1208" y="896"/>
                      <a:pt x="1165" y="980"/>
                    </a:cubicBezTo>
                    <a:cubicBezTo>
                      <a:pt x="1122" y="1064"/>
                      <a:pt x="1047" y="1165"/>
                      <a:pt x="939" y="1287"/>
                    </a:cubicBezTo>
                    <a:cubicBezTo>
                      <a:pt x="883" y="1351"/>
                      <a:pt x="744" y="1495"/>
                      <a:pt x="523" y="1719"/>
                    </a:cubicBezTo>
                    <a:cubicBezTo>
                      <a:pt x="303" y="1941"/>
                      <a:pt x="129" y="2119"/>
                      <a:pt x="0" y="2250"/>
                    </a:cubicBezTo>
                    <a:lnTo>
                      <a:pt x="0" y="2534"/>
                    </a:lnTo>
                    <a:lnTo>
                      <a:pt x="1581" y="2534"/>
                    </a:lnTo>
                    <a:lnTo>
                      <a:pt x="1581" y="2250"/>
                    </a:lnTo>
                    <a:lnTo>
                      <a:pt x="406" y="2250"/>
                    </a:lnTo>
                    <a:cubicBezTo>
                      <a:pt x="677" y="1974"/>
                      <a:pt x="887" y="1759"/>
                      <a:pt x="1036" y="1605"/>
                    </a:cubicBezTo>
                    <a:cubicBezTo>
                      <a:pt x="1185" y="1451"/>
                      <a:pt x="1274" y="1358"/>
                      <a:pt x="1301" y="1326"/>
                    </a:cubicBezTo>
                    <a:cubicBezTo>
                      <a:pt x="1402" y="1201"/>
                      <a:pt x="1472" y="1093"/>
                      <a:pt x="1509" y="1002"/>
                    </a:cubicBezTo>
                    <a:cubicBezTo>
                      <a:pt x="1548" y="909"/>
                      <a:pt x="1568" y="813"/>
                      <a:pt x="1568" y="710"/>
                    </a:cubicBezTo>
                    <a:cubicBezTo>
                      <a:pt x="1568" y="495"/>
                      <a:pt x="1491" y="322"/>
                      <a:pt x="1337" y="193"/>
                    </a:cubicBezTo>
                    <a:cubicBezTo>
                      <a:pt x="1184" y="65"/>
                      <a:pt x="978" y="0"/>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3" name="Google Shape;2243;p87"/>
          <p:cNvGrpSpPr/>
          <p:nvPr/>
        </p:nvGrpSpPr>
        <p:grpSpPr>
          <a:xfrm>
            <a:off x="1329195" y="4198985"/>
            <a:ext cx="508982" cy="485315"/>
            <a:chOff x="8264420" y="1017185"/>
            <a:chExt cx="508982" cy="485315"/>
          </a:xfrm>
        </p:grpSpPr>
        <p:sp>
          <p:nvSpPr>
            <p:cNvPr id="2244" name="Google Shape;2244;p87"/>
            <p:cNvSpPr/>
            <p:nvPr/>
          </p:nvSpPr>
          <p:spPr>
            <a:xfrm>
              <a:off x="8264420" y="1017185"/>
              <a:ext cx="508962" cy="485299"/>
            </a:xfrm>
            <a:custGeom>
              <a:rect b="b" l="l" r="r" t="t"/>
              <a:pathLst>
                <a:path extrusionOk="0" h="6768" w="7098">
                  <a:moveTo>
                    <a:pt x="3715" y="1"/>
                  </a:moveTo>
                  <a:cubicBezTo>
                    <a:pt x="2849" y="1"/>
                    <a:pt x="1983" y="331"/>
                    <a:pt x="1322" y="992"/>
                  </a:cubicBezTo>
                  <a:cubicBezTo>
                    <a:pt x="0" y="2313"/>
                    <a:pt x="0" y="4456"/>
                    <a:pt x="1322" y="5777"/>
                  </a:cubicBezTo>
                  <a:cubicBezTo>
                    <a:pt x="1957" y="6412"/>
                    <a:pt x="2817" y="6767"/>
                    <a:pt x="3714" y="6767"/>
                  </a:cubicBezTo>
                  <a:cubicBezTo>
                    <a:pt x="4612" y="6767"/>
                    <a:pt x="5473" y="6412"/>
                    <a:pt x="6107" y="5777"/>
                  </a:cubicBezTo>
                  <a:cubicBezTo>
                    <a:pt x="6742" y="5142"/>
                    <a:pt x="7098" y="4282"/>
                    <a:pt x="7098" y="3384"/>
                  </a:cubicBezTo>
                  <a:cubicBezTo>
                    <a:pt x="7098" y="2487"/>
                    <a:pt x="6742" y="1626"/>
                    <a:pt x="6107" y="992"/>
                  </a:cubicBezTo>
                  <a:cubicBezTo>
                    <a:pt x="5446" y="331"/>
                    <a:pt x="4580" y="1"/>
                    <a:pt x="371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5" name="Google Shape;2245;p87"/>
            <p:cNvGrpSpPr/>
            <p:nvPr/>
          </p:nvGrpSpPr>
          <p:grpSpPr>
            <a:xfrm>
              <a:off x="8264433" y="1017193"/>
              <a:ext cx="508969" cy="485306"/>
              <a:chOff x="2714613" y="231688"/>
              <a:chExt cx="618733" cy="589967"/>
            </a:xfrm>
          </p:grpSpPr>
          <p:sp>
            <p:nvSpPr>
              <p:cNvPr id="2246" name="Google Shape;2246;p87"/>
              <p:cNvSpPr/>
              <p:nvPr/>
            </p:nvSpPr>
            <p:spPr>
              <a:xfrm>
                <a:off x="2714613" y="231688"/>
                <a:ext cx="618733" cy="589967"/>
              </a:xfrm>
              <a:custGeom>
                <a:rect b="b" l="l" r="r" t="t"/>
                <a:pathLst>
                  <a:path extrusionOk="0" h="6768" w="7098">
                    <a:moveTo>
                      <a:pt x="3713" y="1"/>
                    </a:moveTo>
                    <a:cubicBezTo>
                      <a:pt x="2847" y="1"/>
                      <a:pt x="1982" y="331"/>
                      <a:pt x="1322" y="992"/>
                    </a:cubicBezTo>
                    <a:cubicBezTo>
                      <a:pt x="0" y="2314"/>
                      <a:pt x="0" y="4456"/>
                      <a:pt x="1322" y="5777"/>
                    </a:cubicBezTo>
                    <a:cubicBezTo>
                      <a:pt x="1956" y="6412"/>
                      <a:pt x="2816" y="6768"/>
                      <a:pt x="3714" y="6768"/>
                    </a:cubicBezTo>
                    <a:cubicBezTo>
                      <a:pt x="4610" y="6768"/>
                      <a:pt x="5471" y="6412"/>
                      <a:pt x="6106" y="5777"/>
                    </a:cubicBezTo>
                    <a:cubicBezTo>
                      <a:pt x="6740" y="5143"/>
                      <a:pt x="7097" y="4282"/>
                      <a:pt x="7097" y="3384"/>
                    </a:cubicBezTo>
                    <a:cubicBezTo>
                      <a:pt x="7097" y="2487"/>
                      <a:pt x="6740" y="1627"/>
                      <a:pt x="6106" y="992"/>
                    </a:cubicBezTo>
                    <a:cubicBezTo>
                      <a:pt x="5445" y="331"/>
                      <a:pt x="4579" y="1"/>
                      <a:pt x="37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7"/>
              <p:cNvSpPr/>
              <p:nvPr/>
            </p:nvSpPr>
            <p:spPr>
              <a:xfrm>
                <a:off x="2851906" y="335401"/>
                <a:ext cx="372913" cy="354695"/>
              </a:xfrm>
              <a:custGeom>
                <a:rect b="b" l="l" r="r" t="t"/>
                <a:pathLst>
                  <a:path extrusionOk="0" h="4069" w="4278">
                    <a:moveTo>
                      <a:pt x="2140" y="1"/>
                    </a:moveTo>
                    <a:lnTo>
                      <a:pt x="1478" y="1340"/>
                    </a:lnTo>
                    <a:lnTo>
                      <a:pt x="1" y="1554"/>
                    </a:lnTo>
                    <a:lnTo>
                      <a:pt x="1070" y="2597"/>
                    </a:lnTo>
                    <a:lnTo>
                      <a:pt x="817" y="4069"/>
                    </a:lnTo>
                    <a:lnTo>
                      <a:pt x="2140" y="3374"/>
                    </a:lnTo>
                    <a:lnTo>
                      <a:pt x="3461" y="4069"/>
                    </a:lnTo>
                    <a:lnTo>
                      <a:pt x="3461" y="4069"/>
                    </a:lnTo>
                    <a:lnTo>
                      <a:pt x="3208" y="2597"/>
                    </a:lnTo>
                    <a:lnTo>
                      <a:pt x="4278" y="1554"/>
                    </a:lnTo>
                    <a:lnTo>
                      <a:pt x="2800" y="1340"/>
                    </a:lnTo>
                    <a:lnTo>
                      <a:pt x="2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8" name="Google Shape;2248;p87"/>
          <p:cNvGrpSpPr/>
          <p:nvPr/>
        </p:nvGrpSpPr>
        <p:grpSpPr>
          <a:xfrm rot="394684">
            <a:off x="7895484" y="3741148"/>
            <a:ext cx="673337" cy="673337"/>
            <a:chOff x="369411" y="4281700"/>
            <a:chExt cx="567589" cy="567589"/>
          </a:xfrm>
        </p:grpSpPr>
        <p:sp>
          <p:nvSpPr>
            <p:cNvPr id="2249" name="Google Shape;2249;p87"/>
            <p:cNvSpPr/>
            <p:nvPr/>
          </p:nvSpPr>
          <p:spPr>
            <a:xfrm>
              <a:off x="369411" y="4281763"/>
              <a:ext cx="567589" cy="567474"/>
            </a:xfrm>
            <a:custGeom>
              <a:rect b="b" l="l" r="r" t="t"/>
              <a:pathLst>
                <a:path extrusionOk="0" h="9879" w="9881">
                  <a:moveTo>
                    <a:pt x="4940" y="0"/>
                  </a:moveTo>
                  <a:cubicBezTo>
                    <a:pt x="3629" y="0"/>
                    <a:pt x="2374" y="520"/>
                    <a:pt x="1447" y="1446"/>
                  </a:cubicBezTo>
                  <a:cubicBezTo>
                    <a:pt x="521" y="2373"/>
                    <a:pt x="0" y="3629"/>
                    <a:pt x="0" y="4939"/>
                  </a:cubicBezTo>
                  <a:cubicBezTo>
                    <a:pt x="0" y="6250"/>
                    <a:pt x="521" y="7505"/>
                    <a:pt x="1447" y="8432"/>
                  </a:cubicBezTo>
                  <a:cubicBezTo>
                    <a:pt x="2374" y="9359"/>
                    <a:pt x="3629" y="9879"/>
                    <a:pt x="4940" y="9879"/>
                  </a:cubicBezTo>
                  <a:cubicBezTo>
                    <a:pt x="6250" y="9879"/>
                    <a:pt x="7507" y="9359"/>
                    <a:pt x="8433" y="8432"/>
                  </a:cubicBezTo>
                  <a:cubicBezTo>
                    <a:pt x="9359" y="7505"/>
                    <a:pt x="9880" y="6250"/>
                    <a:pt x="9880" y="4939"/>
                  </a:cubicBezTo>
                  <a:cubicBezTo>
                    <a:pt x="9880" y="3629"/>
                    <a:pt x="9359" y="2373"/>
                    <a:pt x="8433" y="1446"/>
                  </a:cubicBezTo>
                  <a:cubicBezTo>
                    <a:pt x="7507" y="520"/>
                    <a:pt x="6250" y="0"/>
                    <a:pt x="4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0" name="Google Shape;2250;p87"/>
            <p:cNvGrpSpPr/>
            <p:nvPr/>
          </p:nvGrpSpPr>
          <p:grpSpPr>
            <a:xfrm>
              <a:off x="369438" y="4281700"/>
              <a:ext cx="567532" cy="567589"/>
              <a:chOff x="388650" y="4371262"/>
              <a:chExt cx="567532" cy="567589"/>
            </a:xfrm>
          </p:grpSpPr>
          <p:sp>
            <p:nvSpPr>
              <p:cNvPr id="2251" name="Google Shape;2251;p87"/>
              <p:cNvSpPr/>
              <p:nvPr/>
            </p:nvSpPr>
            <p:spPr>
              <a:xfrm>
                <a:off x="388650" y="4371262"/>
                <a:ext cx="567532" cy="567589"/>
              </a:xfrm>
              <a:custGeom>
                <a:rect b="b" l="l" r="r" t="t"/>
                <a:pathLst>
                  <a:path extrusionOk="0" h="9881" w="9880">
                    <a:moveTo>
                      <a:pt x="4940" y="1"/>
                    </a:moveTo>
                    <a:cubicBezTo>
                      <a:pt x="3630" y="1"/>
                      <a:pt x="2373" y="522"/>
                      <a:pt x="1448" y="1447"/>
                    </a:cubicBezTo>
                    <a:cubicBezTo>
                      <a:pt x="521" y="2374"/>
                      <a:pt x="1" y="3631"/>
                      <a:pt x="1" y="4941"/>
                    </a:cubicBezTo>
                    <a:cubicBezTo>
                      <a:pt x="1" y="6251"/>
                      <a:pt x="521" y="7507"/>
                      <a:pt x="1448" y="8433"/>
                    </a:cubicBezTo>
                    <a:cubicBezTo>
                      <a:pt x="2373" y="9360"/>
                      <a:pt x="3630" y="9880"/>
                      <a:pt x="4940" y="9880"/>
                    </a:cubicBezTo>
                    <a:cubicBezTo>
                      <a:pt x="6251" y="9880"/>
                      <a:pt x="7507" y="9360"/>
                      <a:pt x="8433" y="8433"/>
                    </a:cubicBezTo>
                    <a:cubicBezTo>
                      <a:pt x="9359" y="7507"/>
                      <a:pt x="9880" y="6251"/>
                      <a:pt x="9880" y="4941"/>
                    </a:cubicBezTo>
                    <a:cubicBezTo>
                      <a:pt x="9880" y="3631"/>
                      <a:pt x="9359" y="2374"/>
                      <a:pt x="8433" y="1447"/>
                    </a:cubicBezTo>
                    <a:cubicBezTo>
                      <a:pt x="7507" y="522"/>
                      <a:pt x="6251"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7"/>
              <p:cNvSpPr/>
              <p:nvPr/>
            </p:nvSpPr>
            <p:spPr>
              <a:xfrm>
                <a:off x="492908" y="4510732"/>
                <a:ext cx="359245" cy="316910"/>
              </a:xfrm>
              <a:custGeom>
                <a:rect b="b" l="l" r="r" t="t"/>
                <a:pathLst>
                  <a:path extrusionOk="0" h="5517" w="6254">
                    <a:moveTo>
                      <a:pt x="1606" y="0"/>
                    </a:moveTo>
                    <a:cubicBezTo>
                      <a:pt x="1575" y="0"/>
                      <a:pt x="1544" y="1"/>
                      <a:pt x="1513" y="3"/>
                    </a:cubicBezTo>
                    <a:cubicBezTo>
                      <a:pt x="703" y="49"/>
                      <a:pt x="50" y="713"/>
                      <a:pt x="16" y="1523"/>
                    </a:cubicBezTo>
                    <a:cubicBezTo>
                      <a:pt x="0" y="1925"/>
                      <a:pt x="134" y="2295"/>
                      <a:pt x="365" y="2583"/>
                    </a:cubicBezTo>
                    <a:cubicBezTo>
                      <a:pt x="408" y="2636"/>
                      <a:pt x="454" y="2687"/>
                      <a:pt x="503" y="2734"/>
                    </a:cubicBezTo>
                    <a:cubicBezTo>
                      <a:pt x="988" y="3262"/>
                      <a:pt x="2610" y="5019"/>
                      <a:pt x="3029" y="5473"/>
                    </a:cubicBezTo>
                    <a:cubicBezTo>
                      <a:pt x="3055" y="5502"/>
                      <a:pt x="3091" y="5516"/>
                      <a:pt x="3127" y="5516"/>
                    </a:cubicBezTo>
                    <a:cubicBezTo>
                      <a:pt x="3164" y="5516"/>
                      <a:pt x="3200" y="5502"/>
                      <a:pt x="3227" y="5473"/>
                    </a:cubicBezTo>
                    <a:lnTo>
                      <a:pt x="5744" y="2741"/>
                    </a:lnTo>
                    <a:cubicBezTo>
                      <a:pt x="5796" y="2693"/>
                      <a:pt x="5844" y="2639"/>
                      <a:pt x="5889" y="2584"/>
                    </a:cubicBezTo>
                    <a:lnTo>
                      <a:pt x="5890" y="2583"/>
                    </a:lnTo>
                    <a:cubicBezTo>
                      <a:pt x="6121" y="2295"/>
                      <a:pt x="6254" y="1925"/>
                      <a:pt x="6237" y="1523"/>
                    </a:cubicBezTo>
                    <a:cubicBezTo>
                      <a:pt x="6204" y="713"/>
                      <a:pt x="5551" y="49"/>
                      <a:pt x="4742" y="3"/>
                    </a:cubicBezTo>
                    <a:cubicBezTo>
                      <a:pt x="4711" y="1"/>
                      <a:pt x="4680" y="0"/>
                      <a:pt x="4649" y="0"/>
                    </a:cubicBezTo>
                    <a:cubicBezTo>
                      <a:pt x="3930" y="0"/>
                      <a:pt x="3324" y="478"/>
                      <a:pt x="3127" y="1134"/>
                    </a:cubicBezTo>
                    <a:cubicBezTo>
                      <a:pt x="2931" y="478"/>
                      <a:pt x="2324" y="0"/>
                      <a:pt x="16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53" name="Google Shape;2253;p87"/>
          <p:cNvSpPr/>
          <p:nvPr/>
        </p:nvSpPr>
        <p:spPr>
          <a:xfrm>
            <a:off x="1461932" y="2590950"/>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7"/>
          <p:cNvSpPr/>
          <p:nvPr/>
        </p:nvSpPr>
        <p:spPr>
          <a:xfrm>
            <a:off x="8202251" y="2397871"/>
            <a:ext cx="167992" cy="154483"/>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8" name="Shape 2258"/>
        <p:cNvGrpSpPr/>
        <p:nvPr/>
      </p:nvGrpSpPr>
      <p:grpSpPr>
        <a:xfrm>
          <a:off x="0" y="0"/>
          <a:ext cx="0" cy="0"/>
          <a:chOff x="0" y="0"/>
          <a:chExt cx="0" cy="0"/>
        </a:xfrm>
      </p:grpSpPr>
      <p:sp>
        <p:nvSpPr>
          <p:cNvPr id="2259" name="Google Shape;2259;p8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sp>
        <p:nvSpPr>
          <p:cNvPr id="2260" name="Google Shape;2260;p88"/>
          <p:cNvSpPr/>
          <p:nvPr/>
        </p:nvSpPr>
        <p:spPr>
          <a:xfrm>
            <a:off x="859858"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8"/>
          <p:cNvSpPr/>
          <p:nvPr/>
        </p:nvSpPr>
        <p:spPr>
          <a:xfrm>
            <a:off x="1621834"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8"/>
          <p:cNvSpPr/>
          <p:nvPr/>
        </p:nvSpPr>
        <p:spPr>
          <a:xfrm>
            <a:off x="2383810"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8"/>
          <p:cNvSpPr/>
          <p:nvPr/>
        </p:nvSpPr>
        <p:spPr>
          <a:xfrm>
            <a:off x="3145786"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8"/>
          <p:cNvSpPr/>
          <p:nvPr/>
        </p:nvSpPr>
        <p:spPr>
          <a:xfrm>
            <a:off x="3907762"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8"/>
          <p:cNvSpPr/>
          <p:nvPr/>
        </p:nvSpPr>
        <p:spPr>
          <a:xfrm>
            <a:off x="4669738"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8"/>
          <p:cNvSpPr/>
          <p:nvPr/>
        </p:nvSpPr>
        <p:spPr>
          <a:xfrm>
            <a:off x="5431714"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8"/>
          <p:cNvSpPr/>
          <p:nvPr/>
        </p:nvSpPr>
        <p:spPr>
          <a:xfrm>
            <a:off x="6193690"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8"/>
          <p:cNvSpPr/>
          <p:nvPr/>
        </p:nvSpPr>
        <p:spPr>
          <a:xfrm>
            <a:off x="6955666"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8"/>
          <p:cNvSpPr/>
          <p:nvPr/>
        </p:nvSpPr>
        <p:spPr>
          <a:xfrm>
            <a:off x="7717642" y="1160108"/>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8"/>
          <p:cNvSpPr/>
          <p:nvPr/>
        </p:nvSpPr>
        <p:spPr>
          <a:xfrm>
            <a:off x="859858"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8"/>
          <p:cNvSpPr/>
          <p:nvPr/>
        </p:nvSpPr>
        <p:spPr>
          <a:xfrm>
            <a:off x="1621834"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8"/>
          <p:cNvSpPr/>
          <p:nvPr/>
        </p:nvSpPr>
        <p:spPr>
          <a:xfrm>
            <a:off x="2383810"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8"/>
          <p:cNvSpPr/>
          <p:nvPr/>
        </p:nvSpPr>
        <p:spPr>
          <a:xfrm>
            <a:off x="3145786"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8"/>
          <p:cNvSpPr/>
          <p:nvPr/>
        </p:nvSpPr>
        <p:spPr>
          <a:xfrm>
            <a:off x="3907762"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8"/>
          <p:cNvSpPr/>
          <p:nvPr/>
        </p:nvSpPr>
        <p:spPr>
          <a:xfrm>
            <a:off x="4669738"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8"/>
          <p:cNvSpPr/>
          <p:nvPr/>
        </p:nvSpPr>
        <p:spPr>
          <a:xfrm>
            <a:off x="5431714"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8"/>
          <p:cNvSpPr/>
          <p:nvPr/>
        </p:nvSpPr>
        <p:spPr>
          <a:xfrm>
            <a:off x="6193690"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8"/>
          <p:cNvSpPr/>
          <p:nvPr/>
        </p:nvSpPr>
        <p:spPr>
          <a:xfrm>
            <a:off x="6955666"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8"/>
          <p:cNvSpPr/>
          <p:nvPr/>
        </p:nvSpPr>
        <p:spPr>
          <a:xfrm>
            <a:off x="7717642" y="1885667"/>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8"/>
          <p:cNvSpPr/>
          <p:nvPr/>
        </p:nvSpPr>
        <p:spPr>
          <a:xfrm>
            <a:off x="859858"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8"/>
          <p:cNvSpPr/>
          <p:nvPr/>
        </p:nvSpPr>
        <p:spPr>
          <a:xfrm>
            <a:off x="1621834"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8"/>
          <p:cNvSpPr/>
          <p:nvPr/>
        </p:nvSpPr>
        <p:spPr>
          <a:xfrm>
            <a:off x="2383810"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8"/>
          <p:cNvSpPr/>
          <p:nvPr/>
        </p:nvSpPr>
        <p:spPr>
          <a:xfrm>
            <a:off x="3145786"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8"/>
          <p:cNvSpPr/>
          <p:nvPr/>
        </p:nvSpPr>
        <p:spPr>
          <a:xfrm>
            <a:off x="3907762"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8"/>
          <p:cNvSpPr/>
          <p:nvPr/>
        </p:nvSpPr>
        <p:spPr>
          <a:xfrm>
            <a:off x="4669738"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8"/>
          <p:cNvSpPr/>
          <p:nvPr/>
        </p:nvSpPr>
        <p:spPr>
          <a:xfrm>
            <a:off x="5431714"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8"/>
          <p:cNvSpPr/>
          <p:nvPr/>
        </p:nvSpPr>
        <p:spPr>
          <a:xfrm>
            <a:off x="6193690"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8"/>
          <p:cNvSpPr/>
          <p:nvPr/>
        </p:nvSpPr>
        <p:spPr>
          <a:xfrm>
            <a:off x="6955666"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8"/>
          <p:cNvSpPr/>
          <p:nvPr/>
        </p:nvSpPr>
        <p:spPr>
          <a:xfrm>
            <a:off x="7717642" y="2611225"/>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8"/>
          <p:cNvSpPr/>
          <p:nvPr/>
        </p:nvSpPr>
        <p:spPr>
          <a:xfrm>
            <a:off x="859858"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8"/>
          <p:cNvSpPr/>
          <p:nvPr/>
        </p:nvSpPr>
        <p:spPr>
          <a:xfrm>
            <a:off x="1621834"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8"/>
          <p:cNvSpPr/>
          <p:nvPr/>
        </p:nvSpPr>
        <p:spPr>
          <a:xfrm>
            <a:off x="2383810"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8"/>
          <p:cNvSpPr/>
          <p:nvPr/>
        </p:nvSpPr>
        <p:spPr>
          <a:xfrm>
            <a:off x="3145786"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8"/>
          <p:cNvSpPr/>
          <p:nvPr/>
        </p:nvSpPr>
        <p:spPr>
          <a:xfrm>
            <a:off x="3907762"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8"/>
          <p:cNvSpPr/>
          <p:nvPr/>
        </p:nvSpPr>
        <p:spPr>
          <a:xfrm>
            <a:off x="4669738"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8"/>
          <p:cNvSpPr/>
          <p:nvPr/>
        </p:nvSpPr>
        <p:spPr>
          <a:xfrm>
            <a:off x="5431714"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8"/>
          <p:cNvSpPr/>
          <p:nvPr/>
        </p:nvSpPr>
        <p:spPr>
          <a:xfrm>
            <a:off x="6193690"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8"/>
          <p:cNvSpPr/>
          <p:nvPr/>
        </p:nvSpPr>
        <p:spPr>
          <a:xfrm>
            <a:off x="6955666"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8"/>
          <p:cNvSpPr/>
          <p:nvPr/>
        </p:nvSpPr>
        <p:spPr>
          <a:xfrm>
            <a:off x="7717642" y="3336784"/>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8"/>
          <p:cNvSpPr/>
          <p:nvPr/>
        </p:nvSpPr>
        <p:spPr>
          <a:xfrm>
            <a:off x="859858" y="4062343"/>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8"/>
          <p:cNvSpPr/>
          <p:nvPr/>
        </p:nvSpPr>
        <p:spPr>
          <a:xfrm>
            <a:off x="1621834" y="4062343"/>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8"/>
          <p:cNvSpPr/>
          <p:nvPr/>
        </p:nvSpPr>
        <p:spPr>
          <a:xfrm>
            <a:off x="2383810" y="4062343"/>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8"/>
          <p:cNvSpPr/>
          <p:nvPr/>
        </p:nvSpPr>
        <p:spPr>
          <a:xfrm>
            <a:off x="3145786" y="4062343"/>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8"/>
          <p:cNvSpPr/>
          <p:nvPr/>
        </p:nvSpPr>
        <p:spPr>
          <a:xfrm>
            <a:off x="3907762" y="4062343"/>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8"/>
          <p:cNvSpPr/>
          <p:nvPr/>
        </p:nvSpPr>
        <p:spPr>
          <a:xfrm>
            <a:off x="4669738" y="4062343"/>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8"/>
          <p:cNvSpPr/>
          <p:nvPr/>
        </p:nvSpPr>
        <p:spPr>
          <a:xfrm>
            <a:off x="5431714" y="4062343"/>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8"/>
          <p:cNvSpPr/>
          <p:nvPr/>
        </p:nvSpPr>
        <p:spPr>
          <a:xfrm>
            <a:off x="6193690" y="4062343"/>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8"/>
          <p:cNvSpPr/>
          <p:nvPr/>
        </p:nvSpPr>
        <p:spPr>
          <a:xfrm>
            <a:off x="6955666" y="4062343"/>
            <a:ext cx="565200" cy="5652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9" name="Google Shape;2309;p88"/>
          <p:cNvGrpSpPr/>
          <p:nvPr/>
        </p:nvGrpSpPr>
        <p:grpSpPr>
          <a:xfrm>
            <a:off x="7138178" y="4206040"/>
            <a:ext cx="200189" cy="277235"/>
            <a:chOff x="5426200" y="3909175"/>
            <a:chExt cx="177725" cy="246125"/>
          </a:xfrm>
        </p:grpSpPr>
        <p:sp>
          <p:nvSpPr>
            <p:cNvPr id="2310" name="Google Shape;2310;p88"/>
            <p:cNvSpPr/>
            <p:nvPr/>
          </p:nvSpPr>
          <p:spPr>
            <a:xfrm>
              <a:off x="5426200" y="3909175"/>
              <a:ext cx="177725" cy="246125"/>
            </a:xfrm>
            <a:custGeom>
              <a:rect b="b" l="l" r="r" t="t"/>
              <a:pathLst>
                <a:path extrusionOk="0" h="9845" w="7109">
                  <a:moveTo>
                    <a:pt x="3738" y="290"/>
                  </a:moveTo>
                  <a:cubicBezTo>
                    <a:pt x="3718" y="339"/>
                    <a:pt x="3707" y="391"/>
                    <a:pt x="3707" y="447"/>
                  </a:cubicBezTo>
                  <a:cubicBezTo>
                    <a:pt x="3706" y="541"/>
                    <a:pt x="3632" y="617"/>
                    <a:pt x="3539" y="617"/>
                  </a:cubicBezTo>
                  <a:lnTo>
                    <a:pt x="3471" y="617"/>
                  </a:lnTo>
                  <a:cubicBezTo>
                    <a:pt x="3378" y="617"/>
                    <a:pt x="3305" y="541"/>
                    <a:pt x="3303" y="447"/>
                  </a:cubicBezTo>
                  <a:cubicBezTo>
                    <a:pt x="3303" y="391"/>
                    <a:pt x="3291" y="339"/>
                    <a:pt x="3272" y="290"/>
                  </a:cubicBezTo>
                  <a:close/>
                  <a:moveTo>
                    <a:pt x="5355" y="3507"/>
                  </a:moveTo>
                  <a:lnTo>
                    <a:pt x="5355" y="5472"/>
                  </a:lnTo>
                  <a:lnTo>
                    <a:pt x="1715" y="5472"/>
                  </a:lnTo>
                  <a:lnTo>
                    <a:pt x="1715" y="3507"/>
                  </a:lnTo>
                  <a:close/>
                  <a:moveTo>
                    <a:pt x="6744" y="5799"/>
                  </a:moveTo>
                  <a:cubicBezTo>
                    <a:pt x="6786" y="5799"/>
                    <a:pt x="6820" y="5833"/>
                    <a:pt x="6820" y="5874"/>
                  </a:cubicBezTo>
                  <a:lnTo>
                    <a:pt x="6820" y="8748"/>
                  </a:lnTo>
                  <a:cubicBezTo>
                    <a:pt x="6820" y="8789"/>
                    <a:pt x="6786" y="8823"/>
                    <a:pt x="6744" y="8823"/>
                  </a:cubicBezTo>
                  <a:lnTo>
                    <a:pt x="5117" y="8823"/>
                  </a:lnTo>
                  <a:cubicBezTo>
                    <a:pt x="5049" y="8823"/>
                    <a:pt x="4986" y="8869"/>
                    <a:pt x="4972" y="8935"/>
                  </a:cubicBezTo>
                  <a:cubicBezTo>
                    <a:pt x="4952" y="9029"/>
                    <a:pt x="5023" y="9112"/>
                    <a:pt x="5113" y="9112"/>
                  </a:cubicBezTo>
                  <a:lnTo>
                    <a:pt x="5991" y="9112"/>
                  </a:lnTo>
                  <a:lnTo>
                    <a:pt x="5991" y="9256"/>
                  </a:lnTo>
                  <a:cubicBezTo>
                    <a:pt x="5991" y="9422"/>
                    <a:pt x="5857" y="9556"/>
                    <a:pt x="5692" y="9556"/>
                  </a:cubicBezTo>
                  <a:lnTo>
                    <a:pt x="1397" y="9556"/>
                  </a:lnTo>
                  <a:cubicBezTo>
                    <a:pt x="1231" y="9556"/>
                    <a:pt x="1098" y="9422"/>
                    <a:pt x="1098" y="9256"/>
                  </a:cubicBezTo>
                  <a:lnTo>
                    <a:pt x="1098" y="9112"/>
                  </a:lnTo>
                  <a:lnTo>
                    <a:pt x="4356" y="9112"/>
                  </a:lnTo>
                  <a:cubicBezTo>
                    <a:pt x="4425" y="9112"/>
                    <a:pt x="4487" y="9067"/>
                    <a:pt x="4502" y="8999"/>
                  </a:cubicBezTo>
                  <a:cubicBezTo>
                    <a:pt x="4522" y="8906"/>
                    <a:pt x="4451" y="8823"/>
                    <a:pt x="4361" y="8823"/>
                  </a:cubicBezTo>
                  <a:lnTo>
                    <a:pt x="364" y="8823"/>
                  </a:lnTo>
                  <a:cubicBezTo>
                    <a:pt x="322" y="8823"/>
                    <a:pt x="289" y="8789"/>
                    <a:pt x="289" y="8748"/>
                  </a:cubicBezTo>
                  <a:lnTo>
                    <a:pt x="289" y="5874"/>
                  </a:lnTo>
                  <a:cubicBezTo>
                    <a:pt x="289" y="5833"/>
                    <a:pt x="322" y="5799"/>
                    <a:pt x="364" y="5799"/>
                  </a:cubicBezTo>
                  <a:close/>
                  <a:moveTo>
                    <a:pt x="1276" y="1"/>
                  </a:moveTo>
                  <a:cubicBezTo>
                    <a:pt x="1018" y="1"/>
                    <a:pt x="809" y="209"/>
                    <a:pt x="809" y="468"/>
                  </a:cubicBezTo>
                  <a:lnTo>
                    <a:pt x="809" y="5016"/>
                  </a:lnTo>
                  <a:cubicBezTo>
                    <a:pt x="809" y="5085"/>
                    <a:pt x="855" y="5148"/>
                    <a:pt x="922" y="5162"/>
                  </a:cubicBezTo>
                  <a:cubicBezTo>
                    <a:pt x="933" y="5164"/>
                    <a:pt x="943" y="5166"/>
                    <a:pt x="953" y="5166"/>
                  </a:cubicBezTo>
                  <a:cubicBezTo>
                    <a:pt x="1033" y="5166"/>
                    <a:pt x="1098" y="5102"/>
                    <a:pt x="1098" y="5021"/>
                  </a:cubicBezTo>
                  <a:lnTo>
                    <a:pt x="1098" y="1484"/>
                  </a:lnTo>
                  <a:lnTo>
                    <a:pt x="5214" y="1484"/>
                  </a:lnTo>
                  <a:cubicBezTo>
                    <a:pt x="5283" y="1484"/>
                    <a:pt x="5346" y="1438"/>
                    <a:pt x="5361" y="1371"/>
                  </a:cubicBezTo>
                  <a:cubicBezTo>
                    <a:pt x="5380" y="1277"/>
                    <a:pt x="5309" y="1195"/>
                    <a:pt x="5219" y="1195"/>
                  </a:cubicBezTo>
                  <a:lnTo>
                    <a:pt x="1098" y="1195"/>
                  </a:lnTo>
                  <a:lnTo>
                    <a:pt x="1098" y="588"/>
                  </a:lnTo>
                  <a:cubicBezTo>
                    <a:pt x="1098" y="423"/>
                    <a:pt x="1232" y="290"/>
                    <a:pt x="1397" y="290"/>
                  </a:cubicBezTo>
                  <a:lnTo>
                    <a:pt x="2820" y="290"/>
                  </a:lnTo>
                  <a:cubicBezTo>
                    <a:pt x="2912" y="290"/>
                    <a:pt x="2986" y="364"/>
                    <a:pt x="2986" y="455"/>
                  </a:cubicBezTo>
                  <a:cubicBezTo>
                    <a:pt x="2986" y="703"/>
                    <a:pt x="3187" y="906"/>
                    <a:pt x="3436" y="906"/>
                  </a:cubicBezTo>
                  <a:lnTo>
                    <a:pt x="3513" y="906"/>
                  </a:lnTo>
                  <a:cubicBezTo>
                    <a:pt x="3762" y="906"/>
                    <a:pt x="3964" y="703"/>
                    <a:pt x="3964" y="455"/>
                  </a:cubicBezTo>
                  <a:cubicBezTo>
                    <a:pt x="3964" y="364"/>
                    <a:pt x="4038" y="290"/>
                    <a:pt x="4129" y="290"/>
                  </a:cubicBezTo>
                  <a:lnTo>
                    <a:pt x="5692" y="290"/>
                  </a:lnTo>
                  <a:cubicBezTo>
                    <a:pt x="5857" y="290"/>
                    <a:pt x="5991" y="423"/>
                    <a:pt x="5991" y="589"/>
                  </a:cubicBezTo>
                  <a:lnTo>
                    <a:pt x="5991" y="5490"/>
                  </a:lnTo>
                  <a:lnTo>
                    <a:pt x="5626" y="5490"/>
                  </a:lnTo>
                  <a:lnTo>
                    <a:pt x="5626" y="3362"/>
                  </a:lnTo>
                  <a:cubicBezTo>
                    <a:pt x="5626" y="3282"/>
                    <a:pt x="5561" y="3218"/>
                    <a:pt x="5481" y="3218"/>
                  </a:cubicBezTo>
                  <a:lnTo>
                    <a:pt x="1570" y="3218"/>
                  </a:lnTo>
                  <a:cubicBezTo>
                    <a:pt x="1491" y="3218"/>
                    <a:pt x="1426" y="3282"/>
                    <a:pt x="1426" y="3362"/>
                  </a:cubicBezTo>
                  <a:lnTo>
                    <a:pt x="1426" y="5510"/>
                  </a:lnTo>
                  <a:lnTo>
                    <a:pt x="363" y="5510"/>
                  </a:lnTo>
                  <a:cubicBezTo>
                    <a:pt x="163" y="5510"/>
                    <a:pt x="0" y="5672"/>
                    <a:pt x="0" y="5874"/>
                  </a:cubicBezTo>
                  <a:lnTo>
                    <a:pt x="0" y="8748"/>
                  </a:lnTo>
                  <a:cubicBezTo>
                    <a:pt x="0" y="8950"/>
                    <a:pt x="163" y="9112"/>
                    <a:pt x="363" y="9112"/>
                  </a:cubicBezTo>
                  <a:lnTo>
                    <a:pt x="809" y="9112"/>
                  </a:lnTo>
                  <a:lnTo>
                    <a:pt x="809" y="9257"/>
                  </a:lnTo>
                  <a:cubicBezTo>
                    <a:pt x="809" y="9581"/>
                    <a:pt x="1072" y="9845"/>
                    <a:pt x="1396" y="9845"/>
                  </a:cubicBezTo>
                  <a:lnTo>
                    <a:pt x="5693" y="9845"/>
                  </a:lnTo>
                  <a:cubicBezTo>
                    <a:pt x="6017" y="9845"/>
                    <a:pt x="6280" y="9581"/>
                    <a:pt x="6280" y="9256"/>
                  </a:cubicBezTo>
                  <a:lnTo>
                    <a:pt x="6280" y="9112"/>
                  </a:lnTo>
                  <a:lnTo>
                    <a:pt x="6745" y="9112"/>
                  </a:lnTo>
                  <a:cubicBezTo>
                    <a:pt x="6945" y="9112"/>
                    <a:pt x="7109" y="8950"/>
                    <a:pt x="7109" y="8748"/>
                  </a:cubicBezTo>
                  <a:lnTo>
                    <a:pt x="7109" y="5874"/>
                  </a:lnTo>
                  <a:cubicBezTo>
                    <a:pt x="7109" y="5672"/>
                    <a:pt x="6945" y="5510"/>
                    <a:pt x="6745" y="5510"/>
                  </a:cubicBezTo>
                  <a:lnTo>
                    <a:pt x="6280" y="5510"/>
                  </a:lnTo>
                  <a:lnTo>
                    <a:pt x="6280" y="468"/>
                  </a:lnTo>
                  <a:cubicBezTo>
                    <a:pt x="6280" y="209"/>
                    <a:pt x="6071" y="1"/>
                    <a:pt x="5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8"/>
            <p:cNvSpPr/>
            <p:nvPr/>
          </p:nvSpPr>
          <p:spPr>
            <a:xfrm>
              <a:off x="5569075" y="4063400"/>
              <a:ext cx="17350" cy="16675"/>
            </a:xfrm>
            <a:custGeom>
              <a:rect b="b" l="l" r="r" t="t"/>
              <a:pathLst>
                <a:path extrusionOk="0" h="667" w="694">
                  <a:moveTo>
                    <a:pt x="158" y="1"/>
                  </a:moveTo>
                  <a:cubicBezTo>
                    <a:pt x="121" y="1"/>
                    <a:pt x="84" y="15"/>
                    <a:pt x="56" y="43"/>
                  </a:cubicBezTo>
                  <a:cubicBezTo>
                    <a:pt x="0" y="99"/>
                    <a:pt x="0" y="190"/>
                    <a:pt x="56" y="247"/>
                  </a:cubicBezTo>
                  <a:lnTo>
                    <a:pt x="143" y="333"/>
                  </a:lnTo>
                  <a:lnTo>
                    <a:pt x="56" y="420"/>
                  </a:lnTo>
                  <a:cubicBezTo>
                    <a:pt x="0" y="476"/>
                    <a:pt x="0" y="568"/>
                    <a:pt x="56" y="624"/>
                  </a:cubicBezTo>
                  <a:cubicBezTo>
                    <a:pt x="85" y="652"/>
                    <a:pt x="122" y="666"/>
                    <a:pt x="158" y="666"/>
                  </a:cubicBezTo>
                  <a:cubicBezTo>
                    <a:pt x="195" y="666"/>
                    <a:pt x="232" y="652"/>
                    <a:pt x="260" y="624"/>
                  </a:cubicBezTo>
                  <a:lnTo>
                    <a:pt x="347" y="537"/>
                  </a:lnTo>
                  <a:lnTo>
                    <a:pt x="433" y="624"/>
                  </a:lnTo>
                  <a:cubicBezTo>
                    <a:pt x="461" y="652"/>
                    <a:pt x="498" y="666"/>
                    <a:pt x="535" y="666"/>
                  </a:cubicBezTo>
                  <a:cubicBezTo>
                    <a:pt x="572" y="666"/>
                    <a:pt x="609" y="652"/>
                    <a:pt x="637" y="624"/>
                  </a:cubicBezTo>
                  <a:cubicBezTo>
                    <a:pt x="693" y="568"/>
                    <a:pt x="693" y="476"/>
                    <a:pt x="637" y="420"/>
                  </a:cubicBezTo>
                  <a:lnTo>
                    <a:pt x="551" y="333"/>
                  </a:lnTo>
                  <a:lnTo>
                    <a:pt x="637" y="247"/>
                  </a:lnTo>
                  <a:cubicBezTo>
                    <a:pt x="693" y="190"/>
                    <a:pt x="693" y="99"/>
                    <a:pt x="637" y="43"/>
                  </a:cubicBezTo>
                  <a:cubicBezTo>
                    <a:pt x="609" y="15"/>
                    <a:pt x="572" y="1"/>
                    <a:pt x="535" y="1"/>
                  </a:cubicBezTo>
                  <a:cubicBezTo>
                    <a:pt x="499" y="1"/>
                    <a:pt x="462" y="15"/>
                    <a:pt x="433" y="43"/>
                  </a:cubicBezTo>
                  <a:lnTo>
                    <a:pt x="347" y="130"/>
                  </a:lnTo>
                  <a:lnTo>
                    <a:pt x="260" y="43"/>
                  </a:lnTo>
                  <a:cubicBezTo>
                    <a:pt x="232" y="15"/>
                    <a:pt x="195" y="1"/>
                    <a:pt x="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8"/>
            <p:cNvSpPr/>
            <p:nvPr/>
          </p:nvSpPr>
          <p:spPr>
            <a:xfrm>
              <a:off x="5461675" y="3955250"/>
              <a:ext cx="23825" cy="23800"/>
            </a:xfrm>
            <a:custGeom>
              <a:rect b="b" l="l" r="r" t="t"/>
              <a:pathLst>
                <a:path extrusionOk="0" h="952" w="953">
                  <a:moveTo>
                    <a:pt x="477" y="289"/>
                  </a:moveTo>
                  <a:cubicBezTo>
                    <a:pt x="580" y="289"/>
                    <a:pt x="664" y="373"/>
                    <a:pt x="664" y="476"/>
                  </a:cubicBezTo>
                  <a:cubicBezTo>
                    <a:pt x="664" y="580"/>
                    <a:pt x="580" y="664"/>
                    <a:pt x="477" y="664"/>
                  </a:cubicBezTo>
                  <a:cubicBezTo>
                    <a:pt x="374" y="664"/>
                    <a:pt x="290" y="580"/>
                    <a:pt x="290" y="476"/>
                  </a:cubicBezTo>
                  <a:cubicBezTo>
                    <a:pt x="290" y="373"/>
                    <a:pt x="374" y="289"/>
                    <a:pt x="477" y="289"/>
                  </a:cubicBezTo>
                  <a:close/>
                  <a:moveTo>
                    <a:pt x="477" y="1"/>
                  </a:moveTo>
                  <a:cubicBezTo>
                    <a:pt x="215" y="1"/>
                    <a:pt x="1" y="214"/>
                    <a:pt x="1" y="477"/>
                  </a:cubicBezTo>
                  <a:cubicBezTo>
                    <a:pt x="1" y="739"/>
                    <a:pt x="215" y="952"/>
                    <a:pt x="477" y="952"/>
                  </a:cubicBezTo>
                  <a:cubicBezTo>
                    <a:pt x="739" y="952"/>
                    <a:pt x="953" y="739"/>
                    <a:pt x="953" y="477"/>
                  </a:cubicBezTo>
                  <a:cubicBezTo>
                    <a:pt x="953" y="213"/>
                    <a:pt x="739" y="1"/>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8"/>
            <p:cNvSpPr/>
            <p:nvPr/>
          </p:nvSpPr>
          <p:spPr>
            <a:xfrm>
              <a:off x="5491700" y="3956375"/>
              <a:ext cx="43775" cy="7250"/>
            </a:xfrm>
            <a:custGeom>
              <a:rect b="b" l="l" r="r" t="t"/>
              <a:pathLst>
                <a:path extrusionOk="0" h="290" w="1751">
                  <a:moveTo>
                    <a:pt x="166" y="1"/>
                  </a:moveTo>
                  <a:cubicBezTo>
                    <a:pt x="97" y="1"/>
                    <a:pt x="35" y="46"/>
                    <a:pt x="20" y="114"/>
                  </a:cubicBezTo>
                  <a:cubicBezTo>
                    <a:pt x="1" y="208"/>
                    <a:pt x="72" y="290"/>
                    <a:pt x="162" y="290"/>
                  </a:cubicBezTo>
                  <a:lnTo>
                    <a:pt x="1585" y="290"/>
                  </a:lnTo>
                  <a:cubicBezTo>
                    <a:pt x="1652" y="290"/>
                    <a:pt x="1715" y="244"/>
                    <a:pt x="1730" y="178"/>
                  </a:cubicBezTo>
                  <a:cubicBezTo>
                    <a:pt x="1750" y="83"/>
                    <a:pt x="1679" y="1"/>
                    <a:pt x="15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8"/>
            <p:cNvSpPr/>
            <p:nvPr/>
          </p:nvSpPr>
          <p:spPr>
            <a:xfrm>
              <a:off x="5491725" y="3969850"/>
              <a:ext cx="19325" cy="7250"/>
            </a:xfrm>
            <a:custGeom>
              <a:rect b="b" l="l" r="r" t="t"/>
              <a:pathLst>
                <a:path extrusionOk="0" h="290" w="773">
                  <a:moveTo>
                    <a:pt x="165" y="1"/>
                  </a:moveTo>
                  <a:cubicBezTo>
                    <a:pt x="98" y="1"/>
                    <a:pt x="35" y="46"/>
                    <a:pt x="20" y="113"/>
                  </a:cubicBezTo>
                  <a:cubicBezTo>
                    <a:pt x="1" y="206"/>
                    <a:pt x="72" y="290"/>
                    <a:pt x="161" y="290"/>
                  </a:cubicBezTo>
                  <a:lnTo>
                    <a:pt x="607" y="290"/>
                  </a:lnTo>
                  <a:cubicBezTo>
                    <a:pt x="675" y="290"/>
                    <a:pt x="738" y="244"/>
                    <a:pt x="753" y="178"/>
                  </a:cubicBezTo>
                  <a:cubicBezTo>
                    <a:pt x="772" y="84"/>
                    <a:pt x="701" y="1"/>
                    <a:pt x="6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8"/>
            <p:cNvSpPr/>
            <p:nvPr/>
          </p:nvSpPr>
          <p:spPr>
            <a:xfrm>
              <a:off x="5443050" y="4062600"/>
              <a:ext cx="24275" cy="26500"/>
            </a:xfrm>
            <a:custGeom>
              <a:rect b="b" l="l" r="r" t="t"/>
              <a:pathLst>
                <a:path extrusionOk="0" h="1060" w="971">
                  <a:moveTo>
                    <a:pt x="289" y="354"/>
                  </a:moveTo>
                  <a:lnTo>
                    <a:pt x="593" y="530"/>
                  </a:lnTo>
                  <a:lnTo>
                    <a:pt x="289" y="706"/>
                  </a:lnTo>
                  <a:lnTo>
                    <a:pt x="289" y="354"/>
                  </a:lnTo>
                  <a:close/>
                  <a:moveTo>
                    <a:pt x="200" y="1"/>
                  </a:moveTo>
                  <a:cubicBezTo>
                    <a:pt x="165" y="1"/>
                    <a:pt x="131" y="10"/>
                    <a:pt x="100" y="28"/>
                  </a:cubicBezTo>
                  <a:cubicBezTo>
                    <a:pt x="38" y="63"/>
                    <a:pt x="0" y="129"/>
                    <a:pt x="0" y="200"/>
                  </a:cubicBezTo>
                  <a:lnTo>
                    <a:pt x="0" y="856"/>
                  </a:lnTo>
                  <a:cubicBezTo>
                    <a:pt x="0" y="897"/>
                    <a:pt x="11" y="939"/>
                    <a:pt x="35" y="973"/>
                  </a:cubicBezTo>
                  <a:cubicBezTo>
                    <a:pt x="75" y="1031"/>
                    <a:pt x="138" y="1059"/>
                    <a:pt x="200" y="1059"/>
                  </a:cubicBezTo>
                  <a:cubicBezTo>
                    <a:pt x="233" y="1059"/>
                    <a:pt x="268" y="1051"/>
                    <a:pt x="299" y="1033"/>
                  </a:cubicBezTo>
                  <a:lnTo>
                    <a:pt x="871" y="703"/>
                  </a:lnTo>
                  <a:cubicBezTo>
                    <a:pt x="933" y="668"/>
                    <a:pt x="971" y="601"/>
                    <a:pt x="971" y="530"/>
                  </a:cubicBezTo>
                  <a:cubicBezTo>
                    <a:pt x="971" y="459"/>
                    <a:pt x="933" y="393"/>
                    <a:pt x="871" y="358"/>
                  </a:cubicBezTo>
                  <a:lnTo>
                    <a:pt x="299" y="28"/>
                  </a:lnTo>
                  <a:cubicBezTo>
                    <a:pt x="268" y="10"/>
                    <a:pt x="234" y="1"/>
                    <a:pt x="2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8"/>
            <p:cNvSpPr/>
            <p:nvPr/>
          </p:nvSpPr>
          <p:spPr>
            <a:xfrm>
              <a:off x="5441450" y="4098925"/>
              <a:ext cx="93075" cy="7250"/>
            </a:xfrm>
            <a:custGeom>
              <a:rect b="b" l="l" r="r" t="t"/>
              <a:pathLst>
                <a:path extrusionOk="0" h="290" w="3723">
                  <a:moveTo>
                    <a:pt x="166" y="0"/>
                  </a:moveTo>
                  <a:cubicBezTo>
                    <a:pt x="97" y="0"/>
                    <a:pt x="34" y="47"/>
                    <a:pt x="20" y="113"/>
                  </a:cubicBezTo>
                  <a:cubicBezTo>
                    <a:pt x="0" y="207"/>
                    <a:pt x="71" y="289"/>
                    <a:pt x="161" y="289"/>
                  </a:cubicBezTo>
                  <a:lnTo>
                    <a:pt x="3557" y="289"/>
                  </a:lnTo>
                  <a:cubicBezTo>
                    <a:pt x="3625" y="289"/>
                    <a:pt x="3688" y="244"/>
                    <a:pt x="3703" y="176"/>
                  </a:cubicBezTo>
                  <a:cubicBezTo>
                    <a:pt x="3722" y="83"/>
                    <a:pt x="3651" y="0"/>
                    <a:pt x="35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8"/>
            <p:cNvSpPr/>
            <p:nvPr/>
          </p:nvSpPr>
          <p:spPr>
            <a:xfrm>
              <a:off x="5441475" y="4111925"/>
              <a:ext cx="56450" cy="7250"/>
            </a:xfrm>
            <a:custGeom>
              <a:rect b="b" l="l" r="r" t="t"/>
              <a:pathLst>
                <a:path extrusionOk="0" h="290" w="2258">
                  <a:moveTo>
                    <a:pt x="166" y="1"/>
                  </a:moveTo>
                  <a:cubicBezTo>
                    <a:pt x="97" y="1"/>
                    <a:pt x="34" y="47"/>
                    <a:pt x="20" y="114"/>
                  </a:cubicBezTo>
                  <a:cubicBezTo>
                    <a:pt x="0" y="207"/>
                    <a:pt x="71" y="290"/>
                    <a:pt x="162" y="290"/>
                  </a:cubicBezTo>
                  <a:lnTo>
                    <a:pt x="2092" y="290"/>
                  </a:lnTo>
                  <a:cubicBezTo>
                    <a:pt x="2160" y="290"/>
                    <a:pt x="2223" y="244"/>
                    <a:pt x="2237" y="178"/>
                  </a:cubicBezTo>
                  <a:cubicBezTo>
                    <a:pt x="2258" y="84"/>
                    <a:pt x="2187" y="1"/>
                    <a:pt x="2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8" name="Google Shape;2318;p88"/>
          <p:cNvGrpSpPr/>
          <p:nvPr/>
        </p:nvGrpSpPr>
        <p:grpSpPr>
          <a:xfrm>
            <a:off x="6337690" y="4246184"/>
            <a:ext cx="277235" cy="196951"/>
            <a:chOff x="4930250" y="3944825"/>
            <a:chExt cx="246125" cy="174850"/>
          </a:xfrm>
        </p:grpSpPr>
        <p:sp>
          <p:nvSpPr>
            <p:cNvPr id="2319" name="Google Shape;2319;p88"/>
            <p:cNvSpPr/>
            <p:nvPr/>
          </p:nvSpPr>
          <p:spPr>
            <a:xfrm>
              <a:off x="4930250" y="3944825"/>
              <a:ext cx="246125" cy="174850"/>
            </a:xfrm>
            <a:custGeom>
              <a:rect b="b" l="l" r="r" t="t"/>
              <a:pathLst>
                <a:path extrusionOk="0" h="6994" w="9845">
                  <a:moveTo>
                    <a:pt x="2220" y="289"/>
                  </a:moveTo>
                  <a:cubicBezTo>
                    <a:pt x="2189" y="353"/>
                    <a:pt x="2172" y="425"/>
                    <a:pt x="2172" y="500"/>
                  </a:cubicBezTo>
                  <a:cubicBezTo>
                    <a:pt x="2172" y="617"/>
                    <a:pt x="2077" y="713"/>
                    <a:pt x="1960" y="713"/>
                  </a:cubicBezTo>
                  <a:lnTo>
                    <a:pt x="694" y="713"/>
                  </a:lnTo>
                  <a:lnTo>
                    <a:pt x="694" y="595"/>
                  </a:lnTo>
                  <a:cubicBezTo>
                    <a:pt x="694" y="427"/>
                    <a:pt x="830" y="289"/>
                    <a:pt x="1000" y="289"/>
                  </a:cubicBezTo>
                  <a:close/>
                  <a:moveTo>
                    <a:pt x="8844" y="289"/>
                  </a:moveTo>
                  <a:cubicBezTo>
                    <a:pt x="9013" y="289"/>
                    <a:pt x="9150" y="427"/>
                    <a:pt x="9150" y="595"/>
                  </a:cubicBezTo>
                  <a:lnTo>
                    <a:pt x="9150" y="713"/>
                  </a:lnTo>
                  <a:lnTo>
                    <a:pt x="4718" y="713"/>
                  </a:lnTo>
                  <a:cubicBezTo>
                    <a:pt x="4600" y="713"/>
                    <a:pt x="4506" y="617"/>
                    <a:pt x="4506" y="500"/>
                  </a:cubicBezTo>
                  <a:cubicBezTo>
                    <a:pt x="4506" y="425"/>
                    <a:pt x="4488" y="353"/>
                    <a:pt x="4459" y="289"/>
                  </a:cubicBezTo>
                  <a:close/>
                  <a:moveTo>
                    <a:pt x="3998" y="289"/>
                  </a:moveTo>
                  <a:cubicBezTo>
                    <a:pt x="4115" y="289"/>
                    <a:pt x="4207" y="386"/>
                    <a:pt x="4207" y="503"/>
                  </a:cubicBezTo>
                  <a:cubicBezTo>
                    <a:pt x="4208" y="779"/>
                    <a:pt x="4432" y="1002"/>
                    <a:pt x="4707" y="1002"/>
                  </a:cubicBezTo>
                  <a:lnTo>
                    <a:pt x="9150" y="1002"/>
                  </a:lnTo>
                  <a:lnTo>
                    <a:pt x="9150" y="1368"/>
                  </a:lnTo>
                  <a:lnTo>
                    <a:pt x="694" y="1368"/>
                  </a:lnTo>
                  <a:lnTo>
                    <a:pt x="694" y="1002"/>
                  </a:lnTo>
                  <a:lnTo>
                    <a:pt x="1963" y="1002"/>
                  </a:lnTo>
                  <a:cubicBezTo>
                    <a:pt x="2238" y="1002"/>
                    <a:pt x="2462" y="779"/>
                    <a:pt x="2462" y="503"/>
                  </a:cubicBezTo>
                  <a:cubicBezTo>
                    <a:pt x="2463" y="386"/>
                    <a:pt x="2554" y="289"/>
                    <a:pt x="2671" y="289"/>
                  </a:cubicBezTo>
                  <a:close/>
                  <a:moveTo>
                    <a:pt x="1001" y="0"/>
                  </a:moveTo>
                  <a:cubicBezTo>
                    <a:pt x="672" y="0"/>
                    <a:pt x="405" y="267"/>
                    <a:pt x="405" y="595"/>
                  </a:cubicBezTo>
                  <a:lnTo>
                    <a:pt x="405" y="5291"/>
                  </a:lnTo>
                  <a:cubicBezTo>
                    <a:pt x="405" y="5370"/>
                    <a:pt x="469" y="5435"/>
                    <a:pt x="549" y="5435"/>
                  </a:cubicBezTo>
                  <a:cubicBezTo>
                    <a:pt x="629" y="5435"/>
                    <a:pt x="694" y="5370"/>
                    <a:pt x="694" y="5291"/>
                  </a:cubicBezTo>
                  <a:lnTo>
                    <a:pt x="694" y="1637"/>
                  </a:lnTo>
                  <a:lnTo>
                    <a:pt x="9150" y="1637"/>
                  </a:lnTo>
                  <a:lnTo>
                    <a:pt x="9150" y="5857"/>
                  </a:lnTo>
                  <a:lnTo>
                    <a:pt x="8086" y="5857"/>
                  </a:lnTo>
                  <a:cubicBezTo>
                    <a:pt x="8017" y="5857"/>
                    <a:pt x="7954" y="5902"/>
                    <a:pt x="7940" y="5969"/>
                  </a:cubicBezTo>
                  <a:cubicBezTo>
                    <a:pt x="7920" y="6063"/>
                    <a:pt x="7990" y="6146"/>
                    <a:pt x="8081" y="6146"/>
                  </a:cubicBezTo>
                  <a:lnTo>
                    <a:pt x="9555" y="6146"/>
                  </a:lnTo>
                  <a:lnTo>
                    <a:pt x="9555" y="6431"/>
                  </a:lnTo>
                  <a:cubicBezTo>
                    <a:pt x="9555" y="6582"/>
                    <a:pt x="9433" y="6704"/>
                    <a:pt x="9282" y="6704"/>
                  </a:cubicBezTo>
                  <a:lnTo>
                    <a:pt x="562" y="6704"/>
                  </a:lnTo>
                  <a:cubicBezTo>
                    <a:pt x="411" y="6704"/>
                    <a:pt x="289" y="6582"/>
                    <a:pt x="289" y="6431"/>
                  </a:cubicBezTo>
                  <a:lnTo>
                    <a:pt x="289" y="6146"/>
                  </a:lnTo>
                  <a:lnTo>
                    <a:pt x="3973" y="6146"/>
                  </a:lnTo>
                  <a:cubicBezTo>
                    <a:pt x="4034" y="6324"/>
                    <a:pt x="4206" y="6453"/>
                    <a:pt x="4408" y="6453"/>
                  </a:cubicBezTo>
                  <a:lnTo>
                    <a:pt x="5437" y="6453"/>
                  </a:lnTo>
                  <a:cubicBezTo>
                    <a:pt x="5639" y="6453"/>
                    <a:pt x="5812" y="6324"/>
                    <a:pt x="5873" y="6146"/>
                  </a:cubicBezTo>
                  <a:lnTo>
                    <a:pt x="7365" y="6146"/>
                  </a:lnTo>
                  <a:cubicBezTo>
                    <a:pt x="7434" y="6146"/>
                    <a:pt x="7496" y="6100"/>
                    <a:pt x="7511" y="6033"/>
                  </a:cubicBezTo>
                  <a:cubicBezTo>
                    <a:pt x="7530" y="5939"/>
                    <a:pt x="7459" y="5856"/>
                    <a:pt x="7370" y="5856"/>
                  </a:cubicBezTo>
                  <a:lnTo>
                    <a:pt x="5737" y="5856"/>
                  </a:lnTo>
                  <a:cubicBezTo>
                    <a:pt x="5659" y="5856"/>
                    <a:pt x="5593" y="5919"/>
                    <a:pt x="5593" y="5997"/>
                  </a:cubicBezTo>
                  <a:cubicBezTo>
                    <a:pt x="5593" y="6089"/>
                    <a:pt x="5519" y="6164"/>
                    <a:pt x="5426" y="6164"/>
                  </a:cubicBezTo>
                  <a:lnTo>
                    <a:pt x="4427" y="6164"/>
                  </a:lnTo>
                  <a:cubicBezTo>
                    <a:pt x="4333" y="6164"/>
                    <a:pt x="4253" y="6088"/>
                    <a:pt x="4251" y="5995"/>
                  </a:cubicBezTo>
                  <a:cubicBezTo>
                    <a:pt x="4250" y="5918"/>
                    <a:pt x="4187" y="5856"/>
                    <a:pt x="4110" y="5856"/>
                  </a:cubicBezTo>
                  <a:lnTo>
                    <a:pt x="188" y="5856"/>
                  </a:lnTo>
                  <a:cubicBezTo>
                    <a:pt x="84" y="5856"/>
                    <a:pt x="0" y="5940"/>
                    <a:pt x="0" y="6044"/>
                  </a:cubicBezTo>
                  <a:lnTo>
                    <a:pt x="0" y="6432"/>
                  </a:lnTo>
                  <a:cubicBezTo>
                    <a:pt x="0" y="6741"/>
                    <a:pt x="251" y="6993"/>
                    <a:pt x="562" y="6993"/>
                  </a:cubicBezTo>
                  <a:lnTo>
                    <a:pt x="9283" y="6993"/>
                  </a:lnTo>
                  <a:cubicBezTo>
                    <a:pt x="9592" y="6993"/>
                    <a:pt x="9844" y="6741"/>
                    <a:pt x="9844" y="6432"/>
                  </a:cubicBezTo>
                  <a:lnTo>
                    <a:pt x="9844" y="6044"/>
                  </a:lnTo>
                  <a:cubicBezTo>
                    <a:pt x="9843" y="5940"/>
                    <a:pt x="9760" y="5857"/>
                    <a:pt x="9656" y="5857"/>
                  </a:cubicBezTo>
                  <a:lnTo>
                    <a:pt x="9439" y="5857"/>
                  </a:lnTo>
                  <a:lnTo>
                    <a:pt x="9439" y="595"/>
                  </a:lnTo>
                  <a:cubicBezTo>
                    <a:pt x="9439" y="266"/>
                    <a:pt x="9173" y="0"/>
                    <a:pt x="8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8"/>
            <p:cNvSpPr/>
            <p:nvPr/>
          </p:nvSpPr>
          <p:spPr>
            <a:xfrm>
              <a:off x="5058325" y="3994900"/>
              <a:ext cx="90100" cy="85750"/>
            </a:xfrm>
            <a:custGeom>
              <a:rect b="b" l="l" r="r" t="t"/>
              <a:pathLst>
                <a:path extrusionOk="0" h="3430" w="3604">
                  <a:moveTo>
                    <a:pt x="3314" y="289"/>
                  </a:moveTo>
                  <a:lnTo>
                    <a:pt x="3314" y="3140"/>
                  </a:lnTo>
                  <a:lnTo>
                    <a:pt x="290" y="3140"/>
                  </a:lnTo>
                  <a:lnTo>
                    <a:pt x="290" y="289"/>
                  </a:lnTo>
                  <a:close/>
                  <a:moveTo>
                    <a:pt x="218" y="0"/>
                  </a:moveTo>
                  <a:cubicBezTo>
                    <a:pt x="99" y="0"/>
                    <a:pt x="1" y="98"/>
                    <a:pt x="1" y="217"/>
                  </a:cubicBezTo>
                  <a:lnTo>
                    <a:pt x="1" y="3213"/>
                  </a:lnTo>
                  <a:cubicBezTo>
                    <a:pt x="1" y="3332"/>
                    <a:pt x="98" y="3429"/>
                    <a:pt x="218" y="3429"/>
                  </a:cubicBezTo>
                  <a:lnTo>
                    <a:pt x="3386" y="3429"/>
                  </a:lnTo>
                  <a:cubicBezTo>
                    <a:pt x="3507" y="3429"/>
                    <a:pt x="3603" y="3332"/>
                    <a:pt x="3603" y="3213"/>
                  </a:cubicBezTo>
                  <a:lnTo>
                    <a:pt x="3603" y="217"/>
                  </a:lnTo>
                  <a:cubicBezTo>
                    <a:pt x="3603" y="98"/>
                    <a:pt x="3507" y="0"/>
                    <a:pt x="33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8"/>
            <p:cNvSpPr/>
            <p:nvPr/>
          </p:nvSpPr>
          <p:spPr>
            <a:xfrm>
              <a:off x="5077450" y="4032900"/>
              <a:ext cx="26925" cy="34175"/>
            </a:xfrm>
            <a:custGeom>
              <a:rect b="b" l="l" r="r" t="t"/>
              <a:pathLst>
                <a:path extrusionOk="0" h="1367" w="1077">
                  <a:moveTo>
                    <a:pt x="537" y="353"/>
                  </a:moveTo>
                  <a:lnTo>
                    <a:pt x="673" y="850"/>
                  </a:lnTo>
                  <a:lnTo>
                    <a:pt x="402" y="850"/>
                  </a:lnTo>
                  <a:lnTo>
                    <a:pt x="537" y="353"/>
                  </a:lnTo>
                  <a:close/>
                  <a:moveTo>
                    <a:pt x="537" y="0"/>
                  </a:moveTo>
                  <a:cubicBezTo>
                    <a:pt x="492" y="0"/>
                    <a:pt x="450" y="9"/>
                    <a:pt x="416" y="26"/>
                  </a:cubicBezTo>
                  <a:cubicBezTo>
                    <a:pt x="381" y="43"/>
                    <a:pt x="358" y="66"/>
                    <a:pt x="349" y="97"/>
                  </a:cubicBezTo>
                  <a:lnTo>
                    <a:pt x="3" y="1227"/>
                  </a:lnTo>
                  <a:cubicBezTo>
                    <a:pt x="1" y="1238"/>
                    <a:pt x="0" y="1245"/>
                    <a:pt x="0" y="1248"/>
                  </a:cubicBezTo>
                  <a:cubicBezTo>
                    <a:pt x="0" y="1280"/>
                    <a:pt x="20" y="1307"/>
                    <a:pt x="60" y="1331"/>
                  </a:cubicBezTo>
                  <a:cubicBezTo>
                    <a:pt x="100" y="1355"/>
                    <a:pt x="142" y="1366"/>
                    <a:pt x="185" y="1366"/>
                  </a:cubicBezTo>
                  <a:cubicBezTo>
                    <a:pt x="239" y="1366"/>
                    <a:pt x="269" y="1349"/>
                    <a:pt x="280" y="1313"/>
                  </a:cubicBezTo>
                  <a:lnTo>
                    <a:pt x="343" y="1081"/>
                  </a:lnTo>
                  <a:lnTo>
                    <a:pt x="733" y="1081"/>
                  </a:lnTo>
                  <a:lnTo>
                    <a:pt x="797" y="1313"/>
                  </a:lnTo>
                  <a:cubicBezTo>
                    <a:pt x="806" y="1349"/>
                    <a:pt x="838" y="1366"/>
                    <a:pt x="892" y="1366"/>
                  </a:cubicBezTo>
                  <a:cubicBezTo>
                    <a:pt x="935" y="1366"/>
                    <a:pt x="976" y="1355"/>
                    <a:pt x="1016" y="1331"/>
                  </a:cubicBezTo>
                  <a:cubicBezTo>
                    <a:pt x="1056" y="1307"/>
                    <a:pt x="1077" y="1280"/>
                    <a:pt x="1077" y="1248"/>
                  </a:cubicBezTo>
                  <a:cubicBezTo>
                    <a:pt x="1077" y="1244"/>
                    <a:pt x="1076" y="1238"/>
                    <a:pt x="1073" y="1227"/>
                  </a:cubicBezTo>
                  <a:lnTo>
                    <a:pt x="726" y="97"/>
                  </a:lnTo>
                  <a:cubicBezTo>
                    <a:pt x="716" y="66"/>
                    <a:pt x="694" y="43"/>
                    <a:pt x="658" y="26"/>
                  </a:cubicBezTo>
                  <a:cubicBezTo>
                    <a:pt x="623" y="9"/>
                    <a:pt x="583" y="0"/>
                    <a:pt x="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8"/>
            <p:cNvSpPr/>
            <p:nvPr/>
          </p:nvSpPr>
          <p:spPr>
            <a:xfrm>
              <a:off x="5106975" y="4033425"/>
              <a:ext cx="22675" cy="33750"/>
            </a:xfrm>
            <a:custGeom>
              <a:rect b="b" l="l" r="r" t="t"/>
              <a:pathLst>
                <a:path extrusionOk="0" h="1350" w="907">
                  <a:moveTo>
                    <a:pt x="452" y="251"/>
                  </a:moveTo>
                  <a:cubicBezTo>
                    <a:pt x="562" y="251"/>
                    <a:pt x="618" y="313"/>
                    <a:pt x="618" y="436"/>
                  </a:cubicBezTo>
                  <a:lnTo>
                    <a:pt x="618" y="914"/>
                  </a:lnTo>
                  <a:cubicBezTo>
                    <a:pt x="618" y="1038"/>
                    <a:pt x="562" y="1098"/>
                    <a:pt x="452" y="1098"/>
                  </a:cubicBezTo>
                  <a:lnTo>
                    <a:pt x="290" y="1098"/>
                  </a:lnTo>
                  <a:lnTo>
                    <a:pt x="290" y="251"/>
                  </a:lnTo>
                  <a:close/>
                  <a:moveTo>
                    <a:pt x="126" y="1"/>
                  </a:moveTo>
                  <a:cubicBezTo>
                    <a:pt x="89" y="1"/>
                    <a:pt x="59" y="9"/>
                    <a:pt x="36" y="27"/>
                  </a:cubicBezTo>
                  <a:cubicBezTo>
                    <a:pt x="13" y="44"/>
                    <a:pt x="1" y="64"/>
                    <a:pt x="1" y="87"/>
                  </a:cubicBezTo>
                  <a:lnTo>
                    <a:pt x="1" y="1263"/>
                  </a:lnTo>
                  <a:cubicBezTo>
                    <a:pt x="1" y="1285"/>
                    <a:pt x="12" y="1306"/>
                    <a:pt x="36" y="1324"/>
                  </a:cubicBezTo>
                  <a:cubicBezTo>
                    <a:pt x="59" y="1341"/>
                    <a:pt x="89" y="1349"/>
                    <a:pt x="126" y="1349"/>
                  </a:cubicBezTo>
                  <a:lnTo>
                    <a:pt x="452" y="1349"/>
                  </a:lnTo>
                  <a:cubicBezTo>
                    <a:pt x="590" y="1349"/>
                    <a:pt x="700" y="1314"/>
                    <a:pt x="782" y="1244"/>
                  </a:cubicBezTo>
                  <a:cubicBezTo>
                    <a:pt x="866" y="1173"/>
                    <a:pt x="907" y="1064"/>
                    <a:pt x="907" y="914"/>
                  </a:cubicBezTo>
                  <a:lnTo>
                    <a:pt x="907" y="436"/>
                  </a:lnTo>
                  <a:cubicBezTo>
                    <a:pt x="907" y="286"/>
                    <a:pt x="865" y="176"/>
                    <a:pt x="782" y="106"/>
                  </a:cubicBezTo>
                  <a:cubicBezTo>
                    <a:pt x="700" y="36"/>
                    <a:pt x="590" y="1"/>
                    <a:pt x="4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8"/>
            <p:cNvSpPr/>
            <p:nvPr/>
          </p:nvSpPr>
          <p:spPr>
            <a:xfrm>
              <a:off x="4960000" y="3998750"/>
              <a:ext cx="85000" cy="7250"/>
            </a:xfrm>
            <a:custGeom>
              <a:rect b="b" l="l" r="r" t="t"/>
              <a:pathLst>
                <a:path extrusionOk="0" h="290" w="3400">
                  <a:moveTo>
                    <a:pt x="166" y="1"/>
                  </a:moveTo>
                  <a:cubicBezTo>
                    <a:pt x="98" y="1"/>
                    <a:pt x="35" y="46"/>
                    <a:pt x="21" y="113"/>
                  </a:cubicBezTo>
                  <a:cubicBezTo>
                    <a:pt x="0" y="206"/>
                    <a:pt x="71" y="290"/>
                    <a:pt x="162" y="290"/>
                  </a:cubicBezTo>
                  <a:lnTo>
                    <a:pt x="3234" y="290"/>
                  </a:lnTo>
                  <a:cubicBezTo>
                    <a:pt x="3303" y="290"/>
                    <a:pt x="3365" y="244"/>
                    <a:pt x="3380" y="177"/>
                  </a:cubicBezTo>
                  <a:cubicBezTo>
                    <a:pt x="3399" y="83"/>
                    <a:pt x="3328" y="1"/>
                    <a:pt x="3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8"/>
            <p:cNvSpPr/>
            <p:nvPr/>
          </p:nvSpPr>
          <p:spPr>
            <a:xfrm>
              <a:off x="4960000" y="4017550"/>
              <a:ext cx="85000" cy="7250"/>
            </a:xfrm>
            <a:custGeom>
              <a:rect b="b" l="l" r="r" t="t"/>
              <a:pathLst>
                <a:path extrusionOk="0" h="290" w="3400">
                  <a:moveTo>
                    <a:pt x="166" y="0"/>
                  </a:moveTo>
                  <a:cubicBezTo>
                    <a:pt x="98" y="0"/>
                    <a:pt x="35" y="46"/>
                    <a:pt x="21" y="113"/>
                  </a:cubicBezTo>
                  <a:cubicBezTo>
                    <a:pt x="0" y="206"/>
                    <a:pt x="71" y="289"/>
                    <a:pt x="162" y="289"/>
                  </a:cubicBezTo>
                  <a:lnTo>
                    <a:pt x="3234" y="289"/>
                  </a:lnTo>
                  <a:cubicBezTo>
                    <a:pt x="3303" y="289"/>
                    <a:pt x="3365" y="243"/>
                    <a:pt x="3380" y="176"/>
                  </a:cubicBezTo>
                  <a:cubicBezTo>
                    <a:pt x="3399" y="83"/>
                    <a:pt x="3328" y="0"/>
                    <a:pt x="3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8"/>
            <p:cNvSpPr/>
            <p:nvPr/>
          </p:nvSpPr>
          <p:spPr>
            <a:xfrm>
              <a:off x="4960025" y="4035825"/>
              <a:ext cx="84975" cy="7250"/>
            </a:xfrm>
            <a:custGeom>
              <a:rect b="b" l="l" r="r" t="t"/>
              <a:pathLst>
                <a:path extrusionOk="0" h="290" w="3399">
                  <a:moveTo>
                    <a:pt x="166" y="1"/>
                  </a:moveTo>
                  <a:cubicBezTo>
                    <a:pt x="97" y="1"/>
                    <a:pt x="34" y="47"/>
                    <a:pt x="20" y="114"/>
                  </a:cubicBezTo>
                  <a:cubicBezTo>
                    <a:pt x="0" y="207"/>
                    <a:pt x="71" y="290"/>
                    <a:pt x="161" y="290"/>
                  </a:cubicBezTo>
                  <a:lnTo>
                    <a:pt x="3234" y="290"/>
                  </a:lnTo>
                  <a:cubicBezTo>
                    <a:pt x="3302" y="290"/>
                    <a:pt x="3364" y="244"/>
                    <a:pt x="3379" y="178"/>
                  </a:cubicBezTo>
                  <a:cubicBezTo>
                    <a:pt x="3398" y="84"/>
                    <a:pt x="3327" y="1"/>
                    <a:pt x="32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8"/>
            <p:cNvSpPr/>
            <p:nvPr/>
          </p:nvSpPr>
          <p:spPr>
            <a:xfrm>
              <a:off x="4960000" y="4054625"/>
              <a:ext cx="85000" cy="7250"/>
            </a:xfrm>
            <a:custGeom>
              <a:rect b="b" l="l" r="r" t="t"/>
              <a:pathLst>
                <a:path extrusionOk="0" h="290" w="3400">
                  <a:moveTo>
                    <a:pt x="166" y="0"/>
                  </a:moveTo>
                  <a:cubicBezTo>
                    <a:pt x="98" y="0"/>
                    <a:pt x="35" y="46"/>
                    <a:pt x="21" y="112"/>
                  </a:cubicBezTo>
                  <a:cubicBezTo>
                    <a:pt x="0" y="206"/>
                    <a:pt x="71" y="289"/>
                    <a:pt x="162" y="289"/>
                  </a:cubicBezTo>
                  <a:lnTo>
                    <a:pt x="3235" y="289"/>
                  </a:lnTo>
                  <a:cubicBezTo>
                    <a:pt x="3303" y="289"/>
                    <a:pt x="3365" y="244"/>
                    <a:pt x="3380" y="177"/>
                  </a:cubicBezTo>
                  <a:cubicBezTo>
                    <a:pt x="3399" y="84"/>
                    <a:pt x="3328" y="0"/>
                    <a:pt x="3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8"/>
            <p:cNvSpPr/>
            <p:nvPr/>
          </p:nvSpPr>
          <p:spPr>
            <a:xfrm>
              <a:off x="4960025" y="4073400"/>
              <a:ext cx="57975" cy="7250"/>
            </a:xfrm>
            <a:custGeom>
              <a:rect b="b" l="l" r="r" t="t"/>
              <a:pathLst>
                <a:path extrusionOk="0" h="290" w="2319">
                  <a:moveTo>
                    <a:pt x="166" y="0"/>
                  </a:moveTo>
                  <a:cubicBezTo>
                    <a:pt x="98" y="0"/>
                    <a:pt x="35" y="46"/>
                    <a:pt x="21" y="112"/>
                  </a:cubicBezTo>
                  <a:cubicBezTo>
                    <a:pt x="0" y="207"/>
                    <a:pt x="72" y="289"/>
                    <a:pt x="162" y="289"/>
                  </a:cubicBezTo>
                  <a:lnTo>
                    <a:pt x="2153" y="289"/>
                  </a:lnTo>
                  <a:cubicBezTo>
                    <a:pt x="2222" y="289"/>
                    <a:pt x="2284" y="244"/>
                    <a:pt x="2299" y="177"/>
                  </a:cubicBezTo>
                  <a:cubicBezTo>
                    <a:pt x="2318" y="83"/>
                    <a:pt x="2247" y="0"/>
                    <a:pt x="2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8"/>
            <p:cNvSpPr/>
            <p:nvPr/>
          </p:nvSpPr>
          <p:spPr>
            <a:xfrm>
              <a:off x="5118650" y="4007600"/>
              <a:ext cx="16375" cy="15675"/>
            </a:xfrm>
            <a:custGeom>
              <a:rect b="b" l="l" r="r" t="t"/>
              <a:pathLst>
                <a:path extrusionOk="0" h="627" w="655">
                  <a:moveTo>
                    <a:pt x="159" y="0"/>
                  </a:moveTo>
                  <a:cubicBezTo>
                    <a:pt x="122" y="0"/>
                    <a:pt x="85" y="14"/>
                    <a:pt x="57" y="43"/>
                  </a:cubicBezTo>
                  <a:cubicBezTo>
                    <a:pt x="1" y="99"/>
                    <a:pt x="1" y="191"/>
                    <a:pt x="57" y="246"/>
                  </a:cubicBezTo>
                  <a:lnTo>
                    <a:pt x="124" y="313"/>
                  </a:lnTo>
                  <a:lnTo>
                    <a:pt x="57" y="380"/>
                  </a:lnTo>
                  <a:cubicBezTo>
                    <a:pt x="1" y="436"/>
                    <a:pt x="1" y="528"/>
                    <a:pt x="57" y="585"/>
                  </a:cubicBezTo>
                  <a:cubicBezTo>
                    <a:pt x="85" y="612"/>
                    <a:pt x="122" y="627"/>
                    <a:pt x="159" y="627"/>
                  </a:cubicBezTo>
                  <a:cubicBezTo>
                    <a:pt x="196" y="627"/>
                    <a:pt x="233" y="612"/>
                    <a:pt x="261" y="585"/>
                  </a:cubicBezTo>
                  <a:lnTo>
                    <a:pt x="328" y="518"/>
                  </a:lnTo>
                  <a:lnTo>
                    <a:pt x="394" y="585"/>
                  </a:lnTo>
                  <a:cubicBezTo>
                    <a:pt x="422" y="612"/>
                    <a:pt x="459" y="627"/>
                    <a:pt x="496" y="627"/>
                  </a:cubicBezTo>
                  <a:cubicBezTo>
                    <a:pt x="533" y="627"/>
                    <a:pt x="570" y="612"/>
                    <a:pt x="598" y="585"/>
                  </a:cubicBezTo>
                  <a:cubicBezTo>
                    <a:pt x="655" y="528"/>
                    <a:pt x="655" y="436"/>
                    <a:pt x="598" y="380"/>
                  </a:cubicBezTo>
                  <a:lnTo>
                    <a:pt x="531" y="313"/>
                  </a:lnTo>
                  <a:lnTo>
                    <a:pt x="598" y="246"/>
                  </a:lnTo>
                  <a:cubicBezTo>
                    <a:pt x="655" y="191"/>
                    <a:pt x="655" y="99"/>
                    <a:pt x="598" y="43"/>
                  </a:cubicBezTo>
                  <a:cubicBezTo>
                    <a:pt x="570" y="14"/>
                    <a:pt x="533" y="0"/>
                    <a:pt x="496" y="0"/>
                  </a:cubicBezTo>
                  <a:cubicBezTo>
                    <a:pt x="460" y="0"/>
                    <a:pt x="423" y="14"/>
                    <a:pt x="394" y="43"/>
                  </a:cubicBezTo>
                  <a:lnTo>
                    <a:pt x="328" y="109"/>
                  </a:lnTo>
                  <a:lnTo>
                    <a:pt x="261" y="43"/>
                  </a:lnTo>
                  <a:cubicBezTo>
                    <a:pt x="232" y="14"/>
                    <a:pt x="196"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9" name="Google Shape;2329;p88"/>
          <p:cNvGrpSpPr/>
          <p:nvPr/>
        </p:nvGrpSpPr>
        <p:grpSpPr>
          <a:xfrm>
            <a:off x="5575432" y="4239647"/>
            <a:ext cx="277770" cy="201823"/>
            <a:chOff x="4476275" y="3942650"/>
            <a:chExt cx="246600" cy="179175"/>
          </a:xfrm>
        </p:grpSpPr>
        <p:sp>
          <p:nvSpPr>
            <p:cNvPr id="2330" name="Google Shape;2330;p88"/>
            <p:cNvSpPr/>
            <p:nvPr/>
          </p:nvSpPr>
          <p:spPr>
            <a:xfrm>
              <a:off x="4476275" y="3942650"/>
              <a:ext cx="246600" cy="179175"/>
            </a:xfrm>
            <a:custGeom>
              <a:rect b="b" l="l" r="r" t="t"/>
              <a:pathLst>
                <a:path extrusionOk="0" h="7167" w="9864">
                  <a:moveTo>
                    <a:pt x="2029" y="290"/>
                  </a:moveTo>
                  <a:cubicBezTo>
                    <a:pt x="1989" y="366"/>
                    <a:pt x="1967" y="453"/>
                    <a:pt x="1968" y="545"/>
                  </a:cubicBezTo>
                  <a:cubicBezTo>
                    <a:pt x="1969" y="680"/>
                    <a:pt x="1857" y="790"/>
                    <a:pt x="1721" y="790"/>
                  </a:cubicBezTo>
                  <a:lnTo>
                    <a:pt x="290" y="790"/>
                  </a:lnTo>
                  <a:lnTo>
                    <a:pt x="290" y="660"/>
                  </a:lnTo>
                  <a:cubicBezTo>
                    <a:pt x="290" y="455"/>
                    <a:pt x="455" y="290"/>
                    <a:pt x="660" y="290"/>
                  </a:cubicBezTo>
                  <a:close/>
                  <a:moveTo>
                    <a:pt x="9204" y="290"/>
                  </a:moveTo>
                  <a:cubicBezTo>
                    <a:pt x="9409" y="290"/>
                    <a:pt x="9574" y="455"/>
                    <a:pt x="9574" y="660"/>
                  </a:cubicBezTo>
                  <a:lnTo>
                    <a:pt x="9574" y="790"/>
                  </a:lnTo>
                  <a:lnTo>
                    <a:pt x="4700" y="790"/>
                  </a:lnTo>
                  <a:cubicBezTo>
                    <a:pt x="4564" y="790"/>
                    <a:pt x="4452" y="680"/>
                    <a:pt x="4454" y="545"/>
                  </a:cubicBezTo>
                  <a:cubicBezTo>
                    <a:pt x="4454" y="453"/>
                    <a:pt x="4432" y="366"/>
                    <a:pt x="4393" y="290"/>
                  </a:cubicBezTo>
                  <a:close/>
                  <a:moveTo>
                    <a:pt x="660" y="1"/>
                  </a:moveTo>
                  <a:cubicBezTo>
                    <a:pt x="296" y="1"/>
                    <a:pt x="1" y="296"/>
                    <a:pt x="1" y="660"/>
                  </a:cubicBezTo>
                  <a:lnTo>
                    <a:pt x="1" y="4666"/>
                  </a:lnTo>
                  <a:cubicBezTo>
                    <a:pt x="1" y="4733"/>
                    <a:pt x="46" y="4796"/>
                    <a:pt x="113" y="4811"/>
                  </a:cubicBezTo>
                  <a:cubicBezTo>
                    <a:pt x="123" y="4813"/>
                    <a:pt x="134" y="4814"/>
                    <a:pt x="144" y="4814"/>
                  </a:cubicBezTo>
                  <a:cubicBezTo>
                    <a:pt x="224" y="4814"/>
                    <a:pt x="290" y="4749"/>
                    <a:pt x="290" y="4670"/>
                  </a:cubicBezTo>
                  <a:lnTo>
                    <a:pt x="290" y="1773"/>
                  </a:lnTo>
                  <a:lnTo>
                    <a:pt x="8943" y="1773"/>
                  </a:lnTo>
                  <a:cubicBezTo>
                    <a:pt x="9017" y="1773"/>
                    <a:pt x="9083" y="1720"/>
                    <a:pt x="9092" y="1646"/>
                  </a:cubicBezTo>
                  <a:cubicBezTo>
                    <a:pt x="9102" y="1559"/>
                    <a:pt x="9034" y="1484"/>
                    <a:pt x="8948" y="1484"/>
                  </a:cubicBezTo>
                  <a:lnTo>
                    <a:pt x="290" y="1484"/>
                  </a:lnTo>
                  <a:lnTo>
                    <a:pt x="290" y="1060"/>
                  </a:lnTo>
                  <a:lnTo>
                    <a:pt x="1693" y="1060"/>
                  </a:lnTo>
                  <a:cubicBezTo>
                    <a:pt x="1988" y="1060"/>
                    <a:pt x="2227" y="823"/>
                    <a:pt x="2227" y="531"/>
                  </a:cubicBezTo>
                  <a:cubicBezTo>
                    <a:pt x="2227" y="398"/>
                    <a:pt x="2338" y="290"/>
                    <a:pt x="2473" y="290"/>
                  </a:cubicBezTo>
                  <a:lnTo>
                    <a:pt x="3919" y="290"/>
                  </a:lnTo>
                  <a:cubicBezTo>
                    <a:pt x="4053" y="290"/>
                    <a:pt x="4165" y="398"/>
                    <a:pt x="4165" y="531"/>
                  </a:cubicBezTo>
                  <a:cubicBezTo>
                    <a:pt x="4164" y="823"/>
                    <a:pt x="4404" y="1060"/>
                    <a:pt x="4700" y="1060"/>
                  </a:cubicBezTo>
                  <a:lnTo>
                    <a:pt x="9574" y="1060"/>
                  </a:lnTo>
                  <a:lnTo>
                    <a:pt x="9574" y="6507"/>
                  </a:lnTo>
                  <a:cubicBezTo>
                    <a:pt x="9574" y="6712"/>
                    <a:pt x="9409" y="6878"/>
                    <a:pt x="9204" y="6878"/>
                  </a:cubicBezTo>
                  <a:lnTo>
                    <a:pt x="441" y="6878"/>
                  </a:lnTo>
                  <a:cubicBezTo>
                    <a:pt x="358" y="6878"/>
                    <a:pt x="290" y="6810"/>
                    <a:pt x="290" y="6726"/>
                  </a:cubicBezTo>
                  <a:lnTo>
                    <a:pt x="290" y="5326"/>
                  </a:lnTo>
                  <a:cubicBezTo>
                    <a:pt x="290" y="5309"/>
                    <a:pt x="283" y="5293"/>
                    <a:pt x="270" y="5282"/>
                  </a:cubicBezTo>
                  <a:cubicBezTo>
                    <a:pt x="229" y="5243"/>
                    <a:pt x="185" y="5226"/>
                    <a:pt x="145" y="5226"/>
                  </a:cubicBezTo>
                  <a:cubicBezTo>
                    <a:pt x="65" y="5226"/>
                    <a:pt x="1" y="5291"/>
                    <a:pt x="1" y="5371"/>
                  </a:cubicBezTo>
                  <a:lnTo>
                    <a:pt x="1" y="6507"/>
                  </a:lnTo>
                  <a:cubicBezTo>
                    <a:pt x="1" y="6871"/>
                    <a:pt x="296" y="7167"/>
                    <a:pt x="660" y="7167"/>
                  </a:cubicBezTo>
                  <a:lnTo>
                    <a:pt x="9204" y="7167"/>
                  </a:lnTo>
                  <a:cubicBezTo>
                    <a:pt x="9568" y="7167"/>
                    <a:pt x="9863" y="6871"/>
                    <a:pt x="9863" y="6507"/>
                  </a:cubicBezTo>
                  <a:lnTo>
                    <a:pt x="9863" y="660"/>
                  </a:lnTo>
                  <a:cubicBezTo>
                    <a:pt x="9863" y="296"/>
                    <a:pt x="9568" y="1"/>
                    <a:pt x="92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8"/>
            <p:cNvSpPr/>
            <p:nvPr/>
          </p:nvSpPr>
          <p:spPr>
            <a:xfrm>
              <a:off x="4688400" y="3996200"/>
              <a:ext cx="17200" cy="16500"/>
            </a:xfrm>
            <a:custGeom>
              <a:rect b="b" l="l" r="r" t="t"/>
              <a:pathLst>
                <a:path extrusionOk="0" h="660" w="688">
                  <a:moveTo>
                    <a:pt x="159" y="1"/>
                  </a:moveTo>
                  <a:cubicBezTo>
                    <a:pt x="122" y="1"/>
                    <a:pt x="85" y="15"/>
                    <a:pt x="57" y="43"/>
                  </a:cubicBezTo>
                  <a:cubicBezTo>
                    <a:pt x="0" y="100"/>
                    <a:pt x="0" y="191"/>
                    <a:pt x="57" y="248"/>
                  </a:cubicBezTo>
                  <a:lnTo>
                    <a:pt x="140" y="330"/>
                  </a:lnTo>
                  <a:lnTo>
                    <a:pt x="57" y="413"/>
                  </a:lnTo>
                  <a:cubicBezTo>
                    <a:pt x="0" y="469"/>
                    <a:pt x="0" y="560"/>
                    <a:pt x="57" y="617"/>
                  </a:cubicBezTo>
                  <a:cubicBezTo>
                    <a:pt x="86" y="646"/>
                    <a:pt x="123" y="659"/>
                    <a:pt x="159" y="659"/>
                  </a:cubicBezTo>
                  <a:cubicBezTo>
                    <a:pt x="196" y="659"/>
                    <a:pt x="233" y="646"/>
                    <a:pt x="261" y="617"/>
                  </a:cubicBezTo>
                  <a:lnTo>
                    <a:pt x="344" y="535"/>
                  </a:lnTo>
                  <a:lnTo>
                    <a:pt x="426" y="617"/>
                  </a:lnTo>
                  <a:cubicBezTo>
                    <a:pt x="455" y="646"/>
                    <a:pt x="492" y="659"/>
                    <a:pt x="529" y="659"/>
                  </a:cubicBezTo>
                  <a:cubicBezTo>
                    <a:pt x="566" y="659"/>
                    <a:pt x="603" y="646"/>
                    <a:pt x="631" y="617"/>
                  </a:cubicBezTo>
                  <a:cubicBezTo>
                    <a:pt x="687" y="560"/>
                    <a:pt x="687" y="469"/>
                    <a:pt x="631" y="413"/>
                  </a:cubicBezTo>
                  <a:lnTo>
                    <a:pt x="548" y="330"/>
                  </a:lnTo>
                  <a:lnTo>
                    <a:pt x="631" y="248"/>
                  </a:lnTo>
                  <a:cubicBezTo>
                    <a:pt x="687" y="191"/>
                    <a:pt x="687" y="100"/>
                    <a:pt x="631" y="43"/>
                  </a:cubicBezTo>
                  <a:cubicBezTo>
                    <a:pt x="602" y="15"/>
                    <a:pt x="565" y="1"/>
                    <a:pt x="528" y="1"/>
                  </a:cubicBezTo>
                  <a:cubicBezTo>
                    <a:pt x="491" y="1"/>
                    <a:pt x="454" y="15"/>
                    <a:pt x="426" y="43"/>
                  </a:cubicBezTo>
                  <a:lnTo>
                    <a:pt x="344" y="126"/>
                  </a:lnTo>
                  <a:lnTo>
                    <a:pt x="261" y="43"/>
                  </a:lnTo>
                  <a:cubicBezTo>
                    <a:pt x="233" y="15"/>
                    <a:pt x="196" y="1"/>
                    <a:pt x="1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8"/>
            <p:cNvSpPr/>
            <p:nvPr/>
          </p:nvSpPr>
          <p:spPr>
            <a:xfrm>
              <a:off x="4581750" y="4020250"/>
              <a:ext cx="34550" cy="38375"/>
            </a:xfrm>
            <a:custGeom>
              <a:rect b="b" l="l" r="r" t="t"/>
              <a:pathLst>
                <a:path extrusionOk="0" h="1535" w="1382">
                  <a:moveTo>
                    <a:pt x="289" y="356"/>
                  </a:moveTo>
                  <a:lnTo>
                    <a:pt x="1003" y="769"/>
                  </a:lnTo>
                  <a:lnTo>
                    <a:pt x="289" y="1180"/>
                  </a:lnTo>
                  <a:lnTo>
                    <a:pt x="289" y="356"/>
                  </a:lnTo>
                  <a:close/>
                  <a:moveTo>
                    <a:pt x="199" y="1"/>
                  </a:moveTo>
                  <a:cubicBezTo>
                    <a:pt x="165" y="1"/>
                    <a:pt x="130" y="10"/>
                    <a:pt x="100" y="27"/>
                  </a:cubicBezTo>
                  <a:cubicBezTo>
                    <a:pt x="38" y="63"/>
                    <a:pt x="0" y="129"/>
                    <a:pt x="0" y="200"/>
                  </a:cubicBezTo>
                  <a:lnTo>
                    <a:pt x="0" y="1331"/>
                  </a:lnTo>
                  <a:cubicBezTo>
                    <a:pt x="0" y="1373"/>
                    <a:pt x="12" y="1415"/>
                    <a:pt x="36" y="1450"/>
                  </a:cubicBezTo>
                  <a:cubicBezTo>
                    <a:pt x="76" y="1507"/>
                    <a:pt x="138" y="1535"/>
                    <a:pt x="199" y="1535"/>
                  </a:cubicBezTo>
                  <a:cubicBezTo>
                    <a:pt x="234" y="1535"/>
                    <a:pt x="268" y="1527"/>
                    <a:pt x="299" y="1508"/>
                  </a:cubicBezTo>
                  <a:lnTo>
                    <a:pt x="1283" y="940"/>
                  </a:lnTo>
                  <a:cubicBezTo>
                    <a:pt x="1343" y="904"/>
                    <a:pt x="1381" y="839"/>
                    <a:pt x="1381" y="768"/>
                  </a:cubicBezTo>
                  <a:cubicBezTo>
                    <a:pt x="1381" y="698"/>
                    <a:pt x="1343" y="631"/>
                    <a:pt x="1283" y="596"/>
                  </a:cubicBezTo>
                  <a:lnTo>
                    <a:pt x="299" y="27"/>
                  </a:lnTo>
                  <a:cubicBezTo>
                    <a:pt x="268" y="10"/>
                    <a:pt x="233" y="1"/>
                    <a:pt x="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8"/>
            <p:cNvSpPr/>
            <p:nvPr/>
          </p:nvSpPr>
          <p:spPr>
            <a:xfrm>
              <a:off x="4494125" y="4079800"/>
              <a:ext cx="211125" cy="15175"/>
            </a:xfrm>
            <a:custGeom>
              <a:rect b="b" l="l" r="r" t="t"/>
              <a:pathLst>
                <a:path extrusionOk="0" h="607" w="8445">
                  <a:moveTo>
                    <a:pt x="972" y="0"/>
                  </a:moveTo>
                  <a:cubicBezTo>
                    <a:pt x="932" y="0"/>
                    <a:pt x="888" y="16"/>
                    <a:pt x="846" y="56"/>
                  </a:cubicBezTo>
                  <a:cubicBezTo>
                    <a:pt x="835" y="67"/>
                    <a:pt x="827" y="82"/>
                    <a:pt x="827" y="99"/>
                  </a:cubicBezTo>
                  <a:lnTo>
                    <a:pt x="827" y="159"/>
                  </a:lnTo>
                  <a:lnTo>
                    <a:pt x="161" y="159"/>
                  </a:lnTo>
                  <a:cubicBezTo>
                    <a:pt x="144" y="159"/>
                    <a:pt x="129" y="166"/>
                    <a:pt x="118" y="177"/>
                  </a:cubicBezTo>
                  <a:cubicBezTo>
                    <a:pt x="0" y="302"/>
                    <a:pt x="86" y="448"/>
                    <a:pt x="206" y="448"/>
                  </a:cubicBezTo>
                  <a:lnTo>
                    <a:pt x="827" y="448"/>
                  </a:lnTo>
                  <a:lnTo>
                    <a:pt x="827" y="507"/>
                  </a:lnTo>
                  <a:cubicBezTo>
                    <a:pt x="827" y="524"/>
                    <a:pt x="835" y="539"/>
                    <a:pt x="846" y="550"/>
                  </a:cubicBezTo>
                  <a:cubicBezTo>
                    <a:pt x="887" y="590"/>
                    <a:pt x="932" y="606"/>
                    <a:pt x="972" y="606"/>
                  </a:cubicBezTo>
                  <a:cubicBezTo>
                    <a:pt x="1052" y="606"/>
                    <a:pt x="1116" y="541"/>
                    <a:pt x="1116" y="461"/>
                  </a:cubicBezTo>
                  <a:lnTo>
                    <a:pt x="1116" y="448"/>
                  </a:lnTo>
                  <a:lnTo>
                    <a:pt x="8284" y="448"/>
                  </a:lnTo>
                  <a:cubicBezTo>
                    <a:pt x="8301" y="448"/>
                    <a:pt x="8316" y="441"/>
                    <a:pt x="8328" y="429"/>
                  </a:cubicBezTo>
                  <a:cubicBezTo>
                    <a:pt x="8445" y="305"/>
                    <a:pt x="8358" y="159"/>
                    <a:pt x="8239" y="159"/>
                  </a:cubicBezTo>
                  <a:lnTo>
                    <a:pt x="1116" y="159"/>
                  </a:lnTo>
                  <a:lnTo>
                    <a:pt x="1116" y="144"/>
                  </a:lnTo>
                  <a:cubicBezTo>
                    <a:pt x="1116" y="65"/>
                    <a:pt x="1052" y="0"/>
                    <a:pt x="9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88"/>
          <p:cNvGrpSpPr/>
          <p:nvPr/>
        </p:nvGrpSpPr>
        <p:grpSpPr>
          <a:xfrm>
            <a:off x="4813716" y="4239647"/>
            <a:ext cx="277235" cy="201823"/>
            <a:chOff x="3993850" y="3942650"/>
            <a:chExt cx="246125" cy="179175"/>
          </a:xfrm>
        </p:grpSpPr>
        <p:sp>
          <p:nvSpPr>
            <p:cNvPr id="2335" name="Google Shape;2335;p88"/>
            <p:cNvSpPr/>
            <p:nvPr/>
          </p:nvSpPr>
          <p:spPr>
            <a:xfrm>
              <a:off x="3993850" y="3942650"/>
              <a:ext cx="246125" cy="179175"/>
            </a:xfrm>
            <a:custGeom>
              <a:rect b="b" l="l" r="r" t="t"/>
              <a:pathLst>
                <a:path extrusionOk="0" h="7167" w="9845">
                  <a:moveTo>
                    <a:pt x="1963" y="290"/>
                  </a:moveTo>
                  <a:cubicBezTo>
                    <a:pt x="1926" y="361"/>
                    <a:pt x="1904" y="441"/>
                    <a:pt x="1904" y="526"/>
                  </a:cubicBezTo>
                  <a:cubicBezTo>
                    <a:pt x="1903" y="662"/>
                    <a:pt x="1794" y="771"/>
                    <a:pt x="1658" y="771"/>
                  </a:cubicBezTo>
                  <a:lnTo>
                    <a:pt x="291" y="771"/>
                  </a:lnTo>
                  <a:lnTo>
                    <a:pt x="291" y="659"/>
                  </a:lnTo>
                  <a:cubicBezTo>
                    <a:pt x="291" y="455"/>
                    <a:pt x="456" y="290"/>
                    <a:pt x="660" y="290"/>
                  </a:cubicBezTo>
                  <a:close/>
                  <a:moveTo>
                    <a:pt x="9186" y="290"/>
                  </a:moveTo>
                  <a:cubicBezTo>
                    <a:pt x="9390" y="290"/>
                    <a:pt x="9556" y="455"/>
                    <a:pt x="9556" y="659"/>
                  </a:cubicBezTo>
                  <a:lnTo>
                    <a:pt x="9556" y="771"/>
                  </a:lnTo>
                  <a:lnTo>
                    <a:pt x="6291" y="771"/>
                  </a:lnTo>
                  <a:cubicBezTo>
                    <a:pt x="6223" y="771"/>
                    <a:pt x="6160" y="816"/>
                    <a:pt x="6145" y="884"/>
                  </a:cubicBezTo>
                  <a:cubicBezTo>
                    <a:pt x="6126" y="978"/>
                    <a:pt x="6197" y="1060"/>
                    <a:pt x="6287" y="1060"/>
                  </a:cubicBezTo>
                  <a:lnTo>
                    <a:pt x="9556" y="1060"/>
                  </a:lnTo>
                  <a:lnTo>
                    <a:pt x="9556" y="1484"/>
                  </a:lnTo>
                  <a:lnTo>
                    <a:pt x="291" y="1484"/>
                  </a:lnTo>
                  <a:lnTo>
                    <a:pt x="291" y="1060"/>
                  </a:lnTo>
                  <a:lnTo>
                    <a:pt x="1674" y="1060"/>
                  </a:lnTo>
                  <a:cubicBezTo>
                    <a:pt x="1966" y="1060"/>
                    <a:pt x="2203" y="822"/>
                    <a:pt x="2201" y="531"/>
                  </a:cubicBezTo>
                  <a:cubicBezTo>
                    <a:pt x="2201" y="398"/>
                    <a:pt x="2314" y="290"/>
                    <a:pt x="2447" y="290"/>
                  </a:cubicBezTo>
                  <a:lnTo>
                    <a:pt x="3871" y="290"/>
                  </a:lnTo>
                  <a:cubicBezTo>
                    <a:pt x="4004" y="290"/>
                    <a:pt x="4113" y="399"/>
                    <a:pt x="4113" y="532"/>
                  </a:cubicBezTo>
                  <a:cubicBezTo>
                    <a:pt x="4113" y="823"/>
                    <a:pt x="4350" y="1060"/>
                    <a:pt x="4641" y="1060"/>
                  </a:cubicBezTo>
                  <a:lnTo>
                    <a:pt x="5556" y="1060"/>
                  </a:lnTo>
                  <a:cubicBezTo>
                    <a:pt x="5625" y="1060"/>
                    <a:pt x="5688" y="1015"/>
                    <a:pt x="5702" y="947"/>
                  </a:cubicBezTo>
                  <a:cubicBezTo>
                    <a:pt x="5723" y="853"/>
                    <a:pt x="5652" y="771"/>
                    <a:pt x="5561" y="771"/>
                  </a:cubicBezTo>
                  <a:lnTo>
                    <a:pt x="4690" y="771"/>
                  </a:lnTo>
                  <a:cubicBezTo>
                    <a:pt x="4554" y="771"/>
                    <a:pt x="4445" y="662"/>
                    <a:pt x="4444" y="526"/>
                  </a:cubicBezTo>
                  <a:cubicBezTo>
                    <a:pt x="4444" y="441"/>
                    <a:pt x="4423" y="361"/>
                    <a:pt x="4385" y="290"/>
                  </a:cubicBezTo>
                  <a:close/>
                  <a:moveTo>
                    <a:pt x="153" y="1"/>
                  </a:moveTo>
                  <a:cubicBezTo>
                    <a:pt x="69" y="1"/>
                    <a:pt x="1" y="69"/>
                    <a:pt x="1" y="152"/>
                  </a:cubicBezTo>
                  <a:lnTo>
                    <a:pt x="1" y="4550"/>
                  </a:lnTo>
                  <a:cubicBezTo>
                    <a:pt x="1" y="4560"/>
                    <a:pt x="5" y="4568"/>
                    <a:pt x="10" y="4575"/>
                  </a:cubicBezTo>
                  <a:cubicBezTo>
                    <a:pt x="54" y="4621"/>
                    <a:pt x="102" y="4639"/>
                    <a:pt x="145" y="4639"/>
                  </a:cubicBezTo>
                  <a:cubicBezTo>
                    <a:pt x="225" y="4639"/>
                    <a:pt x="290" y="4575"/>
                    <a:pt x="290" y="4495"/>
                  </a:cubicBezTo>
                  <a:lnTo>
                    <a:pt x="290" y="1773"/>
                  </a:lnTo>
                  <a:lnTo>
                    <a:pt x="9556" y="1773"/>
                  </a:lnTo>
                  <a:lnTo>
                    <a:pt x="9556" y="6508"/>
                  </a:lnTo>
                  <a:cubicBezTo>
                    <a:pt x="9556" y="6712"/>
                    <a:pt x="9390" y="6878"/>
                    <a:pt x="9186" y="6878"/>
                  </a:cubicBezTo>
                  <a:lnTo>
                    <a:pt x="442" y="6878"/>
                  </a:lnTo>
                  <a:cubicBezTo>
                    <a:pt x="358" y="6878"/>
                    <a:pt x="290" y="6810"/>
                    <a:pt x="290" y="6726"/>
                  </a:cubicBezTo>
                  <a:lnTo>
                    <a:pt x="290" y="5114"/>
                  </a:lnTo>
                  <a:cubicBezTo>
                    <a:pt x="290" y="5097"/>
                    <a:pt x="284" y="5081"/>
                    <a:pt x="271" y="5070"/>
                  </a:cubicBezTo>
                  <a:cubicBezTo>
                    <a:pt x="229" y="5031"/>
                    <a:pt x="185" y="5014"/>
                    <a:pt x="145" y="5014"/>
                  </a:cubicBezTo>
                  <a:cubicBezTo>
                    <a:pt x="65" y="5014"/>
                    <a:pt x="1" y="5079"/>
                    <a:pt x="1" y="5158"/>
                  </a:cubicBezTo>
                  <a:lnTo>
                    <a:pt x="1" y="6508"/>
                  </a:lnTo>
                  <a:cubicBezTo>
                    <a:pt x="1" y="6872"/>
                    <a:pt x="296" y="7167"/>
                    <a:pt x="659" y="7167"/>
                  </a:cubicBezTo>
                  <a:lnTo>
                    <a:pt x="9186" y="7167"/>
                  </a:lnTo>
                  <a:cubicBezTo>
                    <a:pt x="9551" y="7167"/>
                    <a:pt x="9845" y="6872"/>
                    <a:pt x="9845" y="6508"/>
                  </a:cubicBezTo>
                  <a:lnTo>
                    <a:pt x="9845" y="659"/>
                  </a:lnTo>
                  <a:cubicBezTo>
                    <a:pt x="9845" y="295"/>
                    <a:pt x="9551" y="1"/>
                    <a:pt x="9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8"/>
            <p:cNvSpPr/>
            <p:nvPr/>
          </p:nvSpPr>
          <p:spPr>
            <a:xfrm>
              <a:off x="4205575" y="3996025"/>
              <a:ext cx="17150" cy="16450"/>
            </a:xfrm>
            <a:custGeom>
              <a:rect b="b" l="l" r="r" t="t"/>
              <a:pathLst>
                <a:path extrusionOk="0" h="658" w="686">
                  <a:moveTo>
                    <a:pt x="528" y="0"/>
                  </a:moveTo>
                  <a:cubicBezTo>
                    <a:pt x="491" y="0"/>
                    <a:pt x="454" y="15"/>
                    <a:pt x="425" y="43"/>
                  </a:cubicBezTo>
                  <a:lnTo>
                    <a:pt x="343" y="125"/>
                  </a:lnTo>
                  <a:lnTo>
                    <a:pt x="261" y="43"/>
                  </a:lnTo>
                  <a:cubicBezTo>
                    <a:pt x="233" y="15"/>
                    <a:pt x="196" y="1"/>
                    <a:pt x="159" y="1"/>
                  </a:cubicBezTo>
                  <a:cubicBezTo>
                    <a:pt x="122" y="1"/>
                    <a:pt x="85" y="15"/>
                    <a:pt x="57" y="43"/>
                  </a:cubicBezTo>
                  <a:cubicBezTo>
                    <a:pt x="1" y="99"/>
                    <a:pt x="1" y="191"/>
                    <a:pt x="57" y="246"/>
                  </a:cubicBezTo>
                  <a:lnTo>
                    <a:pt x="139" y="330"/>
                  </a:lnTo>
                  <a:lnTo>
                    <a:pt x="57" y="412"/>
                  </a:lnTo>
                  <a:cubicBezTo>
                    <a:pt x="1" y="469"/>
                    <a:pt x="1" y="560"/>
                    <a:pt x="57" y="616"/>
                  </a:cubicBezTo>
                  <a:cubicBezTo>
                    <a:pt x="85" y="644"/>
                    <a:pt x="122" y="658"/>
                    <a:pt x="159" y="658"/>
                  </a:cubicBezTo>
                  <a:cubicBezTo>
                    <a:pt x="196" y="658"/>
                    <a:pt x="233" y="644"/>
                    <a:pt x="261" y="616"/>
                  </a:cubicBezTo>
                  <a:lnTo>
                    <a:pt x="343" y="533"/>
                  </a:lnTo>
                  <a:lnTo>
                    <a:pt x="425" y="616"/>
                  </a:lnTo>
                  <a:cubicBezTo>
                    <a:pt x="454" y="644"/>
                    <a:pt x="491" y="658"/>
                    <a:pt x="528" y="658"/>
                  </a:cubicBezTo>
                  <a:cubicBezTo>
                    <a:pt x="564" y="658"/>
                    <a:pt x="601" y="644"/>
                    <a:pt x="630" y="616"/>
                  </a:cubicBezTo>
                  <a:cubicBezTo>
                    <a:pt x="686" y="560"/>
                    <a:pt x="686" y="469"/>
                    <a:pt x="630" y="412"/>
                  </a:cubicBezTo>
                  <a:lnTo>
                    <a:pt x="547" y="330"/>
                  </a:lnTo>
                  <a:lnTo>
                    <a:pt x="630" y="246"/>
                  </a:lnTo>
                  <a:cubicBezTo>
                    <a:pt x="686" y="191"/>
                    <a:pt x="686" y="99"/>
                    <a:pt x="630" y="43"/>
                  </a:cubicBezTo>
                  <a:cubicBezTo>
                    <a:pt x="602" y="15"/>
                    <a:pt x="565" y="0"/>
                    <a:pt x="5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8"/>
            <p:cNvSpPr/>
            <p:nvPr/>
          </p:nvSpPr>
          <p:spPr>
            <a:xfrm>
              <a:off x="4086525" y="4003525"/>
              <a:ext cx="54275" cy="60825"/>
            </a:xfrm>
            <a:custGeom>
              <a:rect b="b" l="l" r="r" t="t"/>
              <a:pathLst>
                <a:path extrusionOk="0" h="2433" w="2171">
                  <a:moveTo>
                    <a:pt x="1720" y="1428"/>
                  </a:moveTo>
                  <a:cubicBezTo>
                    <a:pt x="1808" y="1428"/>
                    <a:pt x="1880" y="1500"/>
                    <a:pt x="1880" y="1589"/>
                  </a:cubicBezTo>
                  <a:cubicBezTo>
                    <a:pt x="1880" y="1677"/>
                    <a:pt x="1808" y="1749"/>
                    <a:pt x="1720" y="1749"/>
                  </a:cubicBezTo>
                  <a:cubicBezTo>
                    <a:pt x="1631" y="1749"/>
                    <a:pt x="1559" y="1677"/>
                    <a:pt x="1559" y="1589"/>
                  </a:cubicBezTo>
                  <a:cubicBezTo>
                    <a:pt x="1559" y="1500"/>
                    <a:pt x="1631" y="1428"/>
                    <a:pt x="1720" y="1428"/>
                  </a:cubicBezTo>
                  <a:close/>
                  <a:moveTo>
                    <a:pt x="476" y="1822"/>
                  </a:moveTo>
                  <a:cubicBezTo>
                    <a:pt x="565" y="1822"/>
                    <a:pt x="637" y="1894"/>
                    <a:pt x="637" y="1983"/>
                  </a:cubicBezTo>
                  <a:cubicBezTo>
                    <a:pt x="637" y="2072"/>
                    <a:pt x="565" y="2144"/>
                    <a:pt x="476" y="2144"/>
                  </a:cubicBezTo>
                  <a:cubicBezTo>
                    <a:pt x="388" y="2144"/>
                    <a:pt x="316" y="2072"/>
                    <a:pt x="316" y="1983"/>
                  </a:cubicBezTo>
                  <a:cubicBezTo>
                    <a:pt x="316" y="1894"/>
                    <a:pt x="388" y="1822"/>
                    <a:pt x="476" y="1822"/>
                  </a:cubicBezTo>
                  <a:close/>
                  <a:moveTo>
                    <a:pt x="1918" y="1"/>
                  </a:moveTo>
                  <a:cubicBezTo>
                    <a:pt x="1889" y="1"/>
                    <a:pt x="1859" y="6"/>
                    <a:pt x="1831" y="16"/>
                  </a:cubicBezTo>
                  <a:lnTo>
                    <a:pt x="821" y="387"/>
                  </a:lnTo>
                  <a:cubicBezTo>
                    <a:pt x="706" y="429"/>
                    <a:pt x="628" y="540"/>
                    <a:pt x="628" y="662"/>
                  </a:cubicBezTo>
                  <a:lnTo>
                    <a:pt x="628" y="1563"/>
                  </a:lnTo>
                  <a:cubicBezTo>
                    <a:pt x="578" y="1544"/>
                    <a:pt x="524" y="1534"/>
                    <a:pt x="467" y="1534"/>
                  </a:cubicBezTo>
                  <a:cubicBezTo>
                    <a:pt x="450" y="1534"/>
                    <a:pt x="433" y="1534"/>
                    <a:pt x="416" y="1536"/>
                  </a:cubicBezTo>
                  <a:cubicBezTo>
                    <a:pt x="203" y="1561"/>
                    <a:pt x="34" y="1737"/>
                    <a:pt x="20" y="1950"/>
                  </a:cubicBezTo>
                  <a:cubicBezTo>
                    <a:pt x="0" y="2213"/>
                    <a:pt x="209" y="2433"/>
                    <a:pt x="468" y="2433"/>
                  </a:cubicBezTo>
                  <a:cubicBezTo>
                    <a:pt x="496" y="2433"/>
                    <a:pt x="525" y="2430"/>
                    <a:pt x="554" y="2425"/>
                  </a:cubicBezTo>
                  <a:cubicBezTo>
                    <a:pt x="767" y="2385"/>
                    <a:pt x="917" y="2192"/>
                    <a:pt x="917" y="1975"/>
                  </a:cubicBezTo>
                  <a:lnTo>
                    <a:pt x="917" y="662"/>
                  </a:lnTo>
                  <a:cubicBezTo>
                    <a:pt x="918" y="661"/>
                    <a:pt x="919" y="660"/>
                    <a:pt x="919" y="659"/>
                  </a:cubicBezTo>
                  <a:lnTo>
                    <a:pt x="1881" y="306"/>
                  </a:lnTo>
                  <a:lnTo>
                    <a:pt x="1881" y="1169"/>
                  </a:lnTo>
                  <a:cubicBezTo>
                    <a:pt x="1831" y="1150"/>
                    <a:pt x="1778" y="1139"/>
                    <a:pt x="1721" y="1139"/>
                  </a:cubicBezTo>
                  <a:cubicBezTo>
                    <a:pt x="1704" y="1139"/>
                    <a:pt x="1687" y="1140"/>
                    <a:pt x="1669" y="1142"/>
                  </a:cubicBezTo>
                  <a:cubicBezTo>
                    <a:pt x="1456" y="1166"/>
                    <a:pt x="1288" y="1341"/>
                    <a:pt x="1271" y="1555"/>
                  </a:cubicBezTo>
                  <a:cubicBezTo>
                    <a:pt x="1251" y="1819"/>
                    <a:pt x="1461" y="2039"/>
                    <a:pt x="1720" y="2039"/>
                  </a:cubicBezTo>
                  <a:cubicBezTo>
                    <a:pt x="1740" y="2039"/>
                    <a:pt x="1761" y="2038"/>
                    <a:pt x="1782" y="2035"/>
                  </a:cubicBezTo>
                  <a:cubicBezTo>
                    <a:pt x="2007" y="2004"/>
                    <a:pt x="2170" y="1807"/>
                    <a:pt x="2170" y="1582"/>
                  </a:cubicBezTo>
                  <a:lnTo>
                    <a:pt x="2170" y="257"/>
                  </a:lnTo>
                  <a:cubicBezTo>
                    <a:pt x="2170" y="206"/>
                    <a:pt x="2157" y="155"/>
                    <a:pt x="2128" y="113"/>
                  </a:cubicBezTo>
                  <a:cubicBezTo>
                    <a:pt x="2078" y="39"/>
                    <a:pt x="1999" y="1"/>
                    <a:pt x="1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8"/>
            <p:cNvSpPr/>
            <p:nvPr/>
          </p:nvSpPr>
          <p:spPr>
            <a:xfrm>
              <a:off x="4046350" y="4079325"/>
              <a:ext cx="7250" cy="17875"/>
            </a:xfrm>
            <a:custGeom>
              <a:rect b="b" l="l" r="r" t="t"/>
              <a:pathLst>
                <a:path extrusionOk="0" h="715" w="290">
                  <a:moveTo>
                    <a:pt x="146" y="1"/>
                  </a:moveTo>
                  <a:cubicBezTo>
                    <a:pt x="66" y="1"/>
                    <a:pt x="1" y="65"/>
                    <a:pt x="1" y="145"/>
                  </a:cubicBezTo>
                  <a:lnTo>
                    <a:pt x="1" y="566"/>
                  </a:lnTo>
                  <a:cubicBezTo>
                    <a:pt x="1" y="634"/>
                    <a:pt x="47" y="697"/>
                    <a:pt x="114" y="711"/>
                  </a:cubicBezTo>
                  <a:cubicBezTo>
                    <a:pt x="125" y="714"/>
                    <a:pt x="135" y="715"/>
                    <a:pt x="145" y="715"/>
                  </a:cubicBezTo>
                  <a:cubicBezTo>
                    <a:pt x="225" y="715"/>
                    <a:pt x="290" y="651"/>
                    <a:pt x="290" y="570"/>
                  </a:cubicBezTo>
                  <a:lnTo>
                    <a:pt x="290" y="150"/>
                  </a:lnTo>
                  <a:cubicBezTo>
                    <a:pt x="290" y="81"/>
                    <a:pt x="244" y="18"/>
                    <a:pt x="178" y="4"/>
                  </a:cubicBezTo>
                  <a:cubicBezTo>
                    <a:pt x="167" y="2"/>
                    <a:pt x="157"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8"/>
            <p:cNvSpPr/>
            <p:nvPr/>
          </p:nvSpPr>
          <p:spPr>
            <a:xfrm>
              <a:off x="4059850" y="4082525"/>
              <a:ext cx="7250" cy="11475"/>
            </a:xfrm>
            <a:custGeom>
              <a:rect b="b" l="l" r="r" t="t"/>
              <a:pathLst>
                <a:path extrusionOk="0" h="459" w="290">
                  <a:moveTo>
                    <a:pt x="145" y="1"/>
                  </a:moveTo>
                  <a:cubicBezTo>
                    <a:pt x="65" y="1"/>
                    <a:pt x="1" y="65"/>
                    <a:pt x="1" y="145"/>
                  </a:cubicBezTo>
                  <a:lnTo>
                    <a:pt x="1" y="310"/>
                  </a:lnTo>
                  <a:cubicBezTo>
                    <a:pt x="1" y="378"/>
                    <a:pt x="46" y="441"/>
                    <a:pt x="114" y="455"/>
                  </a:cubicBezTo>
                  <a:cubicBezTo>
                    <a:pt x="125" y="457"/>
                    <a:pt x="136" y="458"/>
                    <a:pt x="146" y="458"/>
                  </a:cubicBezTo>
                  <a:cubicBezTo>
                    <a:pt x="226" y="458"/>
                    <a:pt x="290" y="394"/>
                    <a:pt x="290" y="314"/>
                  </a:cubicBezTo>
                  <a:lnTo>
                    <a:pt x="290" y="149"/>
                  </a:lnTo>
                  <a:cubicBezTo>
                    <a:pt x="290" y="81"/>
                    <a:pt x="244" y="19"/>
                    <a:pt x="178" y="4"/>
                  </a:cubicBezTo>
                  <a:cubicBezTo>
                    <a:pt x="166" y="2"/>
                    <a:pt x="15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8"/>
            <p:cNvSpPr/>
            <p:nvPr/>
          </p:nvSpPr>
          <p:spPr>
            <a:xfrm>
              <a:off x="4126800" y="4082525"/>
              <a:ext cx="7250" cy="11475"/>
            </a:xfrm>
            <a:custGeom>
              <a:rect b="b" l="l" r="r" t="t"/>
              <a:pathLst>
                <a:path extrusionOk="0" h="459" w="290">
                  <a:moveTo>
                    <a:pt x="144" y="1"/>
                  </a:moveTo>
                  <a:cubicBezTo>
                    <a:pt x="65" y="1"/>
                    <a:pt x="1" y="65"/>
                    <a:pt x="1" y="145"/>
                  </a:cubicBezTo>
                  <a:lnTo>
                    <a:pt x="1" y="310"/>
                  </a:lnTo>
                  <a:cubicBezTo>
                    <a:pt x="1" y="378"/>
                    <a:pt x="46" y="441"/>
                    <a:pt x="113" y="455"/>
                  </a:cubicBezTo>
                  <a:cubicBezTo>
                    <a:pt x="124" y="457"/>
                    <a:pt x="135" y="458"/>
                    <a:pt x="145" y="458"/>
                  </a:cubicBezTo>
                  <a:cubicBezTo>
                    <a:pt x="225" y="458"/>
                    <a:pt x="290" y="394"/>
                    <a:pt x="290" y="314"/>
                  </a:cubicBezTo>
                  <a:lnTo>
                    <a:pt x="290" y="149"/>
                  </a:lnTo>
                  <a:cubicBezTo>
                    <a:pt x="290" y="81"/>
                    <a:pt x="243" y="19"/>
                    <a:pt x="176" y="4"/>
                  </a:cubicBezTo>
                  <a:cubicBezTo>
                    <a:pt x="165" y="2"/>
                    <a:pt x="155"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8"/>
            <p:cNvSpPr/>
            <p:nvPr/>
          </p:nvSpPr>
          <p:spPr>
            <a:xfrm>
              <a:off x="4166750" y="4082550"/>
              <a:ext cx="7250" cy="11450"/>
            </a:xfrm>
            <a:custGeom>
              <a:rect b="b" l="l" r="r" t="t"/>
              <a:pathLst>
                <a:path extrusionOk="0" h="458" w="290">
                  <a:moveTo>
                    <a:pt x="145" y="0"/>
                  </a:moveTo>
                  <a:cubicBezTo>
                    <a:pt x="65" y="0"/>
                    <a:pt x="1" y="65"/>
                    <a:pt x="1" y="144"/>
                  </a:cubicBezTo>
                  <a:lnTo>
                    <a:pt x="1" y="309"/>
                  </a:lnTo>
                  <a:cubicBezTo>
                    <a:pt x="1" y="378"/>
                    <a:pt x="46" y="439"/>
                    <a:pt x="113" y="454"/>
                  </a:cubicBezTo>
                  <a:cubicBezTo>
                    <a:pt x="124" y="456"/>
                    <a:pt x="135" y="457"/>
                    <a:pt x="146" y="457"/>
                  </a:cubicBezTo>
                  <a:cubicBezTo>
                    <a:pt x="226" y="457"/>
                    <a:pt x="290" y="393"/>
                    <a:pt x="290" y="313"/>
                  </a:cubicBezTo>
                  <a:lnTo>
                    <a:pt x="290" y="149"/>
                  </a:lnTo>
                  <a:cubicBezTo>
                    <a:pt x="290" y="80"/>
                    <a:pt x="244" y="18"/>
                    <a:pt x="177" y="3"/>
                  </a:cubicBezTo>
                  <a:cubicBezTo>
                    <a:pt x="166" y="1"/>
                    <a:pt x="156"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8"/>
            <p:cNvSpPr/>
            <p:nvPr/>
          </p:nvSpPr>
          <p:spPr>
            <a:xfrm>
              <a:off x="4073325" y="4079325"/>
              <a:ext cx="7250" cy="17875"/>
            </a:xfrm>
            <a:custGeom>
              <a:rect b="b" l="l" r="r" t="t"/>
              <a:pathLst>
                <a:path extrusionOk="0" h="715" w="290">
                  <a:moveTo>
                    <a:pt x="145" y="1"/>
                  </a:moveTo>
                  <a:cubicBezTo>
                    <a:pt x="65" y="1"/>
                    <a:pt x="1" y="65"/>
                    <a:pt x="1" y="145"/>
                  </a:cubicBezTo>
                  <a:lnTo>
                    <a:pt x="1" y="566"/>
                  </a:lnTo>
                  <a:cubicBezTo>
                    <a:pt x="1" y="634"/>
                    <a:pt x="47" y="697"/>
                    <a:pt x="114" y="711"/>
                  </a:cubicBezTo>
                  <a:cubicBezTo>
                    <a:pt x="125" y="714"/>
                    <a:pt x="136" y="715"/>
                    <a:pt x="146" y="715"/>
                  </a:cubicBezTo>
                  <a:cubicBezTo>
                    <a:pt x="225" y="715"/>
                    <a:pt x="289" y="650"/>
                    <a:pt x="289" y="570"/>
                  </a:cubicBezTo>
                  <a:lnTo>
                    <a:pt x="289" y="150"/>
                  </a:lnTo>
                  <a:cubicBezTo>
                    <a:pt x="289" y="81"/>
                    <a:pt x="244" y="18"/>
                    <a:pt x="176" y="4"/>
                  </a:cubicBezTo>
                  <a:cubicBezTo>
                    <a:pt x="166" y="2"/>
                    <a:pt x="15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8"/>
            <p:cNvSpPr/>
            <p:nvPr/>
          </p:nvSpPr>
          <p:spPr>
            <a:xfrm>
              <a:off x="4180250" y="4079325"/>
              <a:ext cx="7250" cy="17875"/>
            </a:xfrm>
            <a:custGeom>
              <a:rect b="b" l="l" r="r" t="t"/>
              <a:pathLst>
                <a:path extrusionOk="0" h="715" w="290">
                  <a:moveTo>
                    <a:pt x="145" y="1"/>
                  </a:moveTo>
                  <a:cubicBezTo>
                    <a:pt x="65" y="1"/>
                    <a:pt x="1" y="65"/>
                    <a:pt x="1" y="145"/>
                  </a:cubicBezTo>
                  <a:lnTo>
                    <a:pt x="1" y="566"/>
                  </a:lnTo>
                  <a:cubicBezTo>
                    <a:pt x="1" y="634"/>
                    <a:pt x="46" y="697"/>
                    <a:pt x="113" y="711"/>
                  </a:cubicBezTo>
                  <a:cubicBezTo>
                    <a:pt x="124" y="714"/>
                    <a:pt x="135" y="715"/>
                    <a:pt x="145" y="715"/>
                  </a:cubicBezTo>
                  <a:cubicBezTo>
                    <a:pt x="225" y="715"/>
                    <a:pt x="290" y="650"/>
                    <a:pt x="290" y="570"/>
                  </a:cubicBezTo>
                  <a:lnTo>
                    <a:pt x="290" y="150"/>
                  </a:lnTo>
                  <a:cubicBezTo>
                    <a:pt x="290" y="81"/>
                    <a:pt x="243" y="18"/>
                    <a:pt x="177" y="4"/>
                  </a:cubicBezTo>
                  <a:cubicBezTo>
                    <a:pt x="166" y="2"/>
                    <a:pt x="156"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8"/>
            <p:cNvSpPr/>
            <p:nvPr/>
          </p:nvSpPr>
          <p:spPr>
            <a:xfrm>
              <a:off x="4153275" y="4079325"/>
              <a:ext cx="7250" cy="17875"/>
            </a:xfrm>
            <a:custGeom>
              <a:rect b="b" l="l" r="r" t="t"/>
              <a:pathLst>
                <a:path extrusionOk="0" h="715" w="290">
                  <a:moveTo>
                    <a:pt x="146" y="1"/>
                  </a:moveTo>
                  <a:cubicBezTo>
                    <a:pt x="66" y="1"/>
                    <a:pt x="1" y="65"/>
                    <a:pt x="1" y="145"/>
                  </a:cubicBezTo>
                  <a:lnTo>
                    <a:pt x="1" y="566"/>
                  </a:lnTo>
                  <a:cubicBezTo>
                    <a:pt x="1" y="634"/>
                    <a:pt x="46" y="697"/>
                    <a:pt x="114" y="711"/>
                  </a:cubicBezTo>
                  <a:cubicBezTo>
                    <a:pt x="125" y="714"/>
                    <a:pt x="135" y="715"/>
                    <a:pt x="146" y="715"/>
                  </a:cubicBezTo>
                  <a:cubicBezTo>
                    <a:pt x="225" y="715"/>
                    <a:pt x="290" y="651"/>
                    <a:pt x="290" y="570"/>
                  </a:cubicBezTo>
                  <a:lnTo>
                    <a:pt x="290" y="150"/>
                  </a:lnTo>
                  <a:cubicBezTo>
                    <a:pt x="290" y="81"/>
                    <a:pt x="244" y="18"/>
                    <a:pt x="177" y="4"/>
                  </a:cubicBezTo>
                  <a:cubicBezTo>
                    <a:pt x="166" y="2"/>
                    <a:pt x="156"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8"/>
            <p:cNvSpPr/>
            <p:nvPr/>
          </p:nvSpPr>
          <p:spPr>
            <a:xfrm>
              <a:off x="4099825" y="4079325"/>
              <a:ext cx="7250" cy="17875"/>
            </a:xfrm>
            <a:custGeom>
              <a:rect b="b" l="l" r="r" t="t"/>
              <a:pathLst>
                <a:path extrusionOk="0" h="715" w="290">
                  <a:moveTo>
                    <a:pt x="144" y="1"/>
                  </a:moveTo>
                  <a:cubicBezTo>
                    <a:pt x="134" y="1"/>
                    <a:pt x="123" y="2"/>
                    <a:pt x="113" y="4"/>
                  </a:cubicBezTo>
                  <a:cubicBezTo>
                    <a:pt x="46" y="18"/>
                    <a:pt x="1" y="81"/>
                    <a:pt x="1" y="150"/>
                  </a:cubicBezTo>
                  <a:lnTo>
                    <a:pt x="1" y="566"/>
                  </a:lnTo>
                  <a:cubicBezTo>
                    <a:pt x="1" y="634"/>
                    <a:pt x="46" y="697"/>
                    <a:pt x="113" y="711"/>
                  </a:cubicBezTo>
                  <a:cubicBezTo>
                    <a:pt x="124" y="714"/>
                    <a:pt x="135" y="715"/>
                    <a:pt x="145" y="715"/>
                  </a:cubicBezTo>
                  <a:cubicBezTo>
                    <a:pt x="225" y="715"/>
                    <a:pt x="290" y="650"/>
                    <a:pt x="290" y="570"/>
                  </a:cubicBezTo>
                  <a:lnTo>
                    <a:pt x="290" y="145"/>
                  </a:lnTo>
                  <a:cubicBezTo>
                    <a:pt x="290" y="65"/>
                    <a:pt x="224"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8"/>
            <p:cNvSpPr/>
            <p:nvPr/>
          </p:nvSpPr>
          <p:spPr>
            <a:xfrm>
              <a:off x="4113300" y="4079325"/>
              <a:ext cx="7250" cy="17875"/>
            </a:xfrm>
            <a:custGeom>
              <a:rect b="b" l="l" r="r" t="t"/>
              <a:pathLst>
                <a:path extrusionOk="0" h="715" w="290">
                  <a:moveTo>
                    <a:pt x="145" y="1"/>
                  </a:moveTo>
                  <a:cubicBezTo>
                    <a:pt x="65" y="1"/>
                    <a:pt x="1" y="65"/>
                    <a:pt x="1" y="145"/>
                  </a:cubicBezTo>
                  <a:lnTo>
                    <a:pt x="1" y="566"/>
                  </a:lnTo>
                  <a:cubicBezTo>
                    <a:pt x="1" y="634"/>
                    <a:pt x="46" y="697"/>
                    <a:pt x="114" y="711"/>
                  </a:cubicBezTo>
                  <a:cubicBezTo>
                    <a:pt x="125" y="714"/>
                    <a:pt x="136" y="715"/>
                    <a:pt x="146" y="715"/>
                  </a:cubicBezTo>
                  <a:cubicBezTo>
                    <a:pt x="226" y="715"/>
                    <a:pt x="290" y="650"/>
                    <a:pt x="290" y="570"/>
                  </a:cubicBezTo>
                  <a:lnTo>
                    <a:pt x="290" y="150"/>
                  </a:lnTo>
                  <a:cubicBezTo>
                    <a:pt x="290" y="81"/>
                    <a:pt x="244" y="18"/>
                    <a:pt x="177" y="4"/>
                  </a:cubicBezTo>
                  <a:cubicBezTo>
                    <a:pt x="166" y="2"/>
                    <a:pt x="156"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8"/>
            <p:cNvSpPr/>
            <p:nvPr/>
          </p:nvSpPr>
          <p:spPr>
            <a:xfrm>
              <a:off x="4086325" y="4075225"/>
              <a:ext cx="7250" cy="26075"/>
            </a:xfrm>
            <a:custGeom>
              <a:rect b="b" l="l" r="r" t="t"/>
              <a:pathLst>
                <a:path extrusionOk="0" h="1043" w="290">
                  <a:moveTo>
                    <a:pt x="144" y="1"/>
                  </a:moveTo>
                  <a:cubicBezTo>
                    <a:pt x="65" y="1"/>
                    <a:pt x="1" y="65"/>
                    <a:pt x="1" y="145"/>
                  </a:cubicBezTo>
                  <a:lnTo>
                    <a:pt x="1" y="898"/>
                  </a:lnTo>
                  <a:cubicBezTo>
                    <a:pt x="1" y="978"/>
                    <a:pt x="65" y="1042"/>
                    <a:pt x="144" y="1042"/>
                  </a:cubicBezTo>
                  <a:cubicBezTo>
                    <a:pt x="155" y="1042"/>
                    <a:pt x="166" y="1041"/>
                    <a:pt x="177" y="1039"/>
                  </a:cubicBezTo>
                  <a:cubicBezTo>
                    <a:pt x="245" y="1025"/>
                    <a:pt x="290" y="962"/>
                    <a:pt x="290" y="894"/>
                  </a:cubicBezTo>
                  <a:lnTo>
                    <a:pt x="290" y="149"/>
                  </a:lnTo>
                  <a:cubicBezTo>
                    <a:pt x="290" y="81"/>
                    <a:pt x="245" y="18"/>
                    <a:pt x="177" y="4"/>
                  </a:cubicBezTo>
                  <a:cubicBezTo>
                    <a:pt x="166" y="2"/>
                    <a:pt x="155"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8"/>
            <p:cNvSpPr/>
            <p:nvPr/>
          </p:nvSpPr>
          <p:spPr>
            <a:xfrm>
              <a:off x="4140275" y="4075225"/>
              <a:ext cx="7250" cy="26075"/>
            </a:xfrm>
            <a:custGeom>
              <a:rect b="b" l="l" r="r" t="t"/>
              <a:pathLst>
                <a:path extrusionOk="0" h="1043" w="290">
                  <a:moveTo>
                    <a:pt x="145" y="1"/>
                  </a:moveTo>
                  <a:cubicBezTo>
                    <a:pt x="65" y="1"/>
                    <a:pt x="0" y="65"/>
                    <a:pt x="0" y="145"/>
                  </a:cubicBezTo>
                  <a:lnTo>
                    <a:pt x="0" y="898"/>
                  </a:lnTo>
                  <a:cubicBezTo>
                    <a:pt x="0" y="978"/>
                    <a:pt x="65" y="1042"/>
                    <a:pt x="144" y="1042"/>
                  </a:cubicBezTo>
                  <a:cubicBezTo>
                    <a:pt x="154" y="1042"/>
                    <a:pt x="165" y="1041"/>
                    <a:pt x="176" y="1039"/>
                  </a:cubicBezTo>
                  <a:cubicBezTo>
                    <a:pt x="244" y="1025"/>
                    <a:pt x="289" y="962"/>
                    <a:pt x="289" y="894"/>
                  </a:cubicBezTo>
                  <a:lnTo>
                    <a:pt x="289" y="149"/>
                  </a:lnTo>
                  <a:cubicBezTo>
                    <a:pt x="289" y="81"/>
                    <a:pt x="244" y="19"/>
                    <a:pt x="177" y="4"/>
                  </a:cubicBezTo>
                  <a:cubicBezTo>
                    <a:pt x="166" y="2"/>
                    <a:pt x="15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 name="Google Shape;2349;p88"/>
          <p:cNvGrpSpPr/>
          <p:nvPr/>
        </p:nvGrpSpPr>
        <p:grpSpPr>
          <a:xfrm>
            <a:off x="4051479" y="4206537"/>
            <a:ext cx="277770" cy="277742"/>
            <a:chOff x="3545375" y="3908950"/>
            <a:chExt cx="246600" cy="246575"/>
          </a:xfrm>
        </p:grpSpPr>
        <p:sp>
          <p:nvSpPr>
            <p:cNvPr id="2350" name="Google Shape;2350;p88"/>
            <p:cNvSpPr/>
            <p:nvPr/>
          </p:nvSpPr>
          <p:spPr>
            <a:xfrm>
              <a:off x="3545375" y="3908950"/>
              <a:ext cx="246600" cy="246575"/>
            </a:xfrm>
            <a:custGeom>
              <a:rect b="b" l="l" r="r" t="t"/>
              <a:pathLst>
                <a:path extrusionOk="0" h="9863" w="9864">
                  <a:moveTo>
                    <a:pt x="2003" y="289"/>
                  </a:moveTo>
                  <a:cubicBezTo>
                    <a:pt x="1964" y="363"/>
                    <a:pt x="1943" y="449"/>
                    <a:pt x="1943" y="539"/>
                  </a:cubicBezTo>
                  <a:cubicBezTo>
                    <a:pt x="1943" y="677"/>
                    <a:pt x="1832" y="790"/>
                    <a:pt x="1696" y="790"/>
                  </a:cubicBezTo>
                  <a:lnTo>
                    <a:pt x="289" y="790"/>
                  </a:lnTo>
                  <a:lnTo>
                    <a:pt x="289" y="662"/>
                  </a:lnTo>
                  <a:cubicBezTo>
                    <a:pt x="289" y="456"/>
                    <a:pt x="457" y="289"/>
                    <a:pt x="662" y="289"/>
                  </a:cubicBezTo>
                  <a:close/>
                  <a:moveTo>
                    <a:pt x="9201" y="289"/>
                  </a:moveTo>
                  <a:cubicBezTo>
                    <a:pt x="9408" y="289"/>
                    <a:pt x="9575" y="456"/>
                    <a:pt x="9575" y="662"/>
                  </a:cubicBezTo>
                  <a:lnTo>
                    <a:pt x="9575" y="790"/>
                  </a:lnTo>
                  <a:lnTo>
                    <a:pt x="4687" y="790"/>
                  </a:lnTo>
                  <a:cubicBezTo>
                    <a:pt x="4551" y="790"/>
                    <a:pt x="4440" y="677"/>
                    <a:pt x="4440" y="539"/>
                  </a:cubicBezTo>
                  <a:cubicBezTo>
                    <a:pt x="4440" y="449"/>
                    <a:pt x="4418" y="363"/>
                    <a:pt x="4379" y="289"/>
                  </a:cubicBezTo>
                  <a:close/>
                  <a:moveTo>
                    <a:pt x="3925" y="289"/>
                  </a:moveTo>
                  <a:cubicBezTo>
                    <a:pt x="4060" y="289"/>
                    <a:pt x="4170" y="401"/>
                    <a:pt x="4170" y="539"/>
                  </a:cubicBezTo>
                  <a:cubicBezTo>
                    <a:pt x="4170" y="837"/>
                    <a:pt x="4411" y="1079"/>
                    <a:pt x="4706" y="1079"/>
                  </a:cubicBezTo>
                  <a:lnTo>
                    <a:pt x="9575" y="1079"/>
                  </a:lnTo>
                  <a:lnTo>
                    <a:pt x="9575" y="1503"/>
                  </a:lnTo>
                  <a:lnTo>
                    <a:pt x="289" y="1503"/>
                  </a:lnTo>
                  <a:lnTo>
                    <a:pt x="289" y="1079"/>
                  </a:lnTo>
                  <a:lnTo>
                    <a:pt x="1695" y="1079"/>
                  </a:lnTo>
                  <a:cubicBezTo>
                    <a:pt x="1990" y="1079"/>
                    <a:pt x="2230" y="837"/>
                    <a:pt x="2230" y="539"/>
                  </a:cubicBezTo>
                  <a:cubicBezTo>
                    <a:pt x="2230" y="401"/>
                    <a:pt x="2341" y="289"/>
                    <a:pt x="2477" y="289"/>
                  </a:cubicBezTo>
                  <a:close/>
                  <a:moveTo>
                    <a:pt x="9575" y="1792"/>
                  </a:moveTo>
                  <a:lnTo>
                    <a:pt x="9575" y="9201"/>
                  </a:lnTo>
                  <a:cubicBezTo>
                    <a:pt x="9575" y="9407"/>
                    <a:pt x="9407" y="9574"/>
                    <a:pt x="9201" y="9574"/>
                  </a:cubicBezTo>
                  <a:lnTo>
                    <a:pt x="662" y="9574"/>
                  </a:lnTo>
                  <a:cubicBezTo>
                    <a:pt x="457" y="9574"/>
                    <a:pt x="289" y="9407"/>
                    <a:pt x="289" y="9202"/>
                  </a:cubicBezTo>
                  <a:lnTo>
                    <a:pt x="289" y="1792"/>
                  </a:lnTo>
                  <a:close/>
                  <a:moveTo>
                    <a:pt x="662" y="0"/>
                  </a:moveTo>
                  <a:cubicBezTo>
                    <a:pt x="296" y="0"/>
                    <a:pt x="0" y="297"/>
                    <a:pt x="0" y="662"/>
                  </a:cubicBezTo>
                  <a:lnTo>
                    <a:pt x="0" y="9202"/>
                  </a:lnTo>
                  <a:cubicBezTo>
                    <a:pt x="0" y="9567"/>
                    <a:pt x="296" y="9863"/>
                    <a:pt x="662" y="9863"/>
                  </a:cubicBezTo>
                  <a:lnTo>
                    <a:pt x="9201" y="9863"/>
                  </a:lnTo>
                  <a:cubicBezTo>
                    <a:pt x="9567" y="9863"/>
                    <a:pt x="9864" y="9567"/>
                    <a:pt x="9864" y="9202"/>
                  </a:cubicBezTo>
                  <a:lnTo>
                    <a:pt x="9864" y="662"/>
                  </a:lnTo>
                  <a:cubicBezTo>
                    <a:pt x="9864" y="297"/>
                    <a:pt x="9567" y="0"/>
                    <a:pt x="92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8"/>
            <p:cNvSpPr/>
            <p:nvPr/>
          </p:nvSpPr>
          <p:spPr>
            <a:xfrm>
              <a:off x="3686500" y="4054400"/>
              <a:ext cx="90075" cy="85725"/>
            </a:xfrm>
            <a:custGeom>
              <a:rect b="b" l="l" r="r" t="t"/>
              <a:pathLst>
                <a:path extrusionOk="0" h="3429" w="3603">
                  <a:moveTo>
                    <a:pt x="217" y="0"/>
                  </a:moveTo>
                  <a:cubicBezTo>
                    <a:pt x="97" y="0"/>
                    <a:pt x="0" y="97"/>
                    <a:pt x="0" y="217"/>
                  </a:cubicBezTo>
                  <a:lnTo>
                    <a:pt x="0" y="3277"/>
                  </a:lnTo>
                  <a:cubicBezTo>
                    <a:pt x="0" y="3361"/>
                    <a:pt x="68" y="3429"/>
                    <a:pt x="151" y="3429"/>
                  </a:cubicBezTo>
                  <a:lnTo>
                    <a:pt x="681" y="3429"/>
                  </a:lnTo>
                  <a:cubicBezTo>
                    <a:pt x="715" y="3429"/>
                    <a:pt x="747" y="3412"/>
                    <a:pt x="766" y="3386"/>
                  </a:cubicBezTo>
                  <a:cubicBezTo>
                    <a:pt x="852" y="3267"/>
                    <a:pt x="769" y="3140"/>
                    <a:pt x="657" y="3140"/>
                  </a:cubicBezTo>
                  <a:lnTo>
                    <a:pt x="289" y="3140"/>
                  </a:lnTo>
                  <a:lnTo>
                    <a:pt x="289" y="288"/>
                  </a:lnTo>
                  <a:lnTo>
                    <a:pt x="3313" y="288"/>
                  </a:lnTo>
                  <a:lnTo>
                    <a:pt x="3313" y="3140"/>
                  </a:lnTo>
                  <a:lnTo>
                    <a:pt x="1328" y="3140"/>
                  </a:lnTo>
                  <a:cubicBezTo>
                    <a:pt x="1254" y="3140"/>
                    <a:pt x="1188" y="3192"/>
                    <a:pt x="1179" y="3266"/>
                  </a:cubicBezTo>
                  <a:cubicBezTo>
                    <a:pt x="1168" y="3354"/>
                    <a:pt x="1236" y="3429"/>
                    <a:pt x="1323" y="3429"/>
                  </a:cubicBezTo>
                  <a:lnTo>
                    <a:pt x="3385" y="3429"/>
                  </a:lnTo>
                  <a:cubicBezTo>
                    <a:pt x="3505" y="3429"/>
                    <a:pt x="3603" y="3331"/>
                    <a:pt x="3603" y="3211"/>
                  </a:cubicBezTo>
                  <a:lnTo>
                    <a:pt x="3603" y="217"/>
                  </a:lnTo>
                  <a:cubicBezTo>
                    <a:pt x="3602" y="97"/>
                    <a:pt x="3505" y="0"/>
                    <a:pt x="33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8"/>
            <p:cNvSpPr/>
            <p:nvPr/>
          </p:nvSpPr>
          <p:spPr>
            <a:xfrm>
              <a:off x="3562700" y="3963850"/>
              <a:ext cx="213850" cy="79950"/>
            </a:xfrm>
            <a:custGeom>
              <a:rect b="b" l="l" r="r" t="t"/>
              <a:pathLst>
                <a:path extrusionOk="0" h="3198" w="8554">
                  <a:moveTo>
                    <a:pt x="254" y="0"/>
                  </a:moveTo>
                  <a:cubicBezTo>
                    <a:pt x="114" y="0"/>
                    <a:pt x="0" y="113"/>
                    <a:pt x="0" y="253"/>
                  </a:cubicBezTo>
                  <a:lnTo>
                    <a:pt x="0" y="2944"/>
                  </a:lnTo>
                  <a:cubicBezTo>
                    <a:pt x="1" y="3084"/>
                    <a:pt x="114" y="3197"/>
                    <a:pt x="254" y="3197"/>
                  </a:cubicBezTo>
                  <a:lnTo>
                    <a:pt x="6564" y="3197"/>
                  </a:lnTo>
                  <a:cubicBezTo>
                    <a:pt x="6638" y="3197"/>
                    <a:pt x="6703" y="3145"/>
                    <a:pt x="6712" y="3071"/>
                  </a:cubicBezTo>
                  <a:cubicBezTo>
                    <a:pt x="6723" y="2983"/>
                    <a:pt x="6654" y="2908"/>
                    <a:pt x="6569" y="2908"/>
                  </a:cubicBezTo>
                  <a:lnTo>
                    <a:pt x="290" y="2908"/>
                  </a:lnTo>
                  <a:lnTo>
                    <a:pt x="290" y="289"/>
                  </a:lnTo>
                  <a:lnTo>
                    <a:pt x="8265" y="289"/>
                  </a:lnTo>
                  <a:lnTo>
                    <a:pt x="8265" y="2908"/>
                  </a:lnTo>
                  <a:lnTo>
                    <a:pt x="7275" y="2908"/>
                  </a:lnTo>
                  <a:cubicBezTo>
                    <a:pt x="7207" y="2908"/>
                    <a:pt x="7145" y="2955"/>
                    <a:pt x="7130" y="3022"/>
                  </a:cubicBezTo>
                  <a:cubicBezTo>
                    <a:pt x="7111" y="3115"/>
                    <a:pt x="7182" y="3197"/>
                    <a:pt x="7271" y="3197"/>
                  </a:cubicBezTo>
                  <a:lnTo>
                    <a:pt x="8301" y="3197"/>
                  </a:lnTo>
                  <a:cubicBezTo>
                    <a:pt x="8440" y="3197"/>
                    <a:pt x="8554" y="3084"/>
                    <a:pt x="8554" y="2944"/>
                  </a:cubicBezTo>
                  <a:lnTo>
                    <a:pt x="8554" y="253"/>
                  </a:lnTo>
                  <a:cubicBezTo>
                    <a:pt x="8554" y="113"/>
                    <a:pt x="8440" y="0"/>
                    <a:pt x="83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8"/>
            <p:cNvSpPr/>
            <p:nvPr/>
          </p:nvSpPr>
          <p:spPr>
            <a:xfrm>
              <a:off x="3705400" y="4092325"/>
              <a:ext cx="27000" cy="34250"/>
            </a:xfrm>
            <a:custGeom>
              <a:rect b="b" l="l" r="r" t="t"/>
              <a:pathLst>
                <a:path extrusionOk="0" h="1370" w="1080">
                  <a:moveTo>
                    <a:pt x="540" y="354"/>
                  </a:moveTo>
                  <a:lnTo>
                    <a:pt x="676" y="853"/>
                  </a:lnTo>
                  <a:lnTo>
                    <a:pt x="404" y="853"/>
                  </a:lnTo>
                  <a:lnTo>
                    <a:pt x="540" y="354"/>
                  </a:lnTo>
                  <a:close/>
                  <a:moveTo>
                    <a:pt x="540" y="0"/>
                  </a:moveTo>
                  <a:cubicBezTo>
                    <a:pt x="494" y="0"/>
                    <a:pt x="453" y="8"/>
                    <a:pt x="417" y="26"/>
                  </a:cubicBezTo>
                  <a:cubicBezTo>
                    <a:pt x="383" y="42"/>
                    <a:pt x="360" y="66"/>
                    <a:pt x="351" y="97"/>
                  </a:cubicBezTo>
                  <a:lnTo>
                    <a:pt x="5" y="1230"/>
                  </a:lnTo>
                  <a:cubicBezTo>
                    <a:pt x="2" y="1240"/>
                    <a:pt x="1" y="1246"/>
                    <a:pt x="1" y="1251"/>
                  </a:cubicBezTo>
                  <a:cubicBezTo>
                    <a:pt x="1" y="1282"/>
                    <a:pt x="22" y="1310"/>
                    <a:pt x="62" y="1334"/>
                  </a:cubicBezTo>
                  <a:cubicBezTo>
                    <a:pt x="102" y="1358"/>
                    <a:pt x="143" y="1370"/>
                    <a:pt x="187" y="1370"/>
                  </a:cubicBezTo>
                  <a:cubicBezTo>
                    <a:pt x="240" y="1370"/>
                    <a:pt x="271" y="1351"/>
                    <a:pt x="282" y="1315"/>
                  </a:cubicBezTo>
                  <a:lnTo>
                    <a:pt x="344" y="1083"/>
                  </a:lnTo>
                  <a:lnTo>
                    <a:pt x="736" y="1083"/>
                  </a:lnTo>
                  <a:lnTo>
                    <a:pt x="800" y="1315"/>
                  </a:lnTo>
                  <a:cubicBezTo>
                    <a:pt x="809" y="1351"/>
                    <a:pt x="841" y="1370"/>
                    <a:pt x="895" y="1370"/>
                  </a:cubicBezTo>
                  <a:cubicBezTo>
                    <a:pt x="938" y="1370"/>
                    <a:pt x="980" y="1358"/>
                    <a:pt x="1020" y="1334"/>
                  </a:cubicBezTo>
                  <a:cubicBezTo>
                    <a:pt x="1060" y="1310"/>
                    <a:pt x="1080" y="1282"/>
                    <a:pt x="1080" y="1251"/>
                  </a:cubicBezTo>
                  <a:cubicBezTo>
                    <a:pt x="1080" y="1246"/>
                    <a:pt x="1079" y="1240"/>
                    <a:pt x="1077" y="1230"/>
                  </a:cubicBezTo>
                  <a:lnTo>
                    <a:pt x="729" y="97"/>
                  </a:lnTo>
                  <a:cubicBezTo>
                    <a:pt x="719" y="66"/>
                    <a:pt x="696" y="42"/>
                    <a:pt x="661" y="26"/>
                  </a:cubicBezTo>
                  <a:cubicBezTo>
                    <a:pt x="626" y="8"/>
                    <a:pt x="585" y="0"/>
                    <a:pt x="5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8"/>
            <p:cNvSpPr/>
            <p:nvPr/>
          </p:nvSpPr>
          <p:spPr>
            <a:xfrm>
              <a:off x="3735100" y="4092900"/>
              <a:ext cx="22675" cy="33725"/>
            </a:xfrm>
            <a:custGeom>
              <a:rect b="b" l="l" r="r" t="t"/>
              <a:pathLst>
                <a:path extrusionOk="0" h="1349" w="907">
                  <a:moveTo>
                    <a:pt x="453" y="252"/>
                  </a:moveTo>
                  <a:cubicBezTo>
                    <a:pt x="563" y="252"/>
                    <a:pt x="618" y="312"/>
                    <a:pt x="618" y="436"/>
                  </a:cubicBezTo>
                  <a:lnTo>
                    <a:pt x="618" y="914"/>
                  </a:lnTo>
                  <a:cubicBezTo>
                    <a:pt x="618" y="1037"/>
                    <a:pt x="563" y="1099"/>
                    <a:pt x="453" y="1099"/>
                  </a:cubicBezTo>
                  <a:lnTo>
                    <a:pt x="291" y="1099"/>
                  </a:lnTo>
                  <a:lnTo>
                    <a:pt x="291" y="252"/>
                  </a:lnTo>
                  <a:close/>
                  <a:moveTo>
                    <a:pt x="126" y="1"/>
                  </a:moveTo>
                  <a:cubicBezTo>
                    <a:pt x="90" y="1"/>
                    <a:pt x="59" y="9"/>
                    <a:pt x="37" y="26"/>
                  </a:cubicBezTo>
                  <a:cubicBezTo>
                    <a:pt x="13" y="44"/>
                    <a:pt x="1" y="64"/>
                    <a:pt x="1" y="87"/>
                  </a:cubicBezTo>
                  <a:lnTo>
                    <a:pt x="1" y="1263"/>
                  </a:lnTo>
                  <a:cubicBezTo>
                    <a:pt x="1" y="1286"/>
                    <a:pt x="13" y="1306"/>
                    <a:pt x="37" y="1323"/>
                  </a:cubicBezTo>
                  <a:cubicBezTo>
                    <a:pt x="59" y="1341"/>
                    <a:pt x="90" y="1349"/>
                    <a:pt x="126" y="1349"/>
                  </a:cubicBezTo>
                  <a:lnTo>
                    <a:pt x="453" y="1349"/>
                  </a:lnTo>
                  <a:cubicBezTo>
                    <a:pt x="591" y="1349"/>
                    <a:pt x="701" y="1314"/>
                    <a:pt x="783" y="1244"/>
                  </a:cubicBezTo>
                  <a:cubicBezTo>
                    <a:pt x="866" y="1174"/>
                    <a:pt x="907" y="1064"/>
                    <a:pt x="907" y="914"/>
                  </a:cubicBezTo>
                  <a:lnTo>
                    <a:pt x="907" y="436"/>
                  </a:lnTo>
                  <a:cubicBezTo>
                    <a:pt x="907" y="286"/>
                    <a:pt x="866" y="176"/>
                    <a:pt x="783" y="106"/>
                  </a:cubicBezTo>
                  <a:cubicBezTo>
                    <a:pt x="701" y="36"/>
                    <a:pt x="591" y="1"/>
                    <a:pt x="4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8"/>
            <p:cNvSpPr/>
            <p:nvPr/>
          </p:nvSpPr>
          <p:spPr>
            <a:xfrm>
              <a:off x="3746725" y="4066975"/>
              <a:ext cx="16400" cy="15700"/>
            </a:xfrm>
            <a:custGeom>
              <a:rect b="b" l="l" r="r" t="t"/>
              <a:pathLst>
                <a:path extrusionOk="0" h="628" w="656">
                  <a:moveTo>
                    <a:pt x="160" y="1"/>
                  </a:moveTo>
                  <a:cubicBezTo>
                    <a:pt x="122" y="1"/>
                    <a:pt x="85" y="15"/>
                    <a:pt x="57" y="43"/>
                  </a:cubicBezTo>
                  <a:cubicBezTo>
                    <a:pt x="1" y="100"/>
                    <a:pt x="1" y="190"/>
                    <a:pt x="57" y="247"/>
                  </a:cubicBezTo>
                  <a:lnTo>
                    <a:pt x="124" y="315"/>
                  </a:lnTo>
                  <a:lnTo>
                    <a:pt x="57" y="382"/>
                  </a:lnTo>
                  <a:cubicBezTo>
                    <a:pt x="1" y="438"/>
                    <a:pt x="1" y="529"/>
                    <a:pt x="57" y="585"/>
                  </a:cubicBezTo>
                  <a:cubicBezTo>
                    <a:pt x="86" y="614"/>
                    <a:pt x="123" y="627"/>
                    <a:pt x="159" y="627"/>
                  </a:cubicBezTo>
                  <a:cubicBezTo>
                    <a:pt x="196" y="627"/>
                    <a:pt x="233" y="614"/>
                    <a:pt x="262" y="585"/>
                  </a:cubicBezTo>
                  <a:lnTo>
                    <a:pt x="329" y="518"/>
                  </a:lnTo>
                  <a:lnTo>
                    <a:pt x="396" y="585"/>
                  </a:lnTo>
                  <a:cubicBezTo>
                    <a:pt x="423" y="614"/>
                    <a:pt x="460" y="627"/>
                    <a:pt x="497" y="627"/>
                  </a:cubicBezTo>
                  <a:cubicBezTo>
                    <a:pt x="534" y="627"/>
                    <a:pt x="571" y="614"/>
                    <a:pt x="600" y="585"/>
                  </a:cubicBezTo>
                  <a:cubicBezTo>
                    <a:pt x="656" y="529"/>
                    <a:pt x="656" y="438"/>
                    <a:pt x="600" y="382"/>
                  </a:cubicBezTo>
                  <a:lnTo>
                    <a:pt x="532" y="315"/>
                  </a:lnTo>
                  <a:lnTo>
                    <a:pt x="600" y="247"/>
                  </a:lnTo>
                  <a:cubicBezTo>
                    <a:pt x="656" y="190"/>
                    <a:pt x="656" y="100"/>
                    <a:pt x="600" y="43"/>
                  </a:cubicBezTo>
                  <a:cubicBezTo>
                    <a:pt x="572" y="15"/>
                    <a:pt x="535" y="1"/>
                    <a:pt x="498" y="1"/>
                  </a:cubicBezTo>
                  <a:cubicBezTo>
                    <a:pt x="461" y="1"/>
                    <a:pt x="424" y="15"/>
                    <a:pt x="396" y="43"/>
                  </a:cubicBezTo>
                  <a:lnTo>
                    <a:pt x="329" y="110"/>
                  </a:lnTo>
                  <a:lnTo>
                    <a:pt x="262" y="43"/>
                  </a:lnTo>
                  <a:cubicBezTo>
                    <a:pt x="234" y="15"/>
                    <a:pt x="197" y="1"/>
                    <a:pt x="1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8"/>
            <p:cNvSpPr/>
            <p:nvPr/>
          </p:nvSpPr>
          <p:spPr>
            <a:xfrm>
              <a:off x="3607200" y="3993700"/>
              <a:ext cx="124250" cy="7250"/>
            </a:xfrm>
            <a:custGeom>
              <a:rect b="b" l="l" r="r" t="t"/>
              <a:pathLst>
                <a:path extrusionOk="0" h="290" w="4970">
                  <a:moveTo>
                    <a:pt x="166" y="0"/>
                  </a:moveTo>
                  <a:cubicBezTo>
                    <a:pt x="97" y="0"/>
                    <a:pt x="34" y="46"/>
                    <a:pt x="20" y="113"/>
                  </a:cubicBezTo>
                  <a:cubicBezTo>
                    <a:pt x="0" y="207"/>
                    <a:pt x="71" y="289"/>
                    <a:pt x="161" y="289"/>
                  </a:cubicBezTo>
                  <a:lnTo>
                    <a:pt x="4815" y="289"/>
                  </a:lnTo>
                  <a:cubicBezTo>
                    <a:pt x="4902" y="289"/>
                    <a:pt x="4970" y="215"/>
                    <a:pt x="4959" y="127"/>
                  </a:cubicBezTo>
                  <a:cubicBezTo>
                    <a:pt x="4950" y="54"/>
                    <a:pt x="4884" y="0"/>
                    <a:pt x="48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8"/>
            <p:cNvSpPr/>
            <p:nvPr/>
          </p:nvSpPr>
          <p:spPr>
            <a:xfrm>
              <a:off x="3634425" y="4009600"/>
              <a:ext cx="70175" cy="7250"/>
            </a:xfrm>
            <a:custGeom>
              <a:rect b="b" l="l" r="r" t="t"/>
              <a:pathLst>
                <a:path extrusionOk="0" h="290" w="2807">
                  <a:moveTo>
                    <a:pt x="154" y="1"/>
                  </a:moveTo>
                  <a:cubicBezTo>
                    <a:pt x="68" y="1"/>
                    <a:pt x="1" y="75"/>
                    <a:pt x="11" y="163"/>
                  </a:cubicBezTo>
                  <a:cubicBezTo>
                    <a:pt x="20" y="236"/>
                    <a:pt x="86" y="290"/>
                    <a:pt x="160" y="290"/>
                  </a:cubicBezTo>
                  <a:lnTo>
                    <a:pt x="2640" y="290"/>
                  </a:lnTo>
                  <a:cubicBezTo>
                    <a:pt x="2709" y="290"/>
                    <a:pt x="2771" y="243"/>
                    <a:pt x="2785" y="176"/>
                  </a:cubicBezTo>
                  <a:cubicBezTo>
                    <a:pt x="2806" y="83"/>
                    <a:pt x="2735" y="1"/>
                    <a:pt x="2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8"/>
            <p:cNvSpPr/>
            <p:nvPr/>
          </p:nvSpPr>
          <p:spPr>
            <a:xfrm>
              <a:off x="3562400" y="4052525"/>
              <a:ext cx="23700" cy="23675"/>
            </a:xfrm>
            <a:custGeom>
              <a:rect b="b" l="l" r="r" t="t"/>
              <a:pathLst>
                <a:path extrusionOk="0" h="947" w="948">
                  <a:moveTo>
                    <a:pt x="474" y="289"/>
                  </a:moveTo>
                  <a:cubicBezTo>
                    <a:pt x="576" y="289"/>
                    <a:pt x="658" y="371"/>
                    <a:pt x="658" y="473"/>
                  </a:cubicBezTo>
                  <a:cubicBezTo>
                    <a:pt x="658" y="574"/>
                    <a:pt x="576" y="657"/>
                    <a:pt x="474" y="657"/>
                  </a:cubicBezTo>
                  <a:cubicBezTo>
                    <a:pt x="373" y="657"/>
                    <a:pt x="290" y="574"/>
                    <a:pt x="290" y="473"/>
                  </a:cubicBezTo>
                  <a:cubicBezTo>
                    <a:pt x="290" y="371"/>
                    <a:pt x="373" y="289"/>
                    <a:pt x="474" y="289"/>
                  </a:cubicBezTo>
                  <a:close/>
                  <a:moveTo>
                    <a:pt x="474" y="0"/>
                  </a:moveTo>
                  <a:cubicBezTo>
                    <a:pt x="214" y="0"/>
                    <a:pt x="1" y="212"/>
                    <a:pt x="1" y="473"/>
                  </a:cubicBezTo>
                  <a:cubicBezTo>
                    <a:pt x="1" y="733"/>
                    <a:pt x="214" y="946"/>
                    <a:pt x="474" y="946"/>
                  </a:cubicBezTo>
                  <a:cubicBezTo>
                    <a:pt x="735" y="946"/>
                    <a:pt x="947" y="733"/>
                    <a:pt x="947" y="473"/>
                  </a:cubicBezTo>
                  <a:cubicBezTo>
                    <a:pt x="947" y="212"/>
                    <a:pt x="735"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8"/>
            <p:cNvSpPr/>
            <p:nvPr/>
          </p:nvSpPr>
          <p:spPr>
            <a:xfrm>
              <a:off x="3592175" y="4053900"/>
              <a:ext cx="43350" cy="7250"/>
            </a:xfrm>
            <a:custGeom>
              <a:rect b="b" l="l" r="r" t="t"/>
              <a:pathLst>
                <a:path extrusionOk="0" h="290" w="1734">
                  <a:moveTo>
                    <a:pt x="166" y="1"/>
                  </a:moveTo>
                  <a:cubicBezTo>
                    <a:pt x="98" y="1"/>
                    <a:pt x="36" y="46"/>
                    <a:pt x="21" y="113"/>
                  </a:cubicBezTo>
                  <a:cubicBezTo>
                    <a:pt x="1" y="206"/>
                    <a:pt x="72" y="290"/>
                    <a:pt x="162" y="290"/>
                  </a:cubicBezTo>
                  <a:lnTo>
                    <a:pt x="1572" y="290"/>
                  </a:lnTo>
                  <a:cubicBezTo>
                    <a:pt x="1663" y="290"/>
                    <a:pt x="1734" y="206"/>
                    <a:pt x="1713" y="113"/>
                  </a:cubicBezTo>
                  <a:cubicBezTo>
                    <a:pt x="1699" y="46"/>
                    <a:pt x="1636" y="1"/>
                    <a:pt x="15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8"/>
            <p:cNvSpPr/>
            <p:nvPr/>
          </p:nvSpPr>
          <p:spPr>
            <a:xfrm>
              <a:off x="3592175" y="4066900"/>
              <a:ext cx="19175" cy="7250"/>
            </a:xfrm>
            <a:custGeom>
              <a:rect b="b" l="l" r="r" t="t"/>
              <a:pathLst>
                <a:path extrusionOk="0" h="290" w="767">
                  <a:moveTo>
                    <a:pt x="162" y="1"/>
                  </a:moveTo>
                  <a:cubicBezTo>
                    <a:pt x="72" y="1"/>
                    <a:pt x="1" y="83"/>
                    <a:pt x="21" y="177"/>
                  </a:cubicBezTo>
                  <a:cubicBezTo>
                    <a:pt x="36" y="244"/>
                    <a:pt x="98" y="290"/>
                    <a:pt x="166" y="290"/>
                  </a:cubicBezTo>
                  <a:lnTo>
                    <a:pt x="602" y="290"/>
                  </a:lnTo>
                  <a:cubicBezTo>
                    <a:pt x="670" y="290"/>
                    <a:pt x="733" y="244"/>
                    <a:pt x="747" y="177"/>
                  </a:cubicBezTo>
                  <a:cubicBezTo>
                    <a:pt x="767" y="83"/>
                    <a:pt x="697" y="1"/>
                    <a:pt x="6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8"/>
            <p:cNvSpPr/>
            <p:nvPr/>
          </p:nvSpPr>
          <p:spPr>
            <a:xfrm>
              <a:off x="3561750" y="4089050"/>
              <a:ext cx="115925" cy="7250"/>
            </a:xfrm>
            <a:custGeom>
              <a:rect b="b" l="l" r="r" t="t"/>
              <a:pathLst>
                <a:path extrusionOk="0" h="290" w="4637">
                  <a:moveTo>
                    <a:pt x="166" y="0"/>
                  </a:moveTo>
                  <a:cubicBezTo>
                    <a:pt x="97" y="0"/>
                    <a:pt x="34" y="47"/>
                    <a:pt x="20" y="114"/>
                  </a:cubicBezTo>
                  <a:cubicBezTo>
                    <a:pt x="0" y="207"/>
                    <a:pt x="71" y="289"/>
                    <a:pt x="161" y="289"/>
                  </a:cubicBezTo>
                  <a:lnTo>
                    <a:pt x="4471" y="289"/>
                  </a:lnTo>
                  <a:cubicBezTo>
                    <a:pt x="4539" y="289"/>
                    <a:pt x="4601" y="244"/>
                    <a:pt x="4616" y="177"/>
                  </a:cubicBezTo>
                  <a:cubicBezTo>
                    <a:pt x="4636" y="84"/>
                    <a:pt x="4565" y="0"/>
                    <a:pt x="4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8"/>
            <p:cNvSpPr/>
            <p:nvPr/>
          </p:nvSpPr>
          <p:spPr>
            <a:xfrm>
              <a:off x="3561750" y="4107850"/>
              <a:ext cx="115925" cy="7250"/>
            </a:xfrm>
            <a:custGeom>
              <a:rect b="b" l="l" r="r" t="t"/>
              <a:pathLst>
                <a:path extrusionOk="0" h="290" w="4637">
                  <a:moveTo>
                    <a:pt x="166" y="0"/>
                  </a:moveTo>
                  <a:cubicBezTo>
                    <a:pt x="97" y="0"/>
                    <a:pt x="34" y="45"/>
                    <a:pt x="20" y="112"/>
                  </a:cubicBezTo>
                  <a:cubicBezTo>
                    <a:pt x="0" y="206"/>
                    <a:pt x="71" y="289"/>
                    <a:pt x="161" y="289"/>
                  </a:cubicBezTo>
                  <a:lnTo>
                    <a:pt x="4471" y="289"/>
                  </a:lnTo>
                  <a:cubicBezTo>
                    <a:pt x="4539" y="289"/>
                    <a:pt x="4601" y="244"/>
                    <a:pt x="4616" y="177"/>
                  </a:cubicBezTo>
                  <a:cubicBezTo>
                    <a:pt x="4636" y="82"/>
                    <a:pt x="4565" y="0"/>
                    <a:pt x="4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8"/>
            <p:cNvSpPr/>
            <p:nvPr/>
          </p:nvSpPr>
          <p:spPr>
            <a:xfrm>
              <a:off x="3561750" y="4126600"/>
              <a:ext cx="84800" cy="7250"/>
            </a:xfrm>
            <a:custGeom>
              <a:rect b="b" l="l" r="r" t="t"/>
              <a:pathLst>
                <a:path extrusionOk="0" h="290" w="3392">
                  <a:moveTo>
                    <a:pt x="165" y="1"/>
                  </a:moveTo>
                  <a:cubicBezTo>
                    <a:pt x="97" y="1"/>
                    <a:pt x="34" y="47"/>
                    <a:pt x="20" y="114"/>
                  </a:cubicBezTo>
                  <a:cubicBezTo>
                    <a:pt x="0" y="208"/>
                    <a:pt x="70" y="290"/>
                    <a:pt x="161" y="290"/>
                  </a:cubicBezTo>
                  <a:lnTo>
                    <a:pt x="3233" y="290"/>
                  </a:lnTo>
                  <a:cubicBezTo>
                    <a:pt x="3307" y="290"/>
                    <a:pt x="3372" y="237"/>
                    <a:pt x="3382" y="163"/>
                  </a:cubicBezTo>
                  <a:cubicBezTo>
                    <a:pt x="3392" y="76"/>
                    <a:pt x="3324" y="1"/>
                    <a:pt x="3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4" name="Google Shape;2364;p88"/>
          <p:cNvGrpSpPr/>
          <p:nvPr/>
        </p:nvGrpSpPr>
        <p:grpSpPr>
          <a:xfrm>
            <a:off x="3289759" y="4219275"/>
            <a:ext cx="277235" cy="277038"/>
            <a:chOff x="3086750" y="3909250"/>
            <a:chExt cx="246125" cy="245950"/>
          </a:xfrm>
        </p:grpSpPr>
        <p:sp>
          <p:nvSpPr>
            <p:cNvPr id="2365" name="Google Shape;2365;p88"/>
            <p:cNvSpPr/>
            <p:nvPr/>
          </p:nvSpPr>
          <p:spPr>
            <a:xfrm>
              <a:off x="3086750" y="3909250"/>
              <a:ext cx="246125" cy="245950"/>
            </a:xfrm>
            <a:custGeom>
              <a:rect b="b" l="l" r="r" t="t"/>
              <a:pathLst>
                <a:path extrusionOk="0" h="9838" w="9845">
                  <a:moveTo>
                    <a:pt x="9555" y="4143"/>
                  </a:moveTo>
                  <a:lnTo>
                    <a:pt x="9555" y="4797"/>
                  </a:lnTo>
                  <a:lnTo>
                    <a:pt x="4894" y="4797"/>
                  </a:lnTo>
                  <a:lnTo>
                    <a:pt x="4894" y="4143"/>
                  </a:lnTo>
                  <a:close/>
                  <a:moveTo>
                    <a:pt x="4585" y="3978"/>
                  </a:moveTo>
                  <a:lnTo>
                    <a:pt x="4585" y="4000"/>
                  </a:lnTo>
                  <a:cubicBezTo>
                    <a:pt x="4585" y="4000"/>
                    <a:pt x="4596" y="4000"/>
                    <a:pt x="4605" y="4001"/>
                  </a:cubicBezTo>
                  <a:lnTo>
                    <a:pt x="4605" y="4943"/>
                  </a:lnTo>
                  <a:cubicBezTo>
                    <a:pt x="4596" y="4944"/>
                    <a:pt x="4596" y="4944"/>
                    <a:pt x="4585" y="4944"/>
                  </a:cubicBezTo>
                  <a:lnTo>
                    <a:pt x="4585" y="5082"/>
                  </a:lnTo>
                  <a:cubicBezTo>
                    <a:pt x="4596" y="5169"/>
                    <a:pt x="4438" y="5241"/>
                    <a:pt x="4438" y="5241"/>
                  </a:cubicBezTo>
                  <a:lnTo>
                    <a:pt x="4258" y="5241"/>
                  </a:lnTo>
                  <a:lnTo>
                    <a:pt x="4258" y="4324"/>
                  </a:lnTo>
                  <a:lnTo>
                    <a:pt x="4585" y="3978"/>
                  </a:lnTo>
                  <a:close/>
                  <a:moveTo>
                    <a:pt x="3242" y="3584"/>
                  </a:moveTo>
                  <a:lnTo>
                    <a:pt x="3969" y="4310"/>
                  </a:lnTo>
                  <a:lnTo>
                    <a:pt x="3969" y="5600"/>
                  </a:lnTo>
                  <a:cubicBezTo>
                    <a:pt x="3969" y="5615"/>
                    <a:pt x="3958" y="5626"/>
                    <a:pt x="3943" y="5626"/>
                  </a:cubicBezTo>
                  <a:lnTo>
                    <a:pt x="2841" y="5626"/>
                  </a:lnTo>
                  <a:cubicBezTo>
                    <a:pt x="2795" y="5626"/>
                    <a:pt x="2753" y="5595"/>
                    <a:pt x="2741" y="5550"/>
                  </a:cubicBezTo>
                  <a:cubicBezTo>
                    <a:pt x="2644" y="5200"/>
                    <a:pt x="2596" y="4839"/>
                    <a:pt x="2596" y="4477"/>
                  </a:cubicBezTo>
                  <a:cubicBezTo>
                    <a:pt x="2596" y="4177"/>
                    <a:pt x="2630" y="3877"/>
                    <a:pt x="2696" y="3584"/>
                  </a:cubicBezTo>
                  <a:close/>
                  <a:moveTo>
                    <a:pt x="336" y="1"/>
                  </a:moveTo>
                  <a:cubicBezTo>
                    <a:pt x="150" y="1"/>
                    <a:pt x="0" y="151"/>
                    <a:pt x="0" y="336"/>
                  </a:cubicBezTo>
                  <a:lnTo>
                    <a:pt x="0" y="3248"/>
                  </a:lnTo>
                  <a:cubicBezTo>
                    <a:pt x="0" y="3434"/>
                    <a:pt x="152" y="3584"/>
                    <a:pt x="337" y="3584"/>
                  </a:cubicBezTo>
                  <a:lnTo>
                    <a:pt x="1904" y="3584"/>
                  </a:lnTo>
                  <a:cubicBezTo>
                    <a:pt x="1973" y="3584"/>
                    <a:pt x="2036" y="3538"/>
                    <a:pt x="2050" y="3471"/>
                  </a:cubicBezTo>
                  <a:cubicBezTo>
                    <a:pt x="2069" y="3377"/>
                    <a:pt x="1999" y="3295"/>
                    <a:pt x="1909" y="3295"/>
                  </a:cubicBezTo>
                  <a:lnTo>
                    <a:pt x="336" y="3295"/>
                  </a:lnTo>
                  <a:cubicBezTo>
                    <a:pt x="310" y="3295"/>
                    <a:pt x="289" y="3274"/>
                    <a:pt x="289" y="3248"/>
                  </a:cubicBezTo>
                  <a:lnTo>
                    <a:pt x="289" y="336"/>
                  </a:lnTo>
                  <a:cubicBezTo>
                    <a:pt x="289" y="310"/>
                    <a:pt x="310" y="290"/>
                    <a:pt x="336" y="290"/>
                  </a:cubicBezTo>
                  <a:lnTo>
                    <a:pt x="5155" y="290"/>
                  </a:lnTo>
                  <a:cubicBezTo>
                    <a:pt x="5180" y="290"/>
                    <a:pt x="5202" y="310"/>
                    <a:pt x="5202" y="336"/>
                  </a:cubicBezTo>
                  <a:lnTo>
                    <a:pt x="5202" y="3248"/>
                  </a:lnTo>
                  <a:cubicBezTo>
                    <a:pt x="5202" y="3274"/>
                    <a:pt x="5180" y="3295"/>
                    <a:pt x="5155" y="3295"/>
                  </a:cubicBezTo>
                  <a:lnTo>
                    <a:pt x="4938" y="3295"/>
                  </a:lnTo>
                  <a:cubicBezTo>
                    <a:pt x="4900" y="3295"/>
                    <a:pt x="4864" y="3310"/>
                    <a:pt x="4837" y="3337"/>
                  </a:cubicBezTo>
                  <a:lnTo>
                    <a:pt x="4123" y="4050"/>
                  </a:lnTo>
                  <a:lnTo>
                    <a:pt x="3410" y="3337"/>
                  </a:lnTo>
                  <a:cubicBezTo>
                    <a:pt x="3383" y="3310"/>
                    <a:pt x="3346" y="3295"/>
                    <a:pt x="3308" y="3295"/>
                  </a:cubicBezTo>
                  <a:lnTo>
                    <a:pt x="2591" y="3295"/>
                  </a:lnTo>
                  <a:cubicBezTo>
                    <a:pt x="2588" y="3295"/>
                    <a:pt x="2585" y="3295"/>
                    <a:pt x="2582" y="3296"/>
                  </a:cubicBezTo>
                  <a:lnTo>
                    <a:pt x="2577" y="3296"/>
                  </a:lnTo>
                  <a:cubicBezTo>
                    <a:pt x="2573" y="3297"/>
                    <a:pt x="2570" y="3297"/>
                    <a:pt x="2568" y="3297"/>
                  </a:cubicBezTo>
                  <a:cubicBezTo>
                    <a:pt x="2566" y="3298"/>
                    <a:pt x="2564" y="3298"/>
                    <a:pt x="2562" y="3299"/>
                  </a:cubicBezTo>
                  <a:cubicBezTo>
                    <a:pt x="2560" y="3299"/>
                    <a:pt x="2557" y="3300"/>
                    <a:pt x="2555" y="3300"/>
                  </a:cubicBezTo>
                  <a:cubicBezTo>
                    <a:pt x="2553" y="3301"/>
                    <a:pt x="2551" y="3302"/>
                    <a:pt x="2549" y="3302"/>
                  </a:cubicBezTo>
                  <a:cubicBezTo>
                    <a:pt x="2546" y="3303"/>
                    <a:pt x="2544" y="3304"/>
                    <a:pt x="2542" y="3305"/>
                  </a:cubicBezTo>
                  <a:cubicBezTo>
                    <a:pt x="2539" y="3305"/>
                    <a:pt x="2537" y="3306"/>
                    <a:pt x="2535" y="3307"/>
                  </a:cubicBezTo>
                  <a:lnTo>
                    <a:pt x="2529" y="3310"/>
                  </a:lnTo>
                  <a:cubicBezTo>
                    <a:pt x="2527" y="3311"/>
                    <a:pt x="2525" y="3312"/>
                    <a:pt x="2523" y="3313"/>
                  </a:cubicBezTo>
                  <a:cubicBezTo>
                    <a:pt x="2521" y="3314"/>
                    <a:pt x="2519" y="3315"/>
                    <a:pt x="2517" y="3317"/>
                  </a:cubicBezTo>
                  <a:cubicBezTo>
                    <a:pt x="2515" y="3318"/>
                    <a:pt x="2513" y="3319"/>
                    <a:pt x="2512" y="3320"/>
                  </a:cubicBezTo>
                  <a:cubicBezTo>
                    <a:pt x="2510" y="3323"/>
                    <a:pt x="2508" y="3324"/>
                    <a:pt x="2506" y="3326"/>
                  </a:cubicBezTo>
                  <a:cubicBezTo>
                    <a:pt x="2503" y="3327"/>
                    <a:pt x="2502" y="3328"/>
                    <a:pt x="2500" y="3329"/>
                  </a:cubicBezTo>
                  <a:cubicBezTo>
                    <a:pt x="2498" y="3331"/>
                    <a:pt x="2497" y="3333"/>
                    <a:pt x="2495" y="3335"/>
                  </a:cubicBezTo>
                  <a:cubicBezTo>
                    <a:pt x="2493" y="3336"/>
                    <a:pt x="2492" y="3337"/>
                    <a:pt x="2491" y="3338"/>
                  </a:cubicBezTo>
                  <a:cubicBezTo>
                    <a:pt x="2489" y="3340"/>
                    <a:pt x="2487" y="3342"/>
                    <a:pt x="2485" y="3344"/>
                  </a:cubicBezTo>
                  <a:cubicBezTo>
                    <a:pt x="2484" y="3346"/>
                    <a:pt x="2483" y="3347"/>
                    <a:pt x="2482" y="3348"/>
                  </a:cubicBezTo>
                  <a:cubicBezTo>
                    <a:pt x="2480" y="3350"/>
                    <a:pt x="2479" y="3353"/>
                    <a:pt x="2477" y="3355"/>
                  </a:cubicBezTo>
                  <a:cubicBezTo>
                    <a:pt x="2476" y="3356"/>
                    <a:pt x="2475" y="3359"/>
                    <a:pt x="2474" y="3360"/>
                  </a:cubicBezTo>
                  <a:cubicBezTo>
                    <a:pt x="2473" y="3362"/>
                    <a:pt x="2471" y="3365"/>
                    <a:pt x="2470" y="3367"/>
                  </a:cubicBezTo>
                  <a:cubicBezTo>
                    <a:pt x="2469" y="3369"/>
                    <a:pt x="2467" y="3371"/>
                    <a:pt x="2466" y="3372"/>
                  </a:cubicBezTo>
                  <a:cubicBezTo>
                    <a:pt x="2465" y="3374"/>
                    <a:pt x="2464" y="3376"/>
                    <a:pt x="2463" y="3378"/>
                  </a:cubicBezTo>
                  <a:cubicBezTo>
                    <a:pt x="2462" y="3381"/>
                    <a:pt x="2461" y="3383"/>
                    <a:pt x="2460" y="3385"/>
                  </a:cubicBezTo>
                  <a:cubicBezTo>
                    <a:pt x="2459" y="3387"/>
                    <a:pt x="2459" y="3389"/>
                    <a:pt x="2458" y="3391"/>
                  </a:cubicBezTo>
                  <a:cubicBezTo>
                    <a:pt x="2457" y="3393"/>
                    <a:pt x="2456" y="3397"/>
                    <a:pt x="2455" y="3400"/>
                  </a:cubicBezTo>
                  <a:cubicBezTo>
                    <a:pt x="2455" y="3401"/>
                    <a:pt x="2455" y="3402"/>
                    <a:pt x="2455" y="3402"/>
                  </a:cubicBezTo>
                  <a:cubicBezTo>
                    <a:pt x="2366" y="3750"/>
                    <a:pt x="2320" y="4109"/>
                    <a:pt x="2320" y="4468"/>
                  </a:cubicBezTo>
                  <a:cubicBezTo>
                    <a:pt x="2320" y="4854"/>
                    <a:pt x="2372" y="5237"/>
                    <a:pt x="2475" y="5609"/>
                  </a:cubicBezTo>
                  <a:cubicBezTo>
                    <a:pt x="2521" y="5777"/>
                    <a:pt x="2675" y="5895"/>
                    <a:pt x="2850" y="5895"/>
                  </a:cubicBezTo>
                  <a:lnTo>
                    <a:pt x="3251" y="5895"/>
                  </a:lnTo>
                  <a:lnTo>
                    <a:pt x="3212" y="6094"/>
                  </a:lnTo>
                  <a:cubicBezTo>
                    <a:pt x="3191" y="6197"/>
                    <a:pt x="3232" y="6303"/>
                    <a:pt x="3321" y="6367"/>
                  </a:cubicBezTo>
                  <a:cubicBezTo>
                    <a:pt x="3366" y="6400"/>
                    <a:pt x="3422" y="6415"/>
                    <a:pt x="3478" y="6415"/>
                  </a:cubicBezTo>
                  <a:lnTo>
                    <a:pt x="3815" y="6415"/>
                  </a:lnTo>
                  <a:lnTo>
                    <a:pt x="3815" y="7458"/>
                  </a:lnTo>
                  <a:cubicBezTo>
                    <a:pt x="3815" y="7786"/>
                    <a:pt x="4081" y="8052"/>
                    <a:pt x="4409" y="8052"/>
                  </a:cubicBezTo>
                  <a:lnTo>
                    <a:pt x="5107" y="8052"/>
                  </a:lnTo>
                  <a:lnTo>
                    <a:pt x="5303" y="9543"/>
                  </a:lnTo>
                  <a:cubicBezTo>
                    <a:pt x="5316" y="9648"/>
                    <a:pt x="5376" y="9739"/>
                    <a:pt x="5466" y="9791"/>
                  </a:cubicBezTo>
                  <a:cubicBezTo>
                    <a:pt x="5519" y="9822"/>
                    <a:pt x="5576" y="9837"/>
                    <a:pt x="5634" y="9837"/>
                  </a:cubicBezTo>
                  <a:cubicBezTo>
                    <a:pt x="5677" y="9837"/>
                    <a:pt x="5720" y="9828"/>
                    <a:pt x="5761" y="9812"/>
                  </a:cubicBezTo>
                  <a:lnTo>
                    <a:pt x="8131" y="8872"/>
                  </a:lnTo>
                  <a:cubicBezTo>
                    <a:pt x="8386" y="8771"/>
                    <a:pt x="8556" y="8519"/>
                    <a:pt x="8554" y="8243"/>
                  </a:cubicBezTo>
                  <a:lnTo>
                    <a:pt x="8552" y="7905"/>
                  </a:lnTo>
                  <a:cubicBezTo>
                    <a:pt x="8550" y="7737"/>
                    <a:pt x="8568" y="7571"/>
                    <a:pt x="8606" y="7408"/>
                  </a:cubicBezTo>
                  <a:cubicBezTo>
                    <a:pt x="8624" y="7331"/>
                    <a:pt x="8575" y="7253"/>
                    <a:pt x="8498" y="7236"/>
                  </a:cubicBezTo>
                  <a:cubicBezTo>
                    <a:pt x="8487" y="7233"/>
                    <a:pt x="8476" y="7232"/>
                    <a:pt x="8465" y="7232"/>
                  </a:cubicBezTo>
                  <a:cubicBezTo>
                    <a:pt x="8400" y="7232"/>
                    <a:pt x="8341" y="7277"/>
                    <a:pt x="8326" y="7344"/>
                  </a:cubicBezTo>
                  <a:cubicBezTo>
                    <a:pt x="8284" y="7528"/>
                    <a:pt x="8263" y="7717"/>
                    <a:pt x="8265" y="7907"/>
                  </a:cubicBezTo>
                  <a:lnTo>
                    <a:pt x="8267" y="8246"/>
                  </a:lnTo>
                  <a:cubicBezTo>
                    <a:pt x="8268" y="8402"/>
                    <a:pt x="8170" y="8546"/>
                    <a:pt x="8024" y="8602"/>
                  </a:cubicBezTo>
                  <a:lnTo>
                    <a:pt x="5637" y="9543"/>
                  </a:lnTo>
                  <a:lnTo>
                    <a:pt x="5635" y="9544"/>
                  </a:lnTo>
                  <a:cubicBezTo>
                    <a:pt x="5628" y="9547"/>
                    <a:pt x="5622" y="9548"/>
                    <a:pt x="5617" y="9548"/>
                  </a:cubicBezTo>
                  <a:cubicBezTo>
                    <a:pt x="5606" y="9548"/>
                    <a:pt x="5597" y="9544"/>
                    <a:pt x="5592" y="9541"/>
                  </a:cubicBezTo>
                  <a:cubicBezTo>
                    <a:pt x="5585" y="9537"/>
                    <a:pt x="5570" y="9526"/>
                    <a:pt x="5568" y="9505"/>
                  </a:cubicBezTo>
                  <a:lnTo>
                    <a:pt x="5370" y="7997"/>
                  </a:lnTo>
                  <a:cubicBezTo>
                    <a:pt x="5352" y="7864"/>
                    <a:pt x="5238" y="7763"/>
                    <a:pt x="5103" y="7763"/>
                  </a:cubicBezTo>
                  <a:lnTo>
                    <a:pt x="4410" y="7763"/>
                  </a:lnTo>
                  <a:cubicBezTo>
                    <a:pt x="4241" y="7763"/>
                    <a:pt x="4104" y="7625"/>
                    <a:pt x="4104" y="7457"/>
                  </a:cubicBezTo>
                  <a:lnTo>
                    <a:pt x="4104" y="6256"/>
                  </a:lnTo>
                  <a:cubicBezTo>
                    <a:pt x="4104" y="6184"/>
                    <a:pt x="4045" y="6126"/>
                    <a:pt x="3974" y="6126"/>
                  </a:cubicBezTo>
                  <a:lnTo>
                    <a:pt x="3536" y="6126"/>
                  </a:lnTo>
                  <a:lnTo>
                    <a:pt x="3577" y="5895"/>
                  </a:lnTo>
                  <a:lnTo>
                    <a:pt x="3957" y="5895"/>
                  </a:lnTo>
                  <a:cubicBezTo>
                    <a:pt x="4112" y="5895"/>
                    <a:pt x="4238" y="5769"/>
                    <a:pt x="4238" y="5614"/>
                  </a:cubicBezTo>
                  <a:lnTo>
                    <a:pt x="4238" y="5528"/>
                  </a:lnTo>
                  <a:lnTo>
                    <a:pt x="4427" y="5528"/>
                  </a:lnTo>
                  <a:cubicBezTo>
                    <a:pt x="4671" y="5528"/>
                    <a:pt x="4871" y="5331"/>
                    <a:pt x="4874" y="5086"/>
                  </a:cubicBezTo>
                  <a:lnTo>
                    <a:pt x="9391" y="5086"/>
                  </a:lnTo>
                  <a:cubicBezTo>
                    <a:pt x="9310" y="5567"/>
                    <a:pt x="9105" y="6017"/>
                    <a:pt x="8792" y="6395"/>
                  </a:cubicBezTo>
                  <a:cubicBezTo>
                    <a:pt x="8701" y="6508"/>
                    <a:pt x="8618" y="6630"/>
                    <a:pt x="8548" y="6757"/>
                  </a:cubicBezTo>
                  <a:cubicBezTo>
                    <a:pt x="8509" y="6827"/>
                    <a:pt x="8535" y="6916"/>
                    <a:pt x="8605" y="6954"/>
                  </a:cubicBezTo>
                  <a:cubicBezTo>
                    <a:pt x="8628" y="6966"/>
                    <a:pt x="8651" y="6972"/>
                    <a:pt x="8675" y="6972"/>
                  </a:cubicBezTo>
                  <a:cubicBezTo>
                    <a:pt x="8725" y="6972"/>
                    <a:pt x="8776" y="6945"/>
                    <a:pt x="8801" y="6897"/>
                  </a:cubicBezTo>
                  <a:cubicBezTo>
                    <a:pt x="8862" y="6785"/>
                    <a:pt x="8934" y="6678"/>
                    <a:pt x="9015" y="6581"/>
                  </a:cubicBezTo>
                  <a:cubicBezTo>
                    <a:pt x="9376" y="6141"/>
                    <a:pt x="9609" y="5616"/>
                    <a:pt x="9689" y="5055"/>
                  </a:cubicBezTo>
                  <a:cubicBezTo>
                    <a:pt x="9781" y="5009"/>
                    <a:pt x="9844" y="4914"/>
                    <a:pt x="9844" y="4804"/>
                  </a:cubicBezTo>
                  <a:lnTo>
                    <a:pt x="9844" y="4136"/>
                  </a:lnTo>
                  <a:cubicBezTo>
                    <a:pt x="9844" y="4136"/>
                    <a:pt x="9844" y="4136"/>
                    <a:pt x="9844" y="4136"/>
                  </a:cubicBezTo>
                  <a:cubicBezTo>
                    <a:pt x="9844" y="4136"/>
                    <a:pt x="9751" y="3893"/>
                    <a:pt x="9627" y="3864"/>
                  </a:cubicBezTo>
                  <a:cubicBezTo>
                    <a:pt x="9468" y="3236"/>
                    <a:pt x="9106" y="2664"/>
                    <a:pt x="8602" y="2247"/>
                  </a:cubicBezTo>
                  <a:cubicBezTo>
                    <a:pt x="8061" y="1798"/>
                    <a:pt x="7377" y="1547"/>
                    <a:pt x="6678" y="1541"/>
                  </a:cubicBezTo>
                  <a:cubicBezTo>
                    <a:pt x="6666" y="1541"/>
                    <a:pt x="6654" y="1541"/>
                    <a:pt x="6642" y="1541"/>
                  </a:cubicBezTo>
                  <a:cubicBezTo>
                    <a:pt x="6385" y="1541"/>
                    <a:pt x="6130" y="1573"/>
                    <a:pt x="5882" y="1637"/>
                  </a:cubicBezTo>
                  <a:cubicBezTo>
                    <a:pt x="5805" y="1656"/>
                    <a:pt x="5758" y="1735"/>
                    <a:pt x="5778" y="1812"/>
                  </a:cubicBezTo>
                  <a:cubicBezTo>
                    <a:pt x="5794" y="1877"/>
                    <a:pt x="5854" y="1920"/>
                    <a:pt x="5918" y="1920"/>
                  </a:cubicBezTo>
                  <a:cubicBezTo>
                    <a:pt x="5930" y="1920"/>
                    <a:pt x="5942" y="1919"/>
                    <a:pt x="5954" y="1916"/>
                  </a:cubicBezTo>
                  <a:cubicBezTo>
                    <a:pt x="6180" y="1858"/>
                    <a:pt x="6415" y="1829"/>
                    <a:pt x="6651" y="1829"/>
                  </a:cubicBezTo>
                  <a:cubicBezTo>
                    <a:pt x="6659" y="1829"/>
                    <a:pt x="6668" y="1829"/>
                    <a:pt x="6676" y="1829"/>
                  </a:cubicBezTo>
                  <a:cubicBezTo>
                    <a:pt x="7308" y="1835"/>
                    <a:pt x="7927" y="2063"/>
                    <a:pt x="8418" y="2469"/>
                  </a:cubicBezTo>
                  <a:cubicBezTo>
                    <a:pt x="8855" y="2830"/>
                    <a:pt x="9173" y="3318"/>
                    <a:pt x="9327" y="3853"/>
                  </a:cubicBezTo>
                  <a:lnTo>
                    <a:pt x="4884" y="3853"/>
                  </a:lnTo>
                  <a:cubicBezTo>
                    <a:pt x="4884" y="3808"/>
                    <a:pt x="4875" y="3760"/>
                    <a:pt x="4860" y="3714"/>
                  </a:cubicBezTo>
                  <a:lnTo>
                    <a:pt x="4994" y="3584"/>
                  </a:lnTo>
                  <a:lnTo>
                    <a:pt x="5156" y="3584"/>
                  </a:lnTo>
                  <a:cubicBezTo>
                    <a:pt x="5341" y="3584"/>
                    <a:pt x="5491" y="3434"/>
                    <a:pt x="5491" y="3248"/>
                  </a:cubicBezTo>
                  <a:lnTo>
                    <a:pt x="5491" y="336"/>
                  </a:lnTo>
                  <a:cubicBezTo>
                    <a:pt x="5491" y="151"/>
                    <a:pt x="5340" y="1"/>
                    <a:pt x="5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8"/>
            <p:cNvSpPr/>
            <p:nvPr/>
          </p:nvSpPr>
          <p:spPr>
            <a:xfrm>
              <a:off x="3128900" y="3936125"/>
              <a:ext cx="27075" cy="34250"/>
            </a:xfrm>
            <a:custGeom>
              <a:rect b="b" l="l" r="r" t="t"/>
              <a:pathLst>
                <a:path extrusionOk="0" h="1370" w="1083">
                  <a:moveTo>
                    <a:pt x="541" y="374"/>
                  </a:moveTo>
                  <a:lnTo>
                    <a:pt x="677" y="872"/>
                  </a:lnTo>
                  <a:lnTo>
                    <a:pt x="405" y="872"/>
                  </a:lnTo>
                  <a:lnTo>
                    <a:pt x="541" y="374"/>
                  </a:lnTo>
                  <a:close/>
                  <a:moveTo>
                    <a:pt x="541" y="0"/>
                  </a:moveTo>
                  <a:cubicBezTo>
                    <a:pt x="496" y="0"/>
                    <a:pt x="454" y="9"/>
                    <a:pt x="419" y="25"/>
                  </a:cubicBezTo>
                  <a:cubicBezTo>
                    <a:pt x="383" y="43"/>
                    <a:pt x="361" y="66"/>
                    <a:pt x="352" y="97"/>
                  </a:cubicBezTo>
                  <a:lnTo>
                    <a:pt x="5" y="1230"/>
                  </a:lnTo>
                  <a:cubicBezTo>
                    <a:pt x="3" y="1241"/>
                    <a:pt x="1" y="1247"/>
                    <a:pt x="1" y="1251"/>
                  </a:cubicBezTo>
                  <a:cubicBezTo>
                    <a:pt x="1" y="1283"/>
                    <a:pt x="21" y="1311"/>
                    <a:pt x="62" y="1334"/>
                  </a:cubicBezTo>
                  <a:cubicBezTo>
                    <a:pt x="103" y="1358"/>
                    <a:pt x="144" y="1369"/>
                    <a:pt x="187" y="1369"/>
                  </a:cubicBezTo>
                  <a:cubicBezTo>
                    <a:pt x="241" y="1369"/>
                    <a:pt x="272" y="1352"/>
                    <a:pt x="283" y="1316"/>
                  </a:cubicBezTo>
                  <a:lnTo>
                    <a:pt x="345" y="1083"/>
                  </a:lnTo>
                  <a:lnTo>
                    <a:pt x="738" y="1083"/>
                  </a:lnTo>
                  <a:lnTo>
                    <a:pt x="802" y="1316"/>
                  </a:lnTo>
                  <a:cubicBezTo>
                    <a:pt x="811" y="1352"/>
                    <a:pt x="843" y="1369"/>
                    <a:pt x="897" y="1369"/>
                  </a:cubicBezTo>
                  <a:cubicBezTo>
                    <a:pt x="940" y="1369"/>
                    <a:pt x="982" y="1358"/>
                    <a:pt x="1022" y="1334"/>
                  </a:cubicBezTo>
                  <a:cubicBezTo>
                    <a:pt x="1062" y="1311"/>
                    <a:pt x="1083" y="1283"/>
                    <a:pt x="1083" y="1251"/>
                  </a:cubicBezTo>
                  <a:cubicBezTo>
                    <a:pt x="1083" y="1247"/>
                    <a:pt x="1082" y="1241"/>
                    <a:pt x="1079" y="1230"/>
                  </a:cubicBezTo>
                  <a:lnTo>
                    <a:pt x="731" y="97"/>
                  </a:lnTo>
                  <a:cubicBezTo>
                    <a:pt x="721" y="66"/>
                    <a:pt x="698" y="43"/>
                    <a:pt x="663" y="25"/>
                  </a:cubicBezTo>
                  <a:cubicBezTo>
                    <a:pt x="627" y="9"/>
                    <a:pt x="587" y="0"/>
                    <a:pt x="5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8"/>
            <p:cNvSpPr/>
            <p:nvPr/>
          </p:nvSpPr>
          <p:spPr>
            <a:xfrm>
              <a:off x="3159000" y="3936725"/>
              <a:ext cx="22650" cy="33725"/>
            </a:xfrm>
            <a:custGeom>
              <a:rect b="b" l="l" r="r" t="t"/>
              <a:pathLst>
                <a:path extrusionOk="0" h="1349" w="906">
                  <a:moveTo>
                    <a:pt x="452" y="251"/>
                  </a:moveTo>
                  <a:cubicBezTo>
                    <a:pt x="562" y="251"/>
                    <a:pt x="616" y="312"/>
                    <a:pt x="616" y="435"/>
                  </a:cubicBezTo>
                  <a:lnTo>
                    <a:pt x="616" y="913"/>
                  </a:lnTo>
                  <a:cubicBezTo>
                    <a:pt x="616" y="1037"/>
                    <a:pt x="562" y="1098"/>
                    <a:pt x="452" y="1098"/>
                  </a:cubicBezTo>
                  <a:lnTo>
                    <a:pt x="289" y="1098"/>
                  </a:lnTo>
                  <a:lnTo>
                    <a:pt x="289" y="251"/>
                  </a:lnTo>
                  <a:close/>
                  <a:moveTo>
                    <a:pt x="126" y="0"/>
                  </a:moveTo>
                  <a:cubicBezTo>
                    <a:pt x="89" y="0"/>
                    <a:pt x="59" y="8"/>
                    <a:pt x="35" y="26"/>
                  </a:cubicBezTo>
                  <a:cubicBezTo>
                    <a:pt x="11" y="43"/>
                    <a:pt x="0" y="64"/>
                    <a:pt x="0" y="86"/>
                  </a:cubicBezTo>
                  <a:lnTo>
                    <a:pt x="0" y="1262"/>
                  </a:lnTo>
                  <a:cubicBezTo>
                    <a:pt x="0" y="1286"/>
                    <a:pt x="11" y="1305"/>
                    <a:pt x="35" y="1323"/>
                  </a:cubicBezTo>
                  <a:cubicBezTo>
                    <a:pt x="59" y="1340"/>
                    <a:pt x="89" y="1348"/>
                    <a:pt x="126" y="1348"/>
                  </a:cubicBezTo>
                  <a:lnTo>
                    <a:pt x="452" y="1348"/>
                  </a:lnTo>
                  <a:cubicBezTo>
                    <a:pt x="589" y="1348"/>
                    <a:pt x="699" y="1313"/>
                    <a:pt x="782" y="1243"/>
                  </a:cubicBezTo>
                  <a:cubicBezTo>
                    <a:pt x="864" y="1174"/>
                    <a:pt x="905" y="1063"/>
                    <a:pt x="905" y="913"/>
                  </a:cubicBezTo>
                  <a:lnTo>
                    <a:pt x="905" y="435"/>
                  </a:lnTo>
                  <a:cubicBezTo>
                    <a:pt x="905" y="285"/>
                    <a:pt x="864" y="175"/>
                    <a:pt x="782" y="105"/>
                  </a:cubicBezTo>
                  <a:cubicBezTo>
                    <a:pt x="699" y="35"/>
                    <a:pt x="589" y="0"/>
                    <a:pt x="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88"/>
          <p:cNvGrpSpPr/>
          <p:nvPr/>
        </p:nvGrpSpPr>
        <p:grpSpPr>
          <a:xfrm>
            <a:off x="2527795" y="4209582"/>
            <a:ext cx="277207" cy="275602"/>
            <a:chOff x="2586050" y="3909900"/>
            <a:chExt cx="246100" cy="244675"/>
          </a:xfrm>
        </p:grpSpPr>
        <p:sp>
          <p:nvSpPr>
            <p:cNvPr id="2369" name="Google Shape;2369;p88"/>
            <p:cNvSpPr/>
            <p:nvPr/>
          </p:nvSpPr>
          <p:spPr>
            <a:xfrm>
              <a:off x="2586050" y="3909900"/>
              <a:ext cx="246100" cy="244675"/>
            </a:xfrm>
            <a:custGeom>
              <a:rect b="b" l="l" r="r" t="t"/>
              <a:pathLst>
                <a:path extrusionOk="0" h="9787" w="9844">
                  <a:moveTo>
                    <a:pt x="6550" y="650"/>
                  </a:moveTo>
                  <a:lnTo>
                    <a:pt x="7670" y="960"/>
                  </a:lnTo>
                  <a:cubicBezTo>
                    <a:pt x="7713" y="972"/>
                    <a:pt x="7749" y="1000"/>
                    <a:pt x="7772" y="1039"/>
                  </a:cubicBezTo>
                  <a:cubicBezTo>
                    <a:pt x="7793" y="1078"/>
                    <a:pt x="7800" y="1123"/>
                    <a:pt x="7787" y="1167"/>
                  </a:cubicBezTo>
                  <a:lnTo>
                    <a:pt x="7150" y="3479"/>
                  </a:lnTo>
                  <a:cubicBezTo>
                    <a:pt x="7150" y="3480"/>
                    <a:pt x="7150" y="3480"/>
                    <a:pt x="7150" y="3480"/>
                  </a:cubicBezTo>
                  <a:lnTo>
                    <a:pt x="6895" y="4403"/>
                  </a:lnTo>
                  <a:cubicBezTo>
                    <a:pt x="6874" y="4478"/>
                    <a:pt x="6805" y="4527"/>
                    <a:pt x="6731" y="4527"/>
                  </a:cubicBezTo>
                  <a:cubicBezTo>
                    <a:pt x="6716" y="4527"/>
                    <a:pt x="6702" y="4525"/>
                    <a:pt x="6687" y="4521"/>
                  </a:cubicBezTo>
                  <a:lnTo>
                    <a:pt x="6486" y="4466"/>
                  </a:lnTo>
                  <a:cubicBezTo>
                    <a:pt x="6526" y="4395"/>
                    <a:pt x="6550" y="4313"/>
                    <a:pt x="6550" y="4225"/>
                  </a:cubicBezTo>
                  <a:lnTo>
                    <a:pt x="6550" y="650"/>
                  </a:lnTo>
                  <a:close/>
                  <a:moveTo>
                    <a:pt x="6057" y="289"/>
                  </a:moveTo>
                  <a:cubicBezTo>
                    <a:pt x="6169" y="289"/>
                    <a:pt x="6261" y="381"/>
                    <a:pt x="6261" y="493"/>
                  </a:cubicBezTo>
                  <a:lnTo>
                    <a:pt x="6261" y="4227"/>
                  </a:lnTo>
                  <a:cubicBezTo>
                    <a:pt x="6261" y="4340"/>
                    <a:pt x="6169" y="4431"/>
                    <a:pt x="6057" y="4431"/>
                  </a:cubicBezTo>
                  <a:lnTo>
                    <a:pt x="5445" y="4431"/>
                  </a:lnTo>
                  <a:cubicBezTo>
                    <a:pt x="5371" y="4431"/>
                    <a:pt x="5302" y="4460"/>
                    <a:pt x="5249" y="4512"/>
                  </a:cubicBezTo>
                  <a:lnTo>
                    <a:pt x="4922" y="4839"/>
                  </a:lnTo>
                  <a:lnTo>
                    <a:pt x="4595" y="4512"/>
                  </a:lnTo>
                  <a:cubicBezTo>
                    <a:pt x="4543" y="4460"/>
                    <a:pt x="4474" y="4431"/>
                    <a:pt x="4399" y="4431"/>
                  </a:cubicBezTo>
                  <a:lnTo>
                    <a:pt x="3787" y="4431"/>
                  </a:lnTo>
                  <a:cubicBezTo>
                    <a:pt x="3675" y="4431"/>
                    <a:pt x="3583" y="4340"/>
                    <a:pt x="3583" y="4227"/>
                  </a:cubicBezTo>
                  <a:lnTo>
                    <a:pt x="3583" y="493"/>
                  </a:lnTo>
                  <a:cubicBezTo>
                    <a:pt x="3583" y="381"/>
                    <a:pt x="3675" y="289"/>
                    <a:pt x="3787" y="289"/>
                  </a:cubicBezTo>
                  <a:close/>
                  <a:moveTo>
                    <a:pt x="2183" y="3083"/>
                  </a:moveTo>
                  <a:lnTo>
                    <a:pt x="2264" y="3372"/>
                  </a:lnTo>
                  <a:lnTo>
                    <a:pt x="1227" y="3372"/>
                  </a:lnTo>
                  <a:cubicBezTo>
                    <a:pt x="1113" y="3372"/>
                    <a:pt x="1021" y="3464"/>
                    <a:pt x="1021" y="3577"/>
                  </a:cubicBezTo>
                  <a:lnTo>
                    <a:pt x="1021" y="8650"/>
                  </a:lnTo>
                  <a:lnTo>
                    <a:pt x="693" y="8650"/>
                  </a:lnTo>
                  <a:lnTo>
                    <a:pt x="693" y="3389"/>
                  </a:lnTo>
                  <a:cubicBezTo>
                    <a:pt x="693" y="3220"/>
                    <a:pt x="831" y="3083"/>
                    <a:pt x="1000" y="3083"/>
                  </a:cubicBezTo>
                  <a:close/>
                  <a:moveTo>
                    <a:pt x="8534" y="3661"/>
                  </a:moveTo>
                  <a:lnTo>
                    <a:pt x="8534" y="8650"/>
                  </a:lnTo>
                  <a:lnTo>
                    <a:pt x="8286" y="8650"/>
                  </a:lnTo>
                  <a:cubicBezTo>
                    <a:pt x="8281" y="8585"/>
                    <a:pt x="8274" y="8520"/>
                    <a:pt x="8262" y="8455"/>
                  </a:cubicBezTo>
                  <a:cubicBezTo>
                    <a:pt x="8217" y="8203"/>
                    <a:pt x="7999" y="8016"/>
                    <a:pt x="7743" y="8011"/>
                  </a:cubicBezTo>
                  <a:cubicBezTo>
                    <a:pt x="7704" y="8010"/>
                    <a:pt x="7663" y="8009"/>
                    <a:pt x="7622" y="8008"/>
                  </a:cubicBezTo>
                  <a:cubicBezTo>
                    <a:pt x="7564" y="7810"/>
                    <a:pt x="7486" y="7620"/>
                    <a:pt x="7387" y="7440"/>
                  </a:cubicBezTo>
                  <a:cubicBezTo>
                    <a:pt x="7416" y="7409"/>
                    <a:pt x="7444" y="7379"/>
                    <a:pt x="7471" y="7351"/>
                  </a:cubicBezTo>
                  <a:cubicBezTo>
                    <a:pt x="7647" y="7166"/>
                    <a:pt x="7670" y="6882"/>
                    <a:pt x="7526" y="6673"/>
                  </a:cubicBezTo>
                  <a:cubicBezTo>
                    <a:pt x="7464" y="6584"/>
                    <a:pt x="7394" y="6500"/>
                    <a:pt x="7319" y="6423"/>
                  </a:cubicBezTo>
                  <a:cubicBezTo>
                    <a:pt x="7235" y="6338"/>
                    <a:pt x="7142" y="6258"/>
                    <a:pt x="7045" y="6189"/>
                  </a:cubicBezTo>
                  <a:cubicBezTo>
                    <a:pt x="6952" y="6125"/>
                    <a:pt x="6844" y="6093"/>
                    <a:pt x="6737" y="6093"/>
                  </a:cubicBezTo>
                  <a:cubicBezTo>
                    <a:pt x="6601" y="6093"/>
                    <a:pt x="6467" y="6144"/>
                    <a:pt x="6364" y="6243"/>
                  </a:cubicBezTo>
                  <a:cubicBezTo>
                    <a:pt x="6335" y="6270"/>
                    <a:pt x="6305" y="6298"/>
                    <a:pt x="6275" y="6327"/>
                  </a:cubicBezTo>
                  <a:cubicBezTo>
                    <a:pt x="6095" y="6227"/>
                    <a:pt x="5906" y="6149"/>
                    <a:pt x="5709" y="6092"/>
                  </a:cubicBezTo>
                  <a:cubicBezTo>
                    <a:pt x="5708" y="6050"/>
                    <a:pt x="5707" y="6008"/>
                    <a:pt x="5706" y="5968"/>
                  </a:cubicBezTo>
                  <a:cubicBezTo>
                    <a:pt x="5700" y="5713"/>
                    <a:pt x="5514" y="5496"/>
                    <a:pt x="5266" y="5451"/>
                  </a:cubicBezTo>
                  <a:cubicBezTo>
                    <a:pt x="5159" y="5433"/>
                    <a:pt x="5051" y="5422"/>
                    <a:pt x="4944" y="5420"/>
                  </a:cubicBezTo>
                  <a:cubicBezTo>
                    <a:pt x="4938" y="5420"/>
                    <a:pt x="4933" y="5420"/>
                    <a:pt x="4927" y="5420"/>
                  </a:cubicBezTo>
                  <a:cubicBezTo>
                    <a:pt x="4812" y="5420"/>
                    <a:pt x="4697" y="5430"/>
                    <a:pt x="4584" y="5450"/>
                  </a:cubicBezTo>
                  <a:cubicBezTo>
                    <a:pt x="4332" y="5495"/>
                    <a:pt x="4145" y="5713"/>
                    <a:pt x="4139" y="5969"/>
                  </a:cubicBezTo>
                  <a:cubicBezTo>
                    <a:pt x="4138" y="6009"/>
                    <a:pt x="4137" y="6050"/>
                    <a:pt x="4136" y="6092"/>
                  </a:cubicBezTo>
                  <a:cubicBezTo>
                    <a:pt x="3940" y="6148"/>
                    <a:pt x="3750" y="6227"/>
                    <a:pt x="3570" y="6327"/>
                  </a:cubicBezTo>
                  <a:cubicBezTo>
                    <a:pt x="3539" y="6298"/>
                    <a:pt x="3510" y="6270"/>
                    <a:pt x="3481" y="6243"/>
                  </a:cubicBezTo>
                  <a:cubicBezTo>
                    <a:pt x="3378" y="6143"/>
                    <a:pt x="3243" y="6092"/>
                    <a:pt x="3108" y="6092"/>
                  </a:cubicBezTo>
                  <a:cubicBezTo>
                    <a:pt x="3001" y="6092"/>
                    <a:pt x="2894" y="6124"/>
                    <a:pt x="2802" y="6188"/>
                  </a:cubicBezTo>
                  <a:cubicBezTo>
                    <a:pt x="2709" y="6253"/>
                    <a:pt x="2620" y="6327"/>
                    <a:pt x="2540" y="6408"/>
                  </a:cubicBezTo>
                  <a:cubicBezTo>
                    <a:pt x="2460" y="6489"/>
                    <a:pt x="2386" y="6577"/>
                    <a:pt x="2320" y="6672"/>
                  </a:cubicBezTo>
                  <a:cubicBezTo>
                    <a:pt x="2174" y="6881"/>
                    <a:pt x="2197" y="7165"/>
                    <a:pt x="2373" y="7351"/>
                  </a:cubicBezTo>
                  <a:cubicBezTo>
                    <a:pt x="2401" y="7380"/>
                    <a:pt x="2429" y="7410"/>
                    <a:pt x="2458" y="7440"/>
                  </a:cubicBezTo>
                  <a:cubicBezTo>
                    <a:pt x="2358" y="7620"/>
                    <a:pt x="2280" y="7810"/>
                    <a:pt x="2222" y="8008"/>
                  </a:cubicBezTo>
                  <a:cubicBezTo>
                    <a:pt x="2181" y="8009"/>
                    <a:pt x="2140" y="8010"/>
                    <a:pt x="2101" y="8011"/>
                  </a:cubicBezTo>
                  <a:cubicBezTo>
                    <a:pt x="1845" y="8016"/>
                    <a:pt x="1627" y="8202"/>
                    <a:pt x="1583" y="8453"/>
                  </a:cubicBezTo>
                  <a:cubicBezTo>
                    <a:pt x="1571" y="8518"/>
                    <a:pt x="1563" y="8584"/>
                    <a:pt x="1558" y="8650"/>
                  </a:cubicBezTo>
                  <a:lnTo>
                    <a:pt x="1310" y="8650"/>
                  </a:lnTo>
                  <a:lnTo>
                    <a:pt x="1310" y="3661"/>
                  </a:lnTo>
                  <a:lnTo>
                    <a:pt x="2330" y="3661"/>
                  </a:lnTo>
                  <a:lnTo>
                    <a:pt x="2553" y="4467"/>
                  </a:lnTo>
                  <a:cubicBezTo>
                    <a:pt x="2608" y="4666"/>
                    <a:pt x="2790" y="4799"/>
                    <a:pt x="2989" y="4799"/>
                  </a:cubicBezTo>
                  <a:cubicBezTo>
                    <a:pt x="3029" y="4799"/>
                    <a:pt x="3069" y="4793"/>
                    <a:pt x="3109" y="4783"/>
                  </a:cubicBezTo>
                  <a:lnTo>
                    <a:pt x="3562" y="4657"/>
                  </a:lnTo>
                  <a:cubicBezTo>
                    <a:pt x="3624" y="4685"/>
                    <a:pt x="3693" y="4701"/>
                    <a:pt x="3765" y="4701"/>
                  </a:cubicBezTo>
                  <a:lnTo>
                    <a:pt x="4394" y="4701"/>
                  </a:lnTo>
                  <a:lnTo>
                    <a:pt x="4791" y="5114"/>
                  </a:lnTo>
                  <a:cubicBezTo>
                    <a:pt x="4827" y="5149"/>
                    <a:pt x="4875" y="5167"/>
                    <a:pt x="4922" y="5167"/>
                  </a:cubicBezTo>
                  <a:cubicBezTo>
                    <a:pt x="4969" y="5167"/>
                    <a:pt x="5017" y="5149"/>
                    <a:pt x="5053" y="5114"/>
                  </a:cubicBezTo>
                  <a:lnTo>
                    <a:pt x="5450" y="4720"/>
                  </a:lnTo>
                  <a:lnTo>
                    <a:pt x="6052" y="4720"/>
                  </a:lnTo>
                  <a:cubicBezTo>
                    <a:pt x="6109" y="4720"/>
                    <a:pt x="6162" y="4711"/>
                    <a:pt x="6213" y="4693"/>
                  </a:cubicBezTo>
                  <a:lnTo>
                    <a:pt x="6610" y="4803"/>
                  </a:lnTo>
                  <a:cubicBezTo>
                    <a:pt x="6650" y="4814"/>
                    <a:pt x="6692" y="4820"/>
                    <a:pt x="6733" y="4820"/>
                  </a:cubicBezTo>
                  <a:cubicBezTo>
                    <a:pt x="6811" y="4820"/>
                    <a:pt x="6889" y="4799"/>
                    <a:pt x="6959" y="4760"/>
                  </a:cubicBezTo>
                  <a:cubicBezTo>
                    <a:pt x="7066" y="4699"/>
                    <a:pt x="7143" y="4600"/>
                    <a:pt x="7176" y="4481"/>
                  </a:cubicBezTo>
                  <a:lnTo>
                    <a:pt x="7403" y="3661"/>
                  </a:lnTo>
                  <a:close/>
                  <a:moveTo>
                    <a:pt x="4923" y="5714"/>
                  </a:moveTo>
                  <a:cubicBezTo>
                    <a:pt x="4929" y="5714"/>
                    <a:pt x="4935" y="5714"/>
                    <a:pt x="4941" y="5714"/>
                  </a:cubicBezTo>
                  <a:cubicBezTo>
                    <a:pt x="5032" y="5715"/>
                    <a:pt x="5124" y="5724"/>
                    <a:pt x="5215" y="5740"/>
                  </a:cubicBezTo>
                  <a:cubicBezTo>
                    <a:pt x="5329" y="5761"/>
                    <a:pt x="5416" y="5861"/>
                    <a:pt x="5418" y="5980"/>
                  </a:cubicBezTo>
                  <a:cubicBezTo>
                    <a:pt x="5420" y="6054"/>
                    <a:pt x="5422" y="6132"/>
                    <a:pt x="5425" y="6213"/>
                  </a:cubicBezTo>
                  <a:cubicBezTo>
                    <a:pt x="5427" y="6277"/>
                    <a:pt x="5471" y="6332"/>
                    <a:pt x="5534" y="6348"/>
                  </a:cubicBezTo>
                  <a:cubicBezTo>
                    <a:pt x="5777" y="6408"/>
                    <a:pt x="6009" y="6504"/>
                    <a:pt x="6223" y="6634"/>
                  </a:cubicBezTo>
                  <a:cubicBezTo>
                    <a:pt x="6246" y="6647"/>
                    <a:pt x="6272" y="6654"/>
                    <a:pt x="6298" y="6654"/>
                  </a:cubicBezTo>
                  <a:cubicBezTo>
                    <a:pt x="6333" y="6654"/>
                    <a:pt x="6369" y="6641"/>
                    <a:pt x="6396" y="6615"/>
                  </a:cubicBezTo>
                  <a:cubicBezTo>
                    <a:pt x="6454" y="6561"/>
                    <a:pt x="6511" y="6507"/>
                    <a:pt x="6564" y="6456"/>
                  </a:cubicBezTo>
                  <a:cubicBezTo>
                    <a:pt x="6612" y="6410"/>
                    <a:pt x="6675" y="6386"/>
                    <a:pt x="6738" y="6386"/>
                  </a:cubicBezTo>
                  <a:cubicBezTo>
                    <a:pt x="6788" y="6386"/>
                    <a:pt x="6838" y="6401"/>
                    <a:pt x="6881" y="6431"/>
                  </a:cubicBezTo>
                  <a:cubicBezTo>
                    <a:pt x="6964" y="6490"/>
                    <a:pt x="7044" y="6557"/>
                    <a:pt x="7116" y="6630"/>
                  </a:cubicBezTo>
                  <a:cubicBezTo>
                    <a:pt x="7179" y="6695"/>
                    <a:pt x="7239" y="6767"/>
                    <a:pt x="7291" y="6842"/>
                  </a:cubicBezTo>
                  <a:cubicBezTo>
                    <a:pt x="7358" y="6938"/>
                    <a:pt x="7347" y="7071"/>
                    <a:pt x="7265" y="7156"/>
                  </a:cubicBezTo>
                  <a:cubicBezTo>
                    <a:pt x="7214" y="7210"/>
                    <a:pt x="7161" y="7266"/>
                    <a:pt x="7105" y="7326"/>
                  </a:cubicBezTo>
                  <a:cubicBezTo>
                    <a:pt x="7061" y="7372"/>
                    <a:pt x="7054" y="7443"/>
                    <a:pt x="7087" y="7499"/>
                  </a:cubicBezTo>
                  <a:cubicBezTo>
                    <a:pt x="7216" y="7713"/>
                    <a:pt x="7312" y="7945"/>
                    <a:pt x="7373" y="8188"/>
                  </a:cubicBezTo>
                  <a:cubicBezTo>
                    <a:pt x="7388" y="8250"/>
                    <a:pt x="7444" y="8296"/>
                    <a:pt x="7508" y="8298"/>
                  </a:cubicBezTo>
                  <a:cubicBezTo>
                    <a:pt x="7589" y="8300"/>
                    <a:pt x="7666" y="8302"/>
                    <a:pt x="7740" y="8304"/>
                  </a:cubicBezTo>
                  <a:cubicBezTo>
                    <a:pt x="7859" y="8306"/>
                    <a:pt x="7960" y="8392"/>
                    <a:pt x="7982" y="8510"/>
                  </a:cubicBezTo>
                  <a:cubicBezTo>
                    <a:pt x="7990" y="8558"/>
                    <a:pt x="7996" y="8606"/>
                    <a:pt x="8000" y="8650"/>
                  </a:cubicBezTo>
                  <a:lnTo>
                    <a:pt x="6853" y="8650"/>
                  </a:lnTo>
                  <a:cubicBezTo>
                    <a:pt x="6779" y="7654"/>
                    <a:pt x="5941" y="6862"/>
                    <a:pt x="4922" y="6862"/>
                  </a:cubicBezTo>
                  <a:cubicBezTo>
                    <a:pt x="4502" y="6862"/>
                    <a:pt x="4102" y="6994"/>
                    <a:pt x="3767" y="7245"/>
                  </a:cubicBezTo>
                  <a:cubicBezTo>
                    <a:pt x="3437" y="7489"/>
                    <a:pt x="3198" y="7825"/>
                    <a:pt x="3075" y="8214"/>
                  </a:cubicBezTo>
                  <a:cubicBezTo>
                    <a:pt x="3051" y="8290"/>
                    <a:pt x="3094" y="8371"/>
                    <a:pt x="3170" y="8395"/>
                  </a:cubicBezTo>
                  <a:cubicBezTo>
                    <a:pt x="3184" y="8400"/>
                    <a:pt x="3198" y="8402"/>
                    <a:pt x="3212" y="8402"/>
                  </a:cubicBezTo>
                  <a:cubicBezTo>
                    <a:pt x="3273" y="8402"/>
                    <a:pt x="3331" y="8363"/>
                    <a:pt x="3351" y="8301"/>
                  </a:cubicBezTo>
                  <a:cubicBezTo>
                    <a:pt x="3568" y="7613"/>
                    <a:pt x="4199" y="7150"/>
                    <a:pt x="4922" y="7150"/>
                  </a:cubicBezTo>
                  <a:cubicBezTo>
                    <a:pt x="5783" y="7150"/>
                    <a:pt x="6490" y="7812"/>
                    <a:pt x="6563" y="8650"/>
                  </a:cubicBezTo>
                  <a:lnTo>
                    <a:pt x="5751" y="8650"/>
                  </a:lnTo>
                  <a:cubicBezTo>
                    <a:pt x="5671" y="8655"/>
                    <a:pt x="5607" y="8719"/>
                    <a:pt x="5607" y="8799"/>
                  </a:cubicBezTo>
                  <a:cubicBezTo>
                    <a:pt x="5607" y="8886"/>
                    <a:pt x="5539" y="8959"/>
                    <a:pt x="5453" y="8959"/>
                  </a:cubicBezTo>
                  <a:cubicBezTo>
                    <a:pt x="5448" y="8959"/>
                    <a:pt x="5442" y="8959"/>
                    <a:pt x="5436" y="8958"/>
                  </a:cubicBezTo>
                  <a:lnTo>
                    <a:pt x="4408" y="8958"/>
                  </a:lnTo>
                  <a:cubicBezTo>
                    <a:pt x="4402" y="8959"/>
                    <a:pt x="4396" y="8959"/>
                    <a:pt x="4391" y="8959"/>
                  </a:cubicBezTo>
                  <a:cubicBezTo>
                    <a:pt x="4305" y="8959"/>
                    <a:pt x="4237" y="8886"/>
                    <a:pt x="4237" y="8799"/>
                  </a:cubicBezTo>
                  <a:cubicBezTo>
                    <a:pt x="4237" y="8719"/>
                    <a:pt x="4173" y="8655"/>
                    <a:pt x="4093" y="8650"/>
                  </a:cubicBezTo>
                  <a:lnTo>
                    <a:pt x="1844" y="8650"/>
                  </a:lnTo>
                  <a:cubicBezTo>
                    <a:pt x="1848" y="8605"/>
                    <a:pt x="1854" y="8556"/>
                    <a:pt x="1864" y="8507"/>
                  </a:cubicBezTo>
                  <a:cubicBezTo>
                    <a:pt x="1884" y="8392"/>
                    <a:pt x="1985" y="8306"/>
                    <a:pt x="2104" y="8304"/>
                  </a:cubicBezTo>
                  <a:cubicBezTo>
                    <a:pt x="2178" y="8302"/>
                    <a:pt x="2255" y="8300"/>
                    <a:pt x="2336" y="8298"/>
                  </a:cubicBezTo>
                  <a:cubicBezTo>
                    <a:pt x="2400" y="8296"/>
                    <a:pt x="2455" y="8250"/>
                    <a:pt x="2471" y="8188"/>
                  </a:cubicBezTo>
                  <a:cubicBezTo>
                    <a:pt x="2531" y="7945"/>
                    <a:pt x="2628" y="7713"/>
                    <a:pt x="2757" y="7499"/>
                  </a:cubicBezTo>
                  <a:cubicBezTo>
                    <a:pt x="2790" y="7443"/>
                    <a:pt x="2783" y="7373"/>
                    <a:pt x="2739" y="7326"/>
                  </a:cubicBezTo>
                  <a:cubicBezTo>
                    <a:pt x="2687" y="7270"/>
                    <a:pt x="2634" y="7213"/>
                    <a:pt x="2579" y="7156"/>
                  </a:cubicBezTo>
                  <a:cubicBezTo>
                    <a:pt x="2497" y="7070"/>
                    <a:pt x="2487" y="6938"/>
                    <a:pt x="2554" y="6841"/>
                  </a:cubicBezTo>
                  <a:cubicBezTo>
                    <a:pt x="2610" y="6761"/>
                    <a:pt x="2673" y="6686"/>
                    <a:pt x="2742" y="6617"/>
                  </a:cubicBezTo>
                  <a:cubicBezTo>
                    <a:pt x="2811" y="6548"/>
                    <a:pt x="2886" y="6486"/>
                    <a:pt x="2965" y="6430"/>
                  </a:cubicBezTo>
                  <a:cubicBezTo>
                    <a:pt x="3007" y="6400"/>
                    <a:pt x="3057" y="6386"/>
                    <a:pt x="3106" y="6386"/>
                  </a:cubicBezTo>
                  <a:cubicBezTo>
                    <a:pt x="3169" y="6386"/>
                    <a:pt x="3232" y="6410"/>
                    <a:pt x="3280" y="6456"/>
                  </a:cubicBezTo>
                  <a:cubicBezTo>
                    <a:pt x="3334" y="6507"/>
                    <a:pt x="3390" y="6561"/>
                    <a:pt x="3448" y="6615"/>
                  </a:cubicBezTo>
                  <a:cubicBezTo>
                    <a:pt x="3476" y="6641"/>
                    <a:pt x="3512" y="6655"/>
                    <a:pt x="3548" y="6655"/>
                  </a:cubicBezTo>
                  <a:cubicBezTo>
                    <a:pt x="3573" y="6655"/>
                    <a:pt x="3598" y="6648"/>
                    <a:pt x="3621" y="6634"/>
                  </a:cubicBezTo>
                  <a:cubicBezTo>
                    <a:pt x="3836" y="6504"/>
                    <a:pt x="4068" y="6408"/>
                    <a:pt x="4312" y="6348"/>
                  </a:cubicBezTo>
                  <a:cubicBezTo>
                    <a:pt x="4375" y="6332"/>
                    <a:pt x="4419" y="6277"/>
                    <a:pt x="4421" y="6212"/>
                  </a:cubicBezTo>
                  <a:cubicBezTo>
                    <a:pt x="4423" y="6133"/>
                    <a:pt x="4425" y="6055"/>
                    <a:pt x="4427" y="5981"/>
                  </a:cubicBezTo>
                  <a:cubicBezTo>
                    <a:pt x="4429" y="5861"/>
                    <a:pt x="4517" y="5761"/>
                    <a:pt x="4633" y="5740"/>
                  </a:cubicBezTo>
                  <a:cubicBezTo>
                    <a:pt x="4729" y="5723"/>
                    <a:pt x="4826" y="5714"/>
                    <a:pt x="4923" y="5714"/>
                  </a:cubicBezTo>
                  <a:close/>
                  <a:moveTo>
                    <a:pt x="9555" y="8939"/>
                  </a:moveTo>
                  <a:lnTo>
                    <a:pt x="9555" y="9224"/>
                  </a:lnTo>
                  <a:cubicBezTo>
                    <a:pt x="9555" y="9375"/>
                    <a:pt x="9433" y="9498"/>
                    <a:pt x="9282" y="9498"/>
                  </a:cubicBezTo>
                  <a:lnTo>
                    <a:pt x="562" y="9498"/>
                  </a:lnTo>
                  <a:cubicBezTo>
                    <a:pt x="411" y="9498"/>
                    <a:pt x="289" y="9375"/>
                    <a:pt x="289" y="9224"/>
                  </a:cubicBezTo>
                  <a:lnTo>
                    <a:pt x="289" y="8939"/>
                  </a:lnTo>
                  <a:lnTo>
                    <a:pt x="3973" y="8939"/>
                  </a:lnTo>
                  <a:cubicBezTo>
                    <a:pt x="4033" y="9118"/>
                    <a:pt x="4206" y="9247"/>
                    <a:pt x="4408" y="9247"/>
                  </a:cubicBezTo>
                  <a:lnTo>
                    <a:pt x="5437" y="9247"/>
                  </a:lnTo>
                  <a:cubicBezTo>
                    <a:pt x="5640" y="9247"/>
                    <a:pt x="5812" y="9118"/>
                    <a:pt x="5872" y="8939"/>
                  </a:cubicBezTo>
                  <a:close/>
                  <a:moveTo>
                    <a:pt x="3786" y="0"/>
                  </a:moveTo>
                  <a:cubicBezTo>
                    <a:pt x="3578" y="0"/>
                    <a:pt x="3401" y="129"/>
                    <a:pt x="3329" y="311"/>
                  </a:cubicBezTo>
                  <a:lnTo>
                    <a:pt x="1988" y="680"/>
                  </a:lnTo>
                  <a:cubicBezTo>
                    <a:pt x="1871" y="713"/>
                    <a:pt x="1772" y="789"/>
                    <a:pt x="1712" y="895"/>
                  </a:cubicBezTo>
                  <a:cubicBezTo>
                    <a:pt x="1652" y="1001"/>
                    <a:pt x="1637" y="1123"/>
                    <a:pt x="1669" y="1242"/>
                  </a:cubicBezTo>
                  <a:lnTo>
                    <a:pt x="1811" y="1754"/>
                  </a:lnTo>
                  <a:cubicBezTo>
                    <a:pt x="1829" y="1818"/>
                    <a:pt x="1886" y="1860"/>
                    <a:pt x="1950" y="1860"/>
                  </a:cubicBezTo>
                  <a:cubicBezTo>
                    <a:pt x="1962" y="1860"/>
                    <a:pt x="1976" y="1859"/>
                    <a:pt x="1988" y="1855"/>
                  </a:cubicBezTo>
                  <a:cubicBezTo>
                    <a:pt x="2065" y="1834"/>
                    <a:pt x="2110" y="1754"/>
                    <a:pt x="2089" y="1678"/>
                  </a:cubicBezTo>
                  <a:lnTo>
                    <a:pt x="1947" y="1165"/>
                  </a:lnTo>
                  <a:cubicBezTo>
                    <a:pt x="1936" y="1121"/>
                    <a:pt x="1941" y="1076"/>
                    <a:pt x="1963" y="1037"/>
                  </a:cubicBezTo>
                  <a:cubicBezTo>
                    <a:pt x="1985" y="998"/>
                    <a:pt x="2021" y="970"/>
                    <a:pt x="2064" y="958"/>
                  </a:cubicBezTo>
                  <a:lnTo>
                    <a:pt x="3294" y="619"/>
                  </a:lnTo>
                  <a:lnTo>
                    <a:pt x="3294" y="4218"/>
                  </a:lnTo>
                  <a:cubicBezTo>
                    <a:pt x="3294" y="4295"/>
                    <a:pt x="3312" y="4368"/>
                    <a:pt x="3343" y="4433"/>
                  </a:cubicBezTo>
                  <a:lnTo>
                    <a:pt x="3046" y="4514"/>
                  </a:lnTo>
                  <a:cubicBezTo>
                    <a:pt x="3031" y="4518"/>
                    <a:pt x="3016" y="4520"/>
                    <a:pt x="3001" y="4520"/>
                  </a:cubicBezTo>
                  <a:cubicBezTo>
                    <a:pt x="2928" y="4520"/>
                    <a:pt x="2860" y="4471"/>
                    <a:pt x="2839" y="4397"/>
                  </a:cubicBezTo>
                  <a:lnTo>
                    <a:pt x="2425" y="2895"/>
                  </a:lnTo>
                  <a:cubicBezTo>
                    <a:pt x="2425" y="2895"/>
                    <a:pt x="2425" y="2895"/>
                    <a:pt x="2425" y="2894"/>
                  </a:cubicBezTo>
                  <a:lnTo>
                    <a:pt x="2278" y="2363"/>
                  </a:lnTo>
                  <a:cubicBezTo>
                    <a:pt x="2260" y="2298"/>
                    <a:pt x="2202" y="2257"/>
                    <a:pt x="2138" y="2257"/>
                  </a:cubicBezTo>
                  <a:cubicBezTo>
                    <a:pt x="2126" y="2257"/>
                    <a:pt x="2113" y="2259"/>
                    <a:pt x="2100" y="2262"/>
                  </a:cubicBezTo>
                  <a:cubicBezTo>
                    <a:pt x="2024" y="2284"/>
                    <a:pt x="1979" y="2363"/>
                    <a:pt x="1999" y="2440"/>
                  </a:cubicBezTo>
                  <a:lnTo>
                    <a:pt x="2097" y="2794"/>
                  </a:lnTo>
                  <a:lnTo>
                    <a:pt x="1000" y="2794"/>
                  </a:lnTo>
                  <a:cubicBezTo>
                    <a:pt x="671" y="2794"/>
                    <a:pt x="404" y="3060"/>
                    <a:pt x="404" y="3389"/>
                  </a:cubicBezTo>
                  <a:lnTo>
                    <a:pt x="404" y="8649"/>
                  </a:lnTo>
                  <a:lnTo>
                    <a:pt x="198" y="8649"/>
                  </a:lnTo>
                  <a:cubicBezTo>
                    <a:pt x="89" y="8649"/>
                    <a:pt x="0" y="8738"/>
                    <a:pt x="0" y="8847"/>
                  </a:cubicBezTo>
                  <a:lnTo>
                    <a:pt x="0" y="9225"/>
                  </a:lnTo>
                  <a:cubicBezTo>
                    <a:pt x="0" y="9535"/>
                    <a:pt x="251" y="9787"/>
                    <a:pt x="562" y="9787"/>
                  </a:cubicBezTo>
                  <a:lnTo>
                    <a:pt x="9282" y="9787"/>
                  </a:lnTo>
                  <a:cubicBezTo>
                    <a:pt x="9592" y="9787"/>
                    <a:pt x="9844" y="9535"/>
                    <a:pt x="9844" y="9225"/>
                  </a:cubicBezTo>
                  <a:lnTo>
                    <a:pt x="9844" y="8847"/>
                  </a:lnTo>
                  <a:cubicBezTo>
                    <a:pt x="9844" y="8739"/>
                    <a:pt x="9756" y="8650"/>
                    <a:pt x="9647" y="8650"/>
                  </a:cubicBezTo>
                  <a:lnTo>
                    <a:pt x="9440" y="8650"/>
                  </a:lnTo>
                  <a:lnTo>
                    <a:pt x="9440" y="3388"/>
                  </a:lnTo>
                  <a:cubicBezTo>
                    <a:pt x="9440" y="3060"/>
                    <a:pt x="9173" y="2794"/>
                    <a:pt x="8844" y="2794"/>
                  </a:cubicBezTo>
                  <a:lnTo>
                    <a:pt x="8083" y="2794"/>
                  </a:lnTo>
                  <a:cubicBezTo>
                    <a:pt x="8022" y="2794"/>
                    <a:pt x="7965" y="2832"/>
                    <a:pt x="7947" y="2890"/>
                  </a:cubicBezTo>
                  <a:cubicBezTo>
                    <a:pt x="7915" y="2990"/>
                    <a:pt x="7988" y="3083"/>
                    <a:pt x="8083" y="3083"/>
                  </a:cubicBezTo>
                  <a:lnTo>
                    <a:pt x="8843" y="3083"/>
                  </a:lnTo>
                  <a:cubicBezTo>
                    <a:pt x="9013" y="3083"/>
                    <a:pt x="9151" y="3220"/>
                    <a:pt x="9151" y="3389"/>
                  </a:cubicBezTo>
                  <a:lnTo>
                    <a:pt x="9151" y="8649"/>
                  </a:lnTo>
                  <a:lnTo>
                    <a:pt x="8823" y="8649"/>
                  </a:lnTo>
                  <a:lnTo>
                    <a:pt x="8823" y="3577"/>
                  </a:lnTo>
                  <a:cubicBezTo>
                    <a:pt x="8823" y="3463"/>
                    <a:pt x="8730" y="3372"/>
                    <a:pt x="8617" y="3372"/>
                  </a:cubicBezTo>
                  <a:lnTo>
                    <a:pt x="7475" y="3372"/>
                  </a:lnTo>
                  <a:lnTo>
                    <a:pt x="8063" y="1242"/>
                  </a:lnTo>
                  <a:cubicBezTo>
                    <a:pt x="8096" y="1125"/>
                    <a:pt x="8080" y="1001"/>
                    <a:pt x="8020" y="895"/>
                  </a:cubicBezTo>
                  <a:cubicBezTo>
                    <a:pt x="7960" y="789"/>
                    <a:pt x="7862" y="713"/>
                    <a:pt x="7744" y="680"/>
                  </a:cubicBezTo>
                  <a:lnTo>
                    <a:pt x="6525" y="345"/>
                  </a:lnTo>
                  <a:cubicBezTo>
                    <a:pt x="6464" y="145"/>
                    <a:pt x="6276" y="0"/>
                    <a:pt x="60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8"/>
            <p:cNvSpPr/>
            <p:nvPr/>
          </p:nvSpPr>
          <p:spPr>
            <a:xfrm>
              <a:off x="2682700" y="3951725"/>
              <a:ext cx="27025" cy="34225"/>
            </a:xfrm>
            <a:custGeom>
              <a:rect b="b" l="l" r="r" t="t"/>
              <a:pathLst>
                <a:path extrusionOk="0" h="1369" w="1081">
                  <a:moveTo>
                    <a:pt x="540" y="373"/>
                  </a:moveTo>
                  <a:lnTo>
                    <a:pt x="676" y="871"/>
                  </a:lnTo>
                  <a:lnTo>
                    <a:pt x="404" y="871"/>
                  </a:lnTo>
                  <a:lnTo>
                    <a:pt x="540" y="373"/>
                  </a:lnTo>
                  <a:close/>
                  <a:moveTo>
                    <a:pt x="540" y="1"/>
                  </a:moveTo>
                  <a:cubicBezTo>
                    <a:pt x="493" y="1"/>
                    <a:pt x="453" y="9"/>
                    <a:pt x="417" y="25"/>
                  </a:cubicBezTo>
                  <a:cubicBezTo>
                    <a:pt x="382" y="43"/>
                    <a:pt x="360" y="67"/>
                    <a:pt x="350" y="97"/>
                  </a:cubicBezTo>
                  <a:lnTo>
                    <a:pt x="4" y="1229"/>
                  </a:lnTo>
                  <a:cubicBezTo>
                    <a:pt x="2" y="1239"/>
                    <a:pt x="1" y="1245"/>
                    <a:pt x="1" y="1249"/>
                  </a:cubicBezTo>
                  <a:cubicBezTo>
                    <a:pt x="1" y="1281"/>
                    <a:pt x="20" y="1309"/>
                    <a:pt x="62" y="1332"/>
                  </a:cubicBezTo>
                  <a:cubicBezTo>
                    <a:pt x="102" y="1356"/>
                    <a:pt x="143" y="1368"/>
                    <a:pt x="187" y="1368"/>
                  </a:cubicBezTo>
                  <a:cubicBezTo>
                    <a:pt x="239" y="1368"/>
                    <a:pt x="271" y="1350"/>
                    <a:pt x="282" y="1314"/>
                  </a:cubicBezTo>
                  <a:lnTo>
                    <a:pt x="344" y="1083"/>
                  </a:lnTo>
                  <a:lnTo>
                    <a:pt x="736" y="1083"/>
                  </a:lnTo>
                  <a:lnTo>
                    <a:pt x="800" y="1314"/>
                  </a:lnTo>
                  <a:cubicBezTo>
                    <a:pt x="809" y="1350"/>
                    <a:pt x="841" y="1368"/>
                    <a:pt x="895" y="1368"/>
                  </a:cubicBezTo>
                  <a:cubicBezTo>
                    <a:pt x="938" y="1368"/>
                    <a:pt x="980" y="1356"/>
                    <a:pt x="1020" y="1332"/>
                  </a:cubicBezTo>
                  <a:cubicBezTo>
                    <a:pt x="1060" y="1309"/>
                    <a:pt x="1081" y="1281"/>
                    <a:pt x="1081" y="1249"/>
                  </a:cubicBezTo>
                  <a:cubicBezTo>
                    <a:pt x="1081" y="1245"/>
                    <a:pt x="1079" y="1239"/>
                    <a:pt x="1077" y="1229"/>
                  </a:cubicBezTo>
                  <a:lnTo>
                    <a:pt x="729" y="97"/>
                  </a:lnTo>
                  <a:cubicBezTo>
                    <a:pt x="720" y="67"/>
                    <a:pt x="697" y="43"/>
                    <a:pt x="661" y="25"/>
                  </a:cubicBezTo>
                  <a:cubicBezTo>
                    <a:pt x="626" y="9"/>
                    <a:pt x="585" y="1"/>
                    <a:pt x="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8"/>
            <p:cNvSpPr/>
            <p:nvPr/>
          </p:nvSpPr>
          <p:spPr>
            <a:xfrm>
              <a:off x="2712700" y="3952275"/>
              <a:ext cx="22675" cy="33750"/>
            </a:xfrm>
            <a:custGeom>
              <a:rect b="b" l="l" r="r" t="t"/>
              <a:pathLst>
                <a:path extrusionOk="0" h="1350" w="907">
                  <a:moveTo>
                    <a:pt x="453" y="251"/>
                  </a:moveTo>
                  <a:cubicBezTo>
                    <a:pt x="563" y="251"/>
                    <a:pt x="617" y="313"/>
                    <a:pt x="617" y="435"/>
                  </a:cubicBezTo>
                  <a:lnTo>
                    <a:pt x="617" y="915"/>
                  </a:lnTo>
                  <a:cubicBezTo>
                    <a:pt x="617" y="1037"/>
                    <a:pt x="563" y="1099"/>
                    <a:pt x="453" y="1099"/>
                  </a:cubicBezTo>
                  <a:lnTo>
                    <a:pt x="290" y="1099"/>
                  </a:lnTo>
                  <a:lnTo>
                    <a:pt x="290" y="251"/>
                  </a:lnTo>
                  <a:close/>
                  <a:moveTo>
                    <a:pt x="125" y="0"/>
                  </a:moveTo>
                  <a:cubicBezTo>
                    <a:pt x="89" y="0"/>
                    <a:pt x="59" y="10"/>
                    <a:pt x="36" y="27"/>
                  </a:cubicBezTo>
                  <a:cubicBezTo>
                    <a:pt x="12" y="43"/>
                    <a:pt x="0" y="64"/>
                    <a:pt x="0" y="88"/>
                  </a:cubicBezTo>
                  <a:lnTo>
                    <a:pt x="0" y="1262"/>
                  </a:lnTo>
                  <a:cubicBezTo>
                    <a:pt x="0" y="1286"/>
                    <a:pt x="12" y="1306"/>
                    <a:pt x="36" y="1324"/>
                  </a:cubicBezTo>
                  <a:cubicBezTo>
                    <a:pt x="59" y="1340"/>
                    <a:pt x="89" y="1350"/>
                    <a:pt x="125" y="1350"/>
                  </a:cubicBezTo>
                  <a:lnTo>
                    <a:pt x="453" y="1350"/>
                  </a:lnTo>
                  <a:cubicBezTo>
                    <a:pt x="590" y="1350"/>
                    <a:pt x="700" y="1315"/>
                    <a:pt x="783" y="1244"/>
                  </a:cubicBezTo>
                  <a:cubicBezTo>
                    <a:pt x="865" y="1174"/>
                    <a:pt x="906" y="1064"/>
                    <a:pt x="906" y="914"/>
                  </a:cubicBezTo>
                  <a:lnTo>
                    <a:pt x="906" y="436"/>
                  </a:lnTo>
                  <a:cubicBezTo>
                    <a:pt x="906" y="286"/>
                    <a:pt x="865" y="176"/>
                    <a:pt x="783" y="106"/>
                  </a:cubicBezTo>
                  <a:cubicBezTo>
                    <a:pt x="700" y="36"/>
                    <a:pt x="590" y="0"/>
                    <a:pt x="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2" name="Google Shape;2372;p88"/>
          <p:cNvGrpSpPr/>
          <p:nvPr/>
        </p:nvGrpSpPr>
        <p:grpSpPr>
          <a:xfrm>
            <a:off x="7866823" y="3519044"/>
            <a:ext cx="277798" cy="205061"/>
            <a:chOff x="5878000" y="3326725"/>
            <a:chExt cx="246625" cy="182050"/>
          </a:xfrm>
        </p:grpSpPr>
        <p:sp>
          <p:nvSpPr>
            <p:cNvPr id="2373" name="Google Shape;2373;p88"/>
            <p:cNvSpPr/>
            <p:nvPr/>
          </p:nvSpPr>
          <p:spPr>
            <a:xfrm>
              <a:off x="5878000" y="3326725"/>
              <a:ext cx="246625" cy="182050"/>
            </a:xfrm>
            <a:custGeom>
              <a:rect b="b" l="l" r="r" t="t"/>
              <a:pathLst>
                <a:path extrusionOk="0" h="7282" w="9865">
                  <a:moveTo>
                    <a:pt x="9202" y="289"/>
                  </a:moveTo>
                  <a:cubicBezTo>
                    <a:pt x="9409" y="289"/>
                    <a:pt x="9575" y="456"/>
                    <a:pt x="9575" y="661"/>
                  </a:cubicBezTo>
                  <a:lnTo>
                    <a:pt x="9575" y="790"/>
                  </a:lnTo>
                  <a:lnTo>
                    <a:pt x="4689" y="790"/>
                  </a:lnTo>
                  <a:cubicBezTo>
                    <a:pt x="4552" y="790"/>
                    <a:pt x="4442" y="678"/>
                    <a:pt x="4442" y="539"/>
                  </a:cubicBezTo>
                  <a:cubicBezTo>
                    <a:pt x="4442" y="449"/>
                    <a:pt x="4420" y="364"/>
                    <a:pt x="4381" y="289"/>
                  </a:cubicBezTo>
                  <a:close/>
                  <a:moveTo>
                    <a:pt x="3920" y="289"/>
                  </a:moveTo>
                  <a:cubicBezTo>
                    <a:pt x="4056" y="289"/>
                    <a:pt x="4167" y="401"/>
                    <a:pt x="4167" y="539"/>
                  </a:cubicBezTo>
                  <a:cubicBezTo>
                    <a:pt x="4167" y="836"/>
                    <a:pt x="4406" y="1079"/>
                    <a:pt x="4702" y="1079"/>
                  </a:cubicBezTo>
                  <a:lnTo>
                    <a:pt x="9575" y="1079"/>
                  </a:lnTo>
                  <a:lnTo>
                    <a:pt x="9575" y="1503"/>
                  </a:lnTo>
                  <a:lnTo>
                    <a:pt x="290" y="1503"/>
                  </a:lnTo>
                  <a:lnTo>
                    <a:pt x="290" y="662"/>
                  </a:lnTo>
                  <a:cubicBezTo>
                    <a:pt x="290" y="456"/>
                    <a:pt x="457" y="289"/>
                    <a:pt x="663" y="289"/>
                  </a:cubicBezTo>
                  <a:lnTo>
                    <a:pt x="2004" y="289"/>
                  </a:lnTo>
                  <a:cubicBezTo>
                    <a:pt x="1965" y="364"/>
                    <a:pt x="1942" y="449"/>
                    <a:pt x="1942" y="539"/>
                  </a:cubicBezTo>
                  <a:cubicBezTo>
                    <a:pt x="1942" y="678"/>
                    <a:pt x="1832" y="790"/>
                    <a:pt x="1697" y="790"/>
                  </a:cubicBezTo>
                  <a:lnTo>
                    <a:pt x="722" y="790"/>
                  </a:lnTo>
                  <a:cubicBezTo>
                    <a:pt x="648" y="790"/>
                    <a:pt x="582" y="842"/>
                    <a:pt x="572" y="916"/>
                  </a:cubicBezTo>
                  <a:cubicBezTo>
                    <a:pt x="562" y="1004"/>
                    <a:pt x="630" y="1079"/>
                    <a:pt x="715" y="1079"/>
                  </a:cubicBezTo>
                  <a:lnTo>
                    <a:pt x="1690" y="1079"/>
                  </a:lnTo>
                  <a:cubicBezTo>
                    <a:pt x="1987" y="1079"/>
                    <a:pt x="2226" y="836"/>
                    <a:pt x="2226" y="539"/>
                  </a:cubicBezTo>
                  <a:cubicBezTo>
                    <a:pt x="2226" y="401"/>
                    <a:pt x="2337" y="289"/>
                    <a:pt x="2472" y="289"/>
                  </a:cubicBezTo>
                  <a:close/>
                  <a:moveTo>
                    <a:pt x="663" y="0"/>
                  </a:moveTo>
                  <a:cubicBezTo>
                    <a:pt x="298" y="0"/>
                    <a:pt x="1" y="296"/>
                    <a:pt x="1" y="661"/>
                  </a:cubicBezTo>
                  <a:lnTo>
                    <a:pt x="1" y="6620"/>
                  </a:lnTo>
                  <a:cubicBezTo>
                    <a:pt x="1" y="6985"/>
                    <a:pt x="297" y="7281"/>
                    <a:pt x="663" y="7281"/>
                  </a:cubicBezTo>
                  <a:lnTo>
                    <a:pt x="9713" y="7281"/>
                  </a:lnTo>
                  <a:cubicBezTo>
                    <a:pt x="9796" y="7281"/>
                    <a:pt x="9864" y="7213"/>
                    <a:pt x="9864" y="7130"/>
                  </a:cubicBezTo>
                  <a:lnTo>
                    <a:pt x="9864" y="2665"/>
                  </a:lnTo>
                  <a:cubicBezTo>
                    <a:pt x="9864" y="2655"/>
                    <a:pt x="9861" y="2647"/>
                    <a:pt x="9855" y="2641"/>
                  </a:cubicBezTo>
                  <a:cubicBezTo>
                    <a:pt x="9810" y="2595"/>
                    <a:pt x="9763" y="2576"/>
                    <a:pt x="9719" y="2576"/>
                  </a:cubicBezTo>
                  <a:cubicBezTo>
                    <a:pt x="9640" y="2576"/>
                    <a:pt x="9575" y="2641"/>
                    <a:pt x="9575" y="2720"/>
                  </a:cubicBezTo>
                  <a:lnTo>
                    <a:pt x="9575" y="6620"/>
                  </a:lnTo>
                  <a:cubicBezTo>
                    <a:pt x="9575" y="6826"/>
                    <a:pt x="9409" y="6992"/>
                    <a:pt x="9202" y="6992"/>
                  </a:cubicBezTo>
                  <a:lnTo>
                    <a:pt x="663" y="6992"/>
                  </a:lnTo>
                  <a:cubicBezTo>
                    <a:pt x="457" y="6992"/>
                    <a:pt x="290" y="6826"/>
                    <a:pt x="290" y="6620"/>
                  </a:cubicBezTo>
                  <a:lnTo>
                    <a:pt x="290" y="1792"/>
                  </a:lnTo>
                  <a:lnTo>
                    <a:pt x="9575" y="1792"/>
                  </a:lnTo>
                  <a:lnTo>
                    <a:pt x="9575" y="2084"/>
                  </a:lnTo>
                  <a:cubicBezTo>
                    <a:pt x="9575" y="2158"/>
                    <a:pt x="9628" y="2223"/>
                    <a:pt x="9702" y="2233"/>
                  </a:cubicBezTo>
                  <a:cubicBezTo>
                    <a:pt x="9708" y="2233"/>
                    <a:pt x="9713" y="2234"/>
                    <a:pt x="9719" y="2234"/>
                  </a:cubicBezTo>
                  <a:cubicBezTo>
                    <a:pt x="9799" y="2234"/>
                    <a:pt x="9864" y="2169"/>
                    <a:pt x="9864" y="2089"/>
                  </a:cubicBezTo>
                  <a:lnTo>
                    <a:pt x="9864" y="662"/>
                  </a:lnTo>
                  <a:cubicBezTo>
                    <a:pt x="9864" y="296"/>
                    <a:pt x="9568" y="0"/>
                    <a:pt x="92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8"/>
            <p:cNvSpPr/>
            <p:nvPr/>
          </p:nvSpPr>
          <p:spPr>
            <a:xfrm>
              <a:off x="5894875" y="3407625"/>
              <a:ext cx="83025" cy="85250"/>
            </a:xfrm>
            <a:custGeom>
              <a:rect b="b" l="l" r="r" t="t"/>
              <a:pathLst>
                <a:path extrusionOk="0" h="3410" w="3321">
                  <a:moveTo>
                    <a:pt x="214" y="0"/>
                  </a:moveTo>
                  <a:cubicBezTo>
                    <a:pt x="96" y="0"/>
                    <a:pt x="0" y="96"/>
                    <a:pt x="0" y="213"/>
                  </a:cubicBezTo>
                  <a:lnTo>
                    <a:pt x="0" y="3196"/>
                  </a:lnTo>
                  <a:cubicBezTo>
                    <a:pt x="0" y="3314"/>
                    <a:pt x="96" y="3410"/>
                    <a:pt x="214" y="3410"/>
                  </a:cubicBezTo>
                  <a:lnTo>
                    <a:pt x="3162" y="3410"/>
                  </a:lnTo>
                  <a:cubicBezTo>
                    <a:pt x="3246" y="3410"/>
                    <a:pt x="3314" y="3342"/>
                    <a:pt x="3314" y="3258"/>
                  </a:cubicBezTo>
                  <a:lnTo>
                    <a:pt x="3314" y="2739"/>
                  </a:lnTo>
                  <a:cubicBezTo>
                    <a:pt x="3314" y="2705"/>
                    <a:pt x="3297" y="2672"/>
                    <a:pt x="3270" y="2653"/>
                  </a:cubicBezTo>
                  <a:cubicBezTo>
                    <a:pt x="3236" y="2629"/>
                    <a:pt x="3201" y="2618"/>
                    <a:pt x="3169" y="2618"/>
                  </a:cubicBezTo>
                  <a:cubicBezTo>
                    <a:pt x="3089" y="2618"/>
                    <a:pt x="3025" y="2683"/>
                    <a:pt x="3025" y="2763"/>
                  </a:cubicBezTo>
                  <a:lnTo>
                    <a:pt x="3025" y="3121"/>
                  </a:lnTo>
                  <a:lnTo>
                    <a:pt x="289" y="3121"/>
                  </a:lnTo>
                  <a:lnTo>
                    <a:pt x="289" y="289"/>
                  </a:lnTo>
                  <a:lnTo>
                    <a:pt x="3025" y="289"/>
                  </a:lnTo>
                  <a:lnTo>
                    <a:pt x="3019" y="2149"/>
                  </a:lnTo>
                  <a:cubicBezTo>
                    <a:pt x="3019" y="2228"/>
                    <a:pt x="3085" y="2293"/>
                    <a:pt x="3166" y="2293"/>
                  </a:cubicBezTo>
                  <a:cubicBezTo>
                    <a:pt x="3247" y="2293"/>
                    <a:pt x="3314" y="2229"/>
                    <a:pt x="3314" y="2150"/>
                  </a:cubicBezTo>
                  <a:lnTo>
                    <a:pt x="3320" y="213"/>
                  </a:lnTo>
                  <a:cubicBezTo>
                    <a:pt x="3320" y="96"/>
                    <a:pt x="3223" y="0"/>
                    <a:pt x="31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8"/>
            <p:cNvSpPr/>
            <p:nvPr/>
          </p:nvSpPr>
          <p:spPr>
            <a:xfrm>
              <a:off x="5909325" y="3433525"/>
              <a:ext cx="27000" cy="34250"/>
            </a:xfrm>
            <a:custGeom>
              <a:rect b="b" l="l" r="r" t="t"/>
              <a:pathLst>
                <a:path extrusionOk="0" h="1370" w="1080">
                  <a:moveTo>
                    <a:pt x="539" y="354"/>
                  </a:moveTo>
                  <a:lnTo>
                    <a:pt x="674" y="853"/>
                  </a:lnTo>
                  <a:lnTo>
                    <a:pt x="403" y="853"/>
                  </a:lnTo>
                  <a:lnTo>
                    <a:pt x="539" y="354"/>
                  </a:lnTo>
                  <a:close/>
                  <a:moveTo>
                    <a:pt x="539" y="0"/>
                  </a:moveTo>
                  <a:cubicBezTo>
                    <a:pt x="493" y="0"/>
                    <a:pt x="453" y="8"/>
                    <a:pt x="417" y="25"/>
                  </a:cubicBezTo>
                  <a:cubicBezTo>
                    <a:pt x="382" y="42"/>
                    <a:pt x="359" y="66"/>
                    <a:pt x="349" y="97"/>
                  </a:cubicBezTo>
                  <a:lnTo>
                    <a:pt x="3" y="1230"/>
                  </a:lnTo>
                  <a:cubicBezTo>
                    <a:pt x="1" y="1240"/>
                    <a:pt x="0" y="1246"/>
                    <a:pt x="0" y="1251"/>
                  </a:cubicBezTo>
                  <a:cubicBezTo>
                    <a:pt x="0" y="1282"/>
                    <a:pt x="20" y="1310"/>
                    <a:pt x="60" y="1334"/>
                  </a:cubicBezTo>
                  <a:cubicBezTo>
                    <a:pt x="100" y="1358"/>
                    <a:pt x="142" y="1370"/>
                    <a:pt x="185" y="1370"/>
                  </a:cubicBezTo>
                  <a:cubicBezTo>
                    <a:pt x="239" y="1370"/>
                    <a:pt x="271" y="1351"/>
                    <a:pt x="280" y="1315"/>
                  </a:cubicBezTo>
                  <a:lnTo>
                    <a:pt x="344" y="1083"/>
                  </a:lnTo>
                  <a:lnTo>
                    <a:pt x="736" y="1083"/>
                  </a:lnTo>
                  <a:lnTo>
                    <a:pt x="798" y="1315"/>
                  </a:lnTo>
                  <a:cubicBezTo>
                    <a:pt x="809" y="1351"/>
                    <a:pt x="839" y="1370"/>
                    <a:pt x="893" y="1370"/>
                  </a:cubicBezTo>
                  <a:cubicBezTo>
                    <a:pt x="936" y="1370"/>
                    <a:pt x="978" y="1358"/>
                    <a:pt x="1018" y="1334"/>
                  </a:cubicBezTo>
                  <a:cubicBezTo>
                    <a:pt x="1059" y="1310"/>
                    <a:pt x="1079" y="1282"/>
                    <a:pt x="1079" y="1251"/>
                  </a:cubicBezTo>
                  <a:cubicBezTo>
                    <a:pt x="1079" y="1246"/>
                    <a:pt x="1078" y="1240"/>
                    <a:pt x="1075" y="1230"/>
                  </a:cubicBezTo>
                  <a:lnTo>
                    <a:pt x="728" y="97"/>
                  </a:lnTo>
                  <a:cubicBezTo>
                    <a:pt x="718" y="66"/>
                    <a:pt x="695" y="42"/>
                    <a:pt x="661" y="25"/>
                  </a:cubicBezTo>
                  <a:cubicBezTo>
                    <a:pt x="625" y="8"/>
                    <a:pt x="584" y="0"/>
                    <a:pt x="5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8"/>
            <p:cNvSpPr/>
            <p:nvPr/>
          </p:nvSpPr>
          <p:spPr>
            <a:xfrm>
              <a:off x="5939175" y="3433625"/>
              <a:ext cx="22675" cy="34200"/>
            </a:xfrm>
            <a:custGeom>
              <a:rect b="b" l="l" r="r" t="t"/>
              <a:pathLst>
                <a:path extrusionOk="0" h="1368" w="907">
                  <a:moveTo>
                    <a:pt x="453" y="271"/>
                  </a:moveTo>
                  <a:cubicBezTo>
                    <a:pt x="562" y="271"/>
                    <a:pt x="617" y="331"/>
                    <a:pt x="617" y="455"/>
                  </a:cubicBezTo>
                  <a:lnTo>
                    <a:pt x="617" y="933"/>
                  </a:lnTo>
                  <a:cubicBezTo>
                    <a:pt x="617" y="1056"/>
                    <a:pt x="562" y="1118"/>
                    <a:pt x="453" y="1118"/>
                  </a:cubicBezTo>
                  <a:lnTo>
                    <a:pt x="289" y="1118"/>
                  </a:lnTo>
                  <a:lnTo>
                    <a:pt x="289" y="271"/>
                  </a:lnTo>
                  <a:close/>
                  <a:moveTo>
                    <a:pt x="126" y="0"/>
                  </a:moveTo>
                  <a:cubicBezTo>
                    <a:pt x="89" y="0"/>
                    <a:pt x="59" y="9"/>
                    <a:pt x="35" y="27"/>
                  </a:cubicBezTo>
                  <a:cubicBezTo>
                    <a:pt x="13" y="44"/>
                    <a:pt x="0" y="65"/>
                    <a:pt x="0" y="89"/>
                  </a:cubicBezTo>
                  <a:lnTo>
                    <a:pt x="0" y="1281"/>
                  </a:lnTo>
                  <a:cubicBezTo>
                    <a:pt x="0" y="1304"/>
                    <a:pt x="13" y="1325"/>
                    <a:pt x="35" y="1342"/>
                  </a:cubicBezTo>
                  <a:cubicBezTo>
                    <a:pt x="59" y="1360"/>
                    <a:pt x="89" y="1368"/>
                    <a:pt x="126" y="1368"/>
                  </a:cubicBezTo>
                  <a:lnTo>
                    <a:pt x="453" y="1368"/>
                  </a:lnTo>
                  <a:cubicBezTo>
                    <a:pt x="590" y="1368"/>
                    <a:pt x="700" y="1333"/>
                    <a:pt x="783" y="1261"/>
                  </a:cubicBezTo>
                  <a:cubicBezTo>
                    <a:pt x="865" y="1190"/>
                    <a:pt x="906" y="1079"/>
                    <a:pt x="906" y="927"/>
                  </a:cubicBezTo>
                  <a:lnTo>
                    <a:pt x="906" y="442"/>
                  </a:lnTo>
                  <a:cubicBezTo>
                    <a:pt x="906" y="290"/>
                    <a:pt x="865" y="178"/>
                    <a:pt x="783" y="107"/>
                  </a:cubicBezTo>
                  <a:cubicBezTo>
                    <a:pt x="700" y="36"/>
                    <a:pt x="590" y="0"/>
                    <a:pt x="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8"/>
            <p:cNvSpPr/>
            <p:nvPr/>
          </p:nvSpPr>
          <p:spPr>
            <a:xfrm>
              <a:off x="5894675" y="3377625"/>
              <a:ext cx="23675" cy="23675"/>
            </a:xfrm>
            <a:custGeom>
              <a:rect b="b" l="l" r="r" t="t"/>
              <a:pathLst>
                <a:path extrusionOk="0" h="947" w="947">
                  <a:moveTo>
                    <a:pt x="473" y="289"/>
                  </a:moveTo>
                  <a:cubicBezTo>
                    <a:pt x="575" y="289"/>
                    <a:pt x="657" y="372"/>
                    <a:pt x="657" y="473"/>
                  </a:cubicBezTo>
                  <a:cubicBezTo>
                    <a:pt x="657" y="575"/>
                    <a:pt x="575" y="657"/>
                    <a:pt x="473" y="657"/>
                  </a:cubicBezTo>
                  <a:cubicBezTo>
                    <a:pt x="371" y="657"/>
                    <a:pt x="289" y="575"/>
                    <a:pt x="289" y="473"/>
                  </a:cubicBezTo>
                  <a:cubicBezTo>
                    <a:pt x="289" y="372"/>
                    <a:pt x="371" y="289"/>
                    <a:pt x="473" y="289"/>
                  </a:cubicBezTo>
                  <a:close/>
                  <a:moveTo>
                    <a:pt x="473" y="0"/>
                  </a:moveTo>
                  <a:cubicBezTo>
                    <a:pt x="213" y="0"/>
                    <a:pt x="0" y="212"/>
                    <a:pt x="0" y="473"/>
                  </a:cubicBezTo>
                  <a:cubicBezTo>
                    <a:pt x="0" y="734"/>
                    <a:pt x="212" y="946"/>
                    <a:pt x="473" y="946"/>
                  </a:cubicBezTo>
                  <a:cubicBezTo>
                    <a:pt x="734" y="946"/>
                    <a:pt x="946" y="734"/>
                    <a:pt x="946" y="473"/>
                  </a:cubicBezTo>
                  <a:cubicBezTo>
                    <a:pt x="946" y="212"/>
                    <a:pt x="734" y="0"/>
                    <a:pt x="4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8"/>
            <p:cNvSpPr/>
            <p:nvPr/>
          </p:nvSpPr>
          <p:spPr>
            <a:xfrm>
              <a:off x="5992650" y="3407575"/>
              <a:ext cx="117525" cy="85300"/>
            </a:xfrm>
            <a:custGeom>
              <a:rect b="b" l="l" r="r" t="t"/>
              <a:pathLst>
                <a:path extrusionOk="0" h="3412" w="4701">
                  <a:moveTo>
                    <a:pt x="4190" y="281"/>
                  </a:moveTo>
                  <a:cubicBezTo>
                    <a:pt x="4292" y="281"/>
                    <a:pt x="4374" y="363"/>
                    <a:pt x="4374" y="465"/>
                  </a:cubicBezTo>
                  <a:cubicBezTo>
                    <a:pt x="4374" y="567"/>
                    <a:pt x="4292" y="649"/>
                    <a:pt x="4190" y="649"/>
                  </a:cubicBezTo>
                  <a:cubicBezTo>
                    <a:pt x="4089" y="649"/>
                    <a:pt x="4006" y="567"/>
                    <a:pt x="4006" y="465"/>
                  </a:cubicBezTo>
                  <a:cubicBezTo>
                    <a:pt x="4006" y="363"/>
                    <a:pt x="4089" y="281"/>
                    <a:pt x="4190" y="281"/>
                  </a:cubicBezTo>
                  <a:close/>
                  <a:moveTo>
                    <a:pt x="2616" y="782"/>
                  </a:moveTo>
                  <a:cubicBezTo>
                    <a:pt x="2716" y="782"/>
                    <a:pt x="2800" y="864"/>
                    <a:pt x="2800" y="966"/>
                  </a:cubicBezTo>
                  <a:cubicBezTo>
                    <a:pt x="2800" y="1067"/>
                    <a:pt x="2716" y="1150"/>
                    <a:pt x="2616" y="1150"/>
                  </a:cubicBezTo>
                  <a:cubicBezTo>
                    <a:pt x="2514" y="1150"/>
                    <a:pt x="2432" y="1067"/>
                    <a:pt x="2432" y="966"/>
                  </a:cubicBezTo>
                  <a:cubicBezTo>
                    <a:pt x="2432" y="864"/>
                    <a:pt x="2514" y="782"/>
                    <a:pt x="2616" y="782"/>
                  </a:cubicBezTo>
                  <a:close/>
                  <a:moveTo>
                    <a:pt x="1095" y="1476"/>
                  </a:moveTo>
                  <a:cubicBezTo>
                    <a:pt x="1195" y="1476"/>
                    <a:pt x="1279" y="1559"/>
                    <a:pt x="1279" y="1660"/>
                  </a:cubicBezTo>
                  <a:cubicBezTo>
                    <a:pt x="1279" y="1762"/>
                    <a:pt x="1195" y="1844"/>
                    <a:pt x="1095" y="1844"/>
                  </a:cubicBezTo>
                  <a:cubicBezTo>
                    <a:pt x="993" y="1844"/>
                    <a:pt x="910" y="1762"/>
                    <a:pt x="910" y="1660"/>
                  </a:cubicBezTo>
                  <a:cubicBezTo>
                    <a:pt x="910" y="1559"/>
                    <a:pt x="993" y="1476"/>
                    <a:pt x="1095" y="1476"/>
                  </a:cubicBezTo>
                  <a:close/>
                  <a:moveTo>
                    <a:pt x="3741" y="1493"/>
                  </a:moveTo>
                  <a:cubicBezTo>
                    <a:pt x="3842" y="1493"/>
                    <a:pt x="3925" y="1576"/>
                    <a:pt x="3925" y="1677"/>
                  </a:cubicBezTo>
                  <a:cubicBezTo>
                    <a:pt x="3925" y="1778"/>
                    <a:pt x="3842" y="1861"/>
                    <a:pt x="3741" y="1861"/>
                  </a:cubicBezTo>
                  <a:cubicBezTo>
                    <a:pt x="3640" y="1861"/>
                    <a:pt x="3558" y="1778"/>
                    <a:pt x="3558" y="1677"/>
                  </a:cubicBezTo>
                  <a:cubicBezTo>
                    <a:pt x="3558" y="1576"/>
                    <a:pt x="3640" y="1493"/>
                    <a:pt x="3741" y="1493"/>
                  </a:cubicBezTo>
                  <a:close/>
                  <a:moveTo>
                    <a:pt x="2096" y="2243"/>
                  </a:moveTo>
                  <a:cubicBezTo>
                    <a:pt x="2197" y="2243"/>
                    <a:pt x="2279" y="2327"/>
                    <a:pt x="2279" y="2427"/>
                  </a:cubicBezTo>
                  <a:cubicBezTo>
                    <a:pt x="2279" y="2529"/>
                    <a:pt x="2197" y="2612"/>
                    <a:pt x="2096" y="2612"/>
                  </a:cubicBezTo>
                  <a:cubicBezTo>
                    <a:pt x="1994" y="2612"/>
                    <a:pt x="1912" y="2529"/>
                    <a:pt x="1912" y="2427"/>
                  </a:cubicBezTo>
                  <a:cubicBezTo>
                    <a:pt x="1912" y="2327"/>
                    <a:pt x="1994" y="2243"/>
                    <a:pt x="2096" y="2243"/>
                  </a:cubicBezTo>
                  <a:close/>
                  <a:moveTo>
                    <a:pt x="144" y="0"/>
                  </a:moveTo>
                  <a:cubicBezTo>
                    <a:pt x="65" y="0"/>
                    <a:pt x="0" y="65"/>
                    <a:pt x="0" y="144"/>
                  </a:cubicBezTo>
                  <a:lnTo>
                    <a:pt x="0" y="3268"/>
                  </a:lnTo>
                  <a:cubicBezTo>
                    <a:pt x="0" y="3269"/>
                    <a:pt x="0" y="3269"/>
                    <a:pt x="0" y="3270"/>
                  </a:cubicBezTo>
                  <a:cubicBezTo>
                    <a:pt x="0" y="3273"/>
                    <a:pt x="0" y="3276"/>
                    <a:pt x="0" y="3279"/>
                  </a:cubicBezTo>
                  <a:cubicBezTo>
                    <a:pt x="0" y="3281"/>
                    <a:pt x="1" y="3283"/>
                    <a:pt x="1" y="3285"/>
                  </a:cubicBezTo>
                  <a:cubicBezTo>
                    <a:pt x="1" y="3287"/>
                    <a:pt x="1" y="3290"/>
                    <a:pt x="2" y="3292"/>
                  </a:cubicBezTo>
                  <a:cubicBezTo>
                    <a:pt x="2" y="3295"/>
                    <a:pt x="3" y="3297"/>
                    <a:pt x="3" y="3300"/>
                  </a:cubicBezTo>
                  <a:cubicBezTo>
                    <a:pt x="4" y="3302"/>
                    <a:pt x="4" y="3304"/>
                    <a:pt x="5" y="3306"/>
                  </a:cubicBezTo>
                  <a:cubicBezTo>
                    <a:pt x="5" y="3309"/>
                    <a:pt x="7" y="3311"/>
                    <a:pt x="8" y="3313"/>
                  </a:cubicBezTo>
                  <a:cubicBezTo>
                    <a:pt x="9" y="3315"/>
                    <a:pt x="9" y="3317"/>
                    <a:pt x="10" y="3319"/>
                  </a:cubicBezTo>
                  <a:cubicBezTo>
                    <a:pt x="11" y="3321"/>
                    <a:pt x="12" y="3324"/>
                    <a:pt x="13" y="3326"/>
                  </a:cubicBezTo>
                  <a:cubicBezTo>
                    <a:pt x="14" y="3328"/>
                    <a:pt x="15" y="3330"/>
                    <a:pt x="16" y="3331"/>
                  </a:cubicBezTo>
                  <a:cubicBezTo>
                    <a:pt x="17" y="3334"/>
                    <a:pt x="18" y="3337"/>
                    <a:pt x="19" y="3339"/>
                  </a:cubicBezTo>
                  <a:cubicBezTo>
                    <a:pt x="20" y="3341"/>
                    <a:pt x="21" y="3343"/>
                    <a:pt x="23" y="3345"/>
                  </a:cubicBezTo>
                  <a:cubicBezTo>
                    <a:pt x="24" y="3346"/>
                    <a:pt x="25" y="3348"/>
                    <a:pt x="26" y="3350"/>
                  </a:cubicBezTo>
                  <a:cubicBezTo>
                    <a:pt x="28" y="3352"/>
                    <a:pt x="29" y="3354"/>
                    <a:pt x="31" y="3356"/>
                  </a:cubicBezTo>
                  <a:cubicBezTo>
                    <a:pt x="32" y="3358"/>
                    <a:pt x="33" y="3359"/>
                    <a:pt x="35" y="3361"/>
                  </a:cubicBezTo>
                  <a:cubicBezTo>
                    <a:pt x="36" y="3363"/>
                    <a:pt x="38" y="3364"/>
                    <a:pt x="39" y="3366"/>
                  </a:cubicBezTo>
                  <a:cubicBezTo>
                    <a:pt x="41" y="3368"/>
                    <a:pt x="43" y="3369"/>
                    <a:pt x="45" y="3372"/>
                  </a:cubicBezTo>
                  <a:cubicBezTo>
                    <a:pt x="47" y="3373"/>
                    <a:pt x="48" y="3375"/>
                    <a:pt x="50" y="3376"/>
                  </a:cubicBezTo>
                  <a:cubicBezTo>
                    <a:pt x="52" y="3378"/>
                    <a:pt x="54" y="3380"/>
                    <a:pt x="56" y="3381"/>
                  </a:cubicBezTo>
                  <a:cubicBezTo>
                    <a:pt x="57" y="3382"/>
                    <a:pt x="59" y="3383"/>
                    <a:pt x="60" y="3385"/>
                  </a:cubicBezTo>
                  <a:cubicBezTo>
                    <a:pt x="63" y="3386"/>
                    <a:pt x="65" y="3388"/>
                    <a:pt x="68" y="3390"/>
                  </a:cubicBezTo>
                  <a:cubicBezTo>
                    <a:pt x="69" y="3390"/>
                    <a:pt x="69" y="3391"/>
                    <a:pt x="70" y="3391"/>
                  </a:cubicBezTo>
                  <a:lnTo>
                    <a:pt x="71" y="3392"/>
                  </a:lnTo>
                  <a:cubicBezTo>
                    <a:pt x="82" y="3398"/>
                    <a:pt x="94" y="3403"/>
                    <a:pt x="105" y="3406"/>
                  </a:cubicBezTo>
                  <a:lnTo>
                    <a:pt x="108" y="3407"/>
                  </a:lnTo>
                  <a:cubicBezTo>
                    <a:pt x="113" y="3409"/>
                    <a:pt x="119" y="3410"/>
                    <a:pt x="123" y="3410"/>
                  </a:cubicBezTo>
                  <a:cubicBezTo>
                    <a:pt x="125" y="3411"/>
                    <a:pt x="126" y="3411"/>
                    <a:pt x="127" y="3411"/>
                  </a:cubicBezTo>
                  <a:cubicBezTo>
                    <a:pt x="132" y="3412"/>
                    <a:pt x="138" y="3412"/>
                    <a:pt x="144" y="3412"/>
                  </a:cubicBezTo>
                  <a:lnTo>
                    <a:pt x="4440" y="3412"/>
                  </a:lnTo>
                  <a:cubicBezTo>
                    <a:pt x="4514" y="3412"/>
                    <a:pt x="4580" y="3359"/>
                    <a:pt x="4589" y="3285"/>
                  </a:cubicBezTo>
                  <a:cubicBezTo>
                    <a:pt x="4599" y="3198"/>
                    <a:pt x="4532" y="3123"/>
                    <a:pt x="4445" y="3123"/>
                  </a:cubicBezTo>
                  <a:lnTo>
                    <a:pt x="399" y="3123"/>
                  </a:lnTo>
                  <a:lnTo>
                    <a:pt x="995" y="2129"/>
                  </a:lnTo>
                  <a:cubicBezTo>
                    <a:pt x="1029" y="2137"/>
                    <a:pt x="1065" y="2142"/>
                    <a:pt x="1102" y="2142"/>
                  </a:cubicBezTo>
                  <a:cubicBezTo>
                    <a:pt x="1203" y="2142"/>
                    <a:pt x="1295" y="2110"/>
                    <a:pt x="1371" y="2057"/>
                  </a:cubicBezTo>
                  <a:lnTo>
                    <a:pt x="1658" y="2276"/>
                  </a:lnTo>
                  <a:cubicBezTo>
                    <a:pt x="1634" y="2344"/>
                    <a:pt x="1625" y="2418"/>
                    <a:pt x="1634" y="2495"/>
                  </a:cubicBezTo>
                  <a:cubicBezTo>
                    <a:pt x="1662" y="2719"/>
                    <a:pt x="1850" y="2894"/>
                    <a:pt x="2076" y="2908"/>
                  </a:cubicBezTo>
                  <a:cubicBezTo>
                    <a:pt x="2085" y="2908"/>
                    <a:pt x="2095" y="2909"/>
                    <a:pt x="2105" y="2909"/>
                  </a:cubicBezTo>
                  <a:cubicBezTo>
                    <a:pt x="2365" y="2909"/>
                    <a:pt x="2577" y="2696"/>
                    <a:pt x="2577" y="2436"/>
                  </a:cubicBezTo>
                  <a:cubicBezTo>
                    <a:pt x="2577" y="2282"/>
                    <a:pt x="2504" y="2147"/>
                    <a:pt x="2391" y="2060"/>
                  </a:cubicBezTo>
                  <a:lnTo>
                    <a:pt x="2608" y="1446"/>
                  </a:lnTo>
                  <a:lnTo>
                    <a:pt x="2624" y="1446"/>
                  </a:lnTo>
                  <a:cubicBezTo>
                    <a:pt x="2739" y="1446"/>
                    <a:pt x="2845" y="1405"/>
                    <a:pt x="2927" y="1336"/>
                  </a:cubicBezTo>
                  <a:lnTo>
                    <a:pt x="3291" y="1567"/>
                  </a:lnTo>
                  <a:cubicBezTo>
                    <a:pt x="3275" y="1632"/>
                    <a:pt x="3271" y="1703"/>
                    <a:pt x="3285" y="1776"/>
                  </a:cubicBezTo>
                  <a:cubicBezTo>
                    <a:pt x="3325" y="1982"/>
                    <a:pt x="3500" y="2139"/>
                    <a:pt x="3709" y="2156"/>
                  </a:cubicBezTo>
                  <a:cubicBezTo>
                    <a:pt x="3723" y="2157"/>
                    <a:pt x="3736" y="2158"/>
                    <a:pt x="3750" y="2158"/>
                  </a:cubicBezTo>
                  <a:cubicBezTo>
                    <a:pt x="4010" y="2158"/>
                    <a:pt x="4222" y="1945"/>
                    <a:pt x="4222" y="1685"/>
                  </a:cubicBezTo>
                  <a:cubicBezTo>
                    <a:pt x="4222" y="1535"/>
                    <a:pt x="4151" y="1400"/>
                    <a:pt x="4041" y="1313"/>
                  </a:cubicBezTo>
                  <a:lnTo>
                    <a:pt x="4178" y="945"/>
                  </a:lnTo>
                  <a:cubicBezTo>
                    <a:pt x="4184" y="947"/>
                    <a:pt x="4191" y="947"/>
                    <a:pt x="4198" y="947"/>
                  </a:cubicBezTo>
                  <a:cubicBezTo>
                    <a:pt x="4477" y="947"/>
                    <a:pt x="4700" y="704"/>
                    <a:pt x="4668" y="419"/>
                  </a:cubicBezTo>
                  <a:cubicBezTo>
                    <a:pt x="4644" y="202"/>
                    <a:pt x="4469" y="28"/>
                    <a:pt x="4252" y="3"/>
                  </a:cubicBezTo>
                  <a:cubicBezTo>
                    <a:pt x="4234" y="1"/>
                    <a:pt x="4215" y="0"/>
                    <a:pt x="4198" y="0"/>
                  </a:cubicBezTo>
                  <a:cubicBezTo>
                    <a:pt x="3937" y="0"/>
                    <a:pt x="3725" y="213"/>
                    <a:pt x="3725" y="473"/>
                  </a:cubicBezTo>
                  <a:cubicBezTo>
                    <a:pt x="3725" y="624"/>
                    <a:pt x="3796" y="758"/>
                    <a:pt x="3906" y="845"/>
                  </a:cubicBezTo>
                  <a:lnTo>
                    <a:pt x="3769" y="1213"/>
                  </a:lnTo>
                  <a:cubicBezTo>
                    <a:pt x="3763" y="1213"/>
                    <a:pt x="3756" y="1212"/>
                    <a:pt x="3749" y="1212"/>
                  </a:cubicBezTo>
                  <a:cubicBezTo>
                    <a:pt x="3634" y="1212"/>
                    <a:pt x="3528" y="1254"/>
                    <a:pt x="3446" y="1323"/>
                  </a:cubicBezTo>
                  <a:lnTo>
                    <a:pt x="3081" y="1093"/>
                  </a:lnTo>
                  <a:cubicBezTo>
                    <a:pt x="3094" y="1042"/>
                    <a:pt x="3099" y="989"/>
                    <a:pt x="3095" y="934"/>
                  </a:cubicBezTo>
                  <a:cubicBezTo>
                    <a:pt x="3075" y="702"/>
                    <a:pt x="2883" y="515"/>
                    <a:pt x="2651" y="502"/>
                  </a:cubicBezTo>
                  <a:cubicBezTo>
                    <a:pt x="2641" y="502"/>
                    <a:pt x="2632" y="501"/>
                    <a:pt x="2623" y="501"/>
                  </a:cubicBezTo>
                  <a:cubicBezTo>
                    <a:pt x="2362" y="501"/>
                    <a:pt x="2151" y="714"/>
                    <a:pt x="2151" y="974"/>
                  </a:cubicBezTo>
                  <a:cubicBezTo>
                    <a:pt x="2151" y="1126"/>
                    <a:pt x="2224" y="1263"/>
                    <a:pt x="2336" y="1350"/>
                  </a:cubicBezTo>
                  <a:lnTo>
                    <a:pt x="2118" y="1964"/>
                  </a:lnTo>
                  <a:cubicBezTo>
                    <a:pt x="2114" y="1964"/>
                    <a:pt x="2109" y="1963"/>
                    <a:pt x="2103" y="1963"/>
                  </a:cubicBezTo>
                  <a:cubicBezTo>
                    <a:pt x="2004" y="1963"/>
                    <a:pt x="1911" y="1994"/>
                    <a:pt x="1834" y="2048"/>
                  </a:cubicBezTo>
                  <a:lnTo>
                    <a:pt x="1547" y="1828"/>
                  </a:lnTo>
                  <a:cubicBezTo>
                    <a:pt x="1571" y="1761"/>
                    <a:pt x="1581" y="1689"/>
                    <a:pt x="1572" y="1613"/>
                  </a:cubicBezTo>
                  <a:cubicBezTo>
                    <a:pt x="1545" y="1389"/>
                    <a:pt x="1359" y="1212"/>
                    <a:pt x="1134" y="1196"/>
                  </a:cubicBezTo>
                  <a:cubicBezTo>
                    <a:pt x="1123" y="1196"/>
                    <a:pt x="1113" y="1195"/>
                    <a:pt x="1103" y="1195"/>
                  </a:cubicBezTo>
                  <a:cubicBezTo>
                    <a:pt x="842" y="1195"/>
                    <a:pt x="629" y="1407"/>
                    <a:pt x="629" y="1668"/>
                  </a:cubicBezTo>
                  <a:cubicBezTo>
                    <a:pt x="629" y="1788"/>
                    <a:pt x="674" y="1897"/>
                    <a:pt x="747" y="1980"/>
                  </a:cubicBezTo>
                  <a:lnTo>
                    <a:pt x="288" y="2745"/>
                  </a:lnTo>
                  <a:lnTo>
                    <a:pt x="288" y="151"/>
                  </a:lnTo>
                  <a:cubicBezTo>
                    <a:pt x="288" y="76"/>
                    <a:pt x="236" y="11"/>
                    <a:pt x="162" y="1"/>
                  </a:cubicBezTo>
                  <a:cubicBezTo>
                    <a:pt x="156" y="1"/>
                    <a:pt x="150" y="0"/>
                    <a:pt x="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8"/>
            <p:cNvSpPr/>
            <p:nvPr/>
          </p:nvSpPr>
          <p:spPr>
            <a:xfrm>
              <a:off x="5926400" y="3379225"/>
              <a:ext cx="43150" cy="7250"/>
            </a:xfrm>
            <a:custGeom>
              <a:rect b="b" l="l" r="r" t="t"/>
              <a:pathLst>
                <a:path extrusionOk="0" h="290" w="1726">
                  <a:moveTo>
                    <a:pt x="166" y="0"/>
                  </a:moveTo>
                  <a:cubicBezTo>
                    <a:pt x="97" y="0"/>
                    <a:pt x="34" y="45"/>
                    <a:pt x="20" y="112"/>
                  </a:cubicBezTo>
                  <a:cubicBezTo>
                    <a:pt x="0" y="206"/>
                    <a:pt x="71" y="289"/>
                    <a:pt x="162" y="289"/>
                  </a:cubicBezTo>
                  <a:lnTo>
                    <a:pt x="1566" y="289"/>
                  </a:lnTo>
                  <a:cubicBezTo>
                    <a:pt x="1639" y="289"/>
                    <a:pt x="1706" y="236"/>
                    <a:pt x="1715" y="163"/>
                  </a:cubicBezTo>
                  <a:cubicBezTo>
                    <a:pt x="1726" y="74"/>
                    <a:pt x="1657" y="0"/>
                    <a:pt x="15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8"/>
            <p:cNvSpPr/>
            <p:nvPr/>
          </p:nvSpPr>
          <p:spPr>
            <a:xfrm>
              <a:off x="5926400" y="3392200"/>
              <a:ext cx="19000" cy="7250"/>
            </a:xfrm>
            <a:custGeom>
              <a:rect b="b" l="l" r="r" t="t"/>
              <a:pathLst>
                <a:path extrusionOk="0" h="290" w="760">
                  <a:moveTo>
                    <a:pt x="166" y="0"/>
                  </a:moveTo>
                  <a:cubicBezTo>
                    <a:pt x="97" y="0"/>
                    <a:pt x="35" y="47"/>
                    <a:pt x="21" y="114"/>
                  </a:cubicBezTo>
                  <a:cubicBezTo>
                    <a:pt x="0" y="207"/>
                    <a:pt x="71" y="289"/>
                    <a:pt x="162" y="289"/>
                  </a:cubicBezTo>
                  <a:lnTo>
                    <a:pt x="600" y="289"/>
                  </a:lnTo>
                  <a:cubicBezTo>
                    <a:pt x="674" y="289"/>
                    <a:pt x="740" y="237"/>
                    <a:pt x="749" y="163"/>
                  </a:cubicBezTo>
                  <a:cubicBezTo>
                    <a:pt x="759" y="75"/>
                    <a:pt x="691" y="0"/>
                    <a:pt x="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8"/>
            <p:cNvSpPr/>
            <p:nvPr/>
          </p:nvSpPr>
          <p:spPr>
            <a:xfrm>
              <a:off x="6065475" y="3379225"/>
              <a:ext cx="43175" cy="7250"/>
            </a:xfrm>
            <a:custGeom>
              <a:rect b="b" l="l" r="r" t="t"/>
              <a:pathLst>
                <a:path extrusionOk="0" h="290" w="1727">
                  <a:moveTo>
                    <a:pt x="166" y="0"/>
                  </a:moveTo>
                  <a:cubicBezTo>
                    <a:pt x="98" y="0"/>
                    <a:pt x="36" y="45"/>
                    <a:pt x="21" y="112"/>
                  </a:cubicBezTo>
                  <a:cubicBezTo>
                    <a:pt x="1" y="206"/>
                    <a:pt x="72" y="289"/>
                    <a:pt x="162" y="289"/>
                  </a:cubicBezTo>
                  <a:lnTo>
                    <a:pt x="1567" y="289"/>
                  </a:lnTo>
                  <a:cubicBezTo>
                    <a:pt x="1641" y="289"/>
                    <a:pt x="1707" y="236"/>
                    <a:pt x="1716" y="163"/>
                  </a:cubicBezTo>
                  <a:cubicBezTo>
                    <a:pt x="1727" y="74"/>
                    <a:pt x="1658" y="0"/>
                    <a:pt x="15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8"/>
            <p:cNvSpPr/>
            <p:nvPr/>
          </p:nvSpPr>
          <p:spPr>
            <a:xfrm>
              <a:off x="6089625" y="3392200"/>
              <a:ext cx="19025" cy="7250"/>
            </a:xfrm>
            <a:custGeom>
              <a:rect b="b" l="l" r="r" t="t"/>
              <a:pathLst>
                <a:path extrusionOk="0" h="290" w="761">
                  <a:moveTo>
                    <a:pt x="166" y="0"/>
                  </a:moveTo>
                  <a:cubicBezTo>
                    <a:pt x="98" y="0"/>
                    <a:pt x="35" y="47"/>
                    <a:pt x="21" y="114"/>
                  </a:cubicBezTo>
                  <a:cubicBezTo>
                    <a:pt x="1" y="207"/>
                    <a:pt x="71" y="289"/>
                    <a:pt x="162" y="289"/>
                  </a:cubicBezTo>
                  <a:lnTo>
                    <a:pt x="601" y="289"/>
                  </a:lnTo>
                  <a:cubicBezTo>
                    <a:pt x="675" y="289"/>
                    <a:pt x="741" y="237"/>
                    <a:pt x="750" y="163"/>
                  </a:cubicBezTo>
                  <a:cubicBezTo>
                    <a:pt x="761" y="75"/>
                    <a:pt x="692" y="0"/>
                    <a:pt x="6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 name="Google Shape;2383;p88"/>
          <p:cNvGrpSpPr/>
          <p:nvPr/>
        </p:nvGrpSpPr>
        <p:grpSpPr>
          <a:xfrm>
            <a:off x="1804329" y="4206065"/>
            <a:ext cx="200189" cy="277235"/>
            <a:chOff x="2114600" y="3909175"/>
            <a:chExt cx="177725" cy="246125"/>
          </a:xfrm>
        </p:grpSpPr>
        <p:sp>
          <p:nvSpPr>
            <p:cNvPr id="2384" name="Google Shape;2384;p88"/>
            <p:cNvSpPr/>
            <p:nvPr/>
          </p:nvSpPr>
          <p:spPr>
            <a:xfrm>
              <a:off x="2114600" y="3909175"/>
              <a:ext cx="177725" cy="246125"/>
            </a:xfrm>
            <a:custGeom>
              <a:rect b="b" l="l" r="r" t="t"/>
              <a:pathLst>
                <a:path extrusionOk="0" h="9845" w="7109">
                  <a:moveTo>
                    <a:pt x="3727" y="309"/>
                  </a:moveTo>
                  <a:cubicBezTo>
                    <a:pt x="3711" y="356"/>
                    <a:pt x="3701" y="408"/>
                    <a:pt x="3701" y="461"/>
                  </a:cubicBezTo>
                  <a:cubicBezTo>
                    <a:pt x="3700" y="547"/>
                    <a:pt x="3632" y="617"/>
                    <a:pt x="3547" y="617"/>
                  </a:cubicBezTo>
                  <a:lnTo>
                    <a:pt x="3469" y="617"/>
                  </a:lnTo>
                  <a:cubicBezTo>
                    <a:pt x="3384" y="617"/>
                    <a:pt x="3316" y="547"/>
                    <a:pt x="3315" y="461"/>
                  </a:cubicBezTo>
                  <a:cubicBezTo>
                    <a:pt x="3315" y="408"/>
                    <a:pt x="3305" y="356"/>
                    <a:pt x="3289" y="309"/>
                  </a:cubicBezTo>
                  <a:close/>
                  <a:moveTo>
                    <a:pt x="3553" y="5238"/>
                  </a:moveTo>
                  <a:lnTo>
                    <a:pt x="3979" y="5664"/>
                  </a:lnTo>
                  <a:cubicBezTo>
                    <a:pt x="4064" y="5751"/>
                    <a:pt x="4181" y="5799"/>
                    <a:pt x="4302" y="5799"/>
                  </a:cubicBezTo>
                  <a:lnTo>
                    <a:pt x="6738" y="5799"/>
                  </a:lnTo>
                  <a:cubicBezTo>
                    <a:pt x="6772" y="5799"/>
                    <a:pt x="6800" y="5827"/>
                    <a:pt x="6800" y="5861"/>
                  </a:cubicBezTo>
                  <a:lnTo>
                    <a:pt x="6800" y="8743"/>
                  </a:lnTo>
                  <a:cubicBezTo>
                    <a:pt x="6800" y="8777"/>
                    <a:pt x="6772" y="8804"/>
                    <a:pt x="6738" y="8804"/>
                  </a:cubicBezTo>
                  <a:lnTo>
                    <a:pt x="2596" y="8804"/>
                  </a:lnTo>
                  <a:cubicBezTo>
                    <a:pt x="2513" y="8804"/>
                    <a:pt x="2441" y="8867"/>
                    <a:pt x="2435" y="8949"/>
                  </a:cubicBezTo>
                  <a:cubicBezTo>
                    <a:pt x="2430" y="9038"/>
                    <a:pt x="2501" y="9112"/>
                    <a:pt x="2590" y="9112"/>
                  </a:cubicBezTo>
                  <a:lnTo>
                    <a:pt x="5971" y="9112"/>
                  </a:lnTo>
                  <a:lnTo>
                    <a:pt x="5971" y="9251"/>
                  </a:lnTo>
                  <a:cubicBezTo>
                    <a:pt x="5971" y="9409"/>
                    <a:pt x="5844" y="9536"/>
                    <a:pt x="5686" y="9536"/>
                  </a:cubicBezTo>
                  <a:lnTo>
                    <a:pt x="1402" y="9536"/>
                  </a:lnTo>
                  <a:cubicBezTo>
                    <a:pt x="1244" y="9536"/>
                    <a:pt x="1117" y="9409"/>
                    <a:pt x="1117" y="9251"/>
                  </a:cubicBezTo>
                  <a:lnTo>
                    <a:pt x="1117" y="9112"/>
                  </a:lnTo>
                  <a:lnTo>
                    <a:pt x="1841" y="9112"/>
                  </a:lnTo>
                  <a:cubicBezTo>
                    <a:pt x="1923" y="9112"/>
                    <a:pt x="1995" y="9051"/>
                    <a:pt x="2000" y="8968"/>
                  </a:cubicBezTo>
                  <a:cubicBezTo>
                    <a:pt x="2006" y="8879"/>
                    <a:pt x="1935" y="8804"/>
                    <a:pt x="1847" y="8804"/>
                  </a:cubicBezTo>
                  <a:lnTo>
                    <a:pt x="369" y="8804"/>
                  </a:lnTo>
                  <a:cubicBezTo>
                    <a:pt x="335" y="8804"/>
                    <a:pt x="308" y="8776"/>
                    <a:pt x="308" y="8742"/>
                  </a:cubicBezTo>
                  <a:lnTo>
                    <a:pt x="308" y="5861"/>
                  </a:lnTo>
                  <a:cubicBezTo>
                    <a:pt x="308" y="5827"/>
                    <a:pt x="335" y="5799"/>
                    <a:pt x="369" y="5799"/>
                  </a:cubicBezTo>
                  <a:lnTo>
                    <a:pt x="2805" y="5799"/>
                  </a:lnTo>
                  <a:cubicBezTo>
                    <a:pt x="2927" y="5799"/>
                    <a:pt x="3043" y="5751"/>
                    <a:pt x="3129" y="5664"/>
                  </a:cubicBezTo>
                  <a:lnTo>
                    <a:pt x="3553" y="5238"/>
                  </a:lnTo>
                  <a:close/>
                  <a:moveTo>
                    <a:pt x="1408" y="1"/>
                  </a:moveTo>
                  <a:cubicBezTo>
                    <a:pt x="1077" y="1"/>
                    <a:pt x="808" y="269"/>
                    <a:pt x="808" y="600"/>
                  </a:cubicBezTo>
                  <a:lnTo>
                    <a:pt x="808" y="1306"/>
                  </a:lnTo>
                  <a:cubicBezTo>
                    <a:pt x="808" y="1306"/>
                    <a:pt x="803" y="1331"/>
                    <a:pt x="803" y="1344"/>
                  </a:cubicBezTo>
                  <a:cubicBezTo>
                    <a:pt x="803" y="1357"/>
                    <a:pt x="804" y="1371"/>
                    <a:pt x="808" y="1383"/>
                  </a:cubicBezTo>
                  <a:lnTo>
                    <a:pt x="808" y="4980"/>
                  </a:lnTo>
                  <a:cubicBezTo>
                    <a:pt x="807" y="5067"/>
                    <a:pt x="878" y="5137"/>
                    <a:pt x="965" y="5137"/>
                  </a:cubicBezTo>
                  <a:cubicBezTo>
                    <a:pt x="1052" y="5137"/>
                    <a:pt x="1122" y="5067"/>
                    <a:pt x="1117" y="4980"/>
                  </a:cubicBezTo>
                  <a:lnTo>
                    <a:pt x="1117" y="1503"/>
                  </a:lnTo>
                  <a:lnTo>
                    <a:pt x="5585" y="1503"/>
                  </a:lnTo>
                  <a:cubicBezTo>
                    <a:pt x="5673" y="1501"/>
                    <a:pt x="5743" y="1431"/>
                    <a:pt x="5743" y="1345"/>
                  </a:cubicBezTo>
                  <a:cubicBezTo>
                    <a:pt x="5743" y="1262"/>
                    <a:pt x="5679" y="1194"/>
                    <a:pt x="5598" y="1194"/>
                  </a:cubicBezTo>
                  <a:cubicBezTo>
                    <a:pt x="5594" y="1194"/>
                    <a:pt x="5590" y="1194"/>
                    <a:pt x="5585" y="1195"/>
                  </a:cubicBezTo>
                  <a:lnTo>
                    <a:pt x="1117" y="1195"/>
                  </a:lnTo>
                  <a:lnTo>
                    <a:pt x="1117" y="594"/>
                  </a:lnTo>
                  <a:cubicBezTo>
                    <a:pt x="1117" y="437"/>
                    <a:pt x="1244" y="309"/>
                    <a:pt x="1402" y="309"/>
                  </a:cubicBezTo>
                  <a:lnTo>
                    <a:pt x="2844" y="309"/>
                  </a:lnTo>
                  <a:cubicBezTo>
                    <a:pt x="2928" y="309"/>
                    <a:pt x="2997" y="378"/>
                    <a:pt x="2997" y="462"/>
                  </a:cubicBezTo>
                  <a:cubicBezTo>
                    <a:pt x="2998" y="718"/>
                    <a:pt x="3208" y="925"/>
                    <a:pt x="3466" y="925"/>
                  </a:cubicBezTo>
                  <a:lnTo>
                    <a:pt x="3544" y="925"/>
                  </a:lnTo>
                  <a:cubicBezTo>
                    <a:pt x="3802" y="925"/>
                    <a:pt x="4012" y="718"/>
                    <a:pt x="4013" y="462"/>
                  </a:cubicBezTo>
                  <a:cubicBezTo>
                    <a:pt x="4013" y="378"/>
                    <a:pt x="4082" y="309"/>
                    <a:pt x="4167" y="309"/>
                  </a:cubicBezTo>
                  <a:lnTo>
                    <a:pt x="5686" y="309"/>
                  </a:lnTo>
                  <a:cubicBezTo>
                    <a:pt x="5844" y="309"/>
                    <a:pt x="5971" y="437"/>
                    <a:pt x="5971" y="594"/>
                  </a:cubicBezTo>
                  <a:lnTo>
                    <a:pt x="5971" y="5490"/>
                  </a:lnTo>
                  <a:lnTo>
                    <a:pt x="4304" y="5490"/>
                  </a:lnTo>
                  <a:cubicBezTo>
                    <a:pt x="4266" y="5490"/>
                    <a:pt x="4230" y="5476"/>
                    <a:pt x="4203" y="5449"/>
                  </a:cubicBezTo>
                  <a:lnTo>
                    <a:pt x="3742" y="4988"/>
                  </a:lnTo>
                  <a:cubicBezTo>
                    <a:pt x="3703" y="4949"/>
                    <a:pt x="3654" y="4922"/>
                    <a:pt x="3600" y="4912"/>
                  </a:cubicBezTo>
                  <a:cubicBezTo>
                    <a:pt x="3585" y="4910"/>
                    <a:pt x="3571" y="4909"/>
                    <a:pt x="3557" y="4909"/>
                  </a:cubicBezTo>
                  <a:cubicBezTo>
                    <a:pt x="3488" y="4909"/>
                    <a:pt x="3423" y="4936"/>
                    <a:pt x="3374" y="4984"/>
                  </a:cubicBezTo>
                  <a:lnTo>
                    <a:pt x="2909" y="5449"/>
                  </a:lnTo>
                  <a:cubicBezTo>
                    <a:pt x="2883" y="5476"/>
                    <a:pt x="2847" y="5490"/>
                    <a:pt x="2809" y="5490"/>
                  </a:cubicBezTo>
                  <a:lnTo>
                    <a:pt x="375" y="5490"/>
                  </a:lnTo>
                  <a:cubicBezTo>
                    <a:pt x="168" y="5490"/>
                    <a:pt x="0" y="5659"/>
                    <a:pt x="0" y="5867"/>
                  </a:cubicBezTo>
                  <a:lnTo>
                    <a:pt x="0" y="8736"/>
                  </a:lnTo>
                  <a:cubicBezTo>
                    <a:pt x="0" y="8944"/>
                    <a:pt x="168" y="9112"/>
                    <a:pt x="375" y="9112"/>
                  </a:cubicBezTo>
                  <a:lnTo>
                    <a:pt x="808" y="9112"/>
                  </a:lnTo>
                  <a:lnTo>
                    <a:pt x="808" y="9245"/>
                  </a:lnTo>
                  <a:cubicBezTo>
                    <a:pt x="808" y="9576"/>
                    <a:pt x="1077" y="9845"/>
                    <a:pt x="1408" y="9845"/>
                  </a:cubicBezTo>
                  <a:lnTo>
                    <a:pt x="5680" y="9845"/>
                  </a:lnTo>
                  <a:cubicBezTo>
                    <a:pt x="6011" y="9845"/>
                    <a:pt x="6280" y="9576"/>
                    <a:pt x="6280" y="9245"/>
                  </a:cubicBezTo>
                  <a:lnTo>
                    <a:pt x="6280" y="9112"/>
                  </a:lnTo>
                  <a:lnTo>
                    <a:pt x="6732" y="9112"/>
                  </a:lnTo>
                  <a:cubicBezTo>
                    <a:pt x="6940" y="9112"/>
                    <a:pt x="7108" y="8944"/>
                    <a:pt x="7108" y="8736"/>
                  </a:cubicBezTo>
                  <a:lnTo>
                    <a:pt x="7108" y="5867"/>
                  </a:lnTo>
                  <a:cubicBezTo>
                    <a:pt x="7108" y="5659"/>
                    <a:pt x="6940" y="5490"/>
                    <a:pt x="6732" y="5490"/>
                  </a:cubicBezTo>
                  <a:lnTo>
                    <a:pt x="6280" y="5490"/>
                  </a:lnTo>
                  <a:lnTo>
                    <a:pt x="6280" y="600"/>
                  </a:lnTo>
                  <a:cubicBezTo>
                    <a:pt x="6280" y="269"/>
                    <a:pt x="6011" y="1"/>
                    <a:pt x="5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8"/>
            <p:cNvSpPr/>
            <p:nvPr/>
          </p:nvSpPr>
          <p:spPr>
            <a:xfrm>
              <a:off x="2257025" y="4062975"/>
              <a:ext cx="18050" cy="17300"/>
            </a:xfrm>
            <a:custGeom>
              <a:rect b="b" l="l" r="r" t="t"/>
              <a:pathLst>
                <a:path extrusionOk="0" h="692" w="722">
                  <a:moveTo>
                    <a:pt x="173" y="1"/>
                  </a:moveTo>
                  <a:cubicBezTo>
                    <a:pt x="132" y="1"/>
                    <a:pt x="92" y="16"/>
                    <a:pt x="61" y="47"/>
                  </a:cubicBezTo>
                  <a:cubicBezTo>
                    <a:pt x="0" y="109"/>
                    <a:pt x="0" y="208"/>
                    <a:pt x="61" y="269"/>
                  </a:cubicBezTo>
                  <a:lnTo>
                    <a:pt x="138" y="346"/>
                  </a:lnTo>
                  <a:lnTo>
                    <a:pt x="61" y="423"/>
                  </a:lnTo>
                  <a:cubicBezTo>
                    <a:pt x="0" y="485"/>
                    <a:pt x="0" y="584"/>
                    <a:pt x="61" y="645"/>
                  </a:cubicBezTo>
                  <a:cubicBezTo>
                    <a:pt x="92" y="676"/>
                    <a:pt x="132" y="692"/>
                    <a:pt x="173" y="692"/>
                  </a:cubicBezTo>
                  <a:cubicBezTo>
                    <a:pt x="213" y="692"/>
                    <a:pt x="253" y="676"/>
                    <a:pt x="284" y="645"/>
                  </a:cubicBezTo>
                  <a:lnTo>
                    <a:pt x="360" y="568"/>
                  </a:lnTo>
                  <a:lnTo>
                    <a:pt x="438" y="645"/>
                  </a:lnTo>
                  <a:cubicBezTo>
                    <a:pt x="468" y="676"/>
                    <a:pt x="509" y="692"/>
                    <a:pt x="549" y="692"/>
                  </a:cubicBezTo>
                  <a:cubicBezTo>
                    <a:pt x="589" y="692"/>
                    <a:pt x="630" y="676"/>
                    <a:pt x="660" y="645"/>
                  </a:cubicBezTo>
                  <a:cubicBezTo>
                    <a:pt x="721" y="584"/>
                    <a:pt x="721" y="485"/>
                    <a:pt x="660" y="423"/>
                  </a:cubicBezTo>
                  <a:lnTo>
                    <a:pt x="584" y="346"/>
                  </a:lnTo>
                  <a:lnTo>
                    <a:pt x="660" y="269"/>
                  </a:lnTo>
                  <a:cubicBezTo>
                    <a:pt x="721" y="208"/>
                    <a:pt x="721" y="109"/>
                    <a:pt x="660" y="47"/>
                  </a:cubicBezTo>
                  <a:cubicBezTo>
                    <a:pt x="629" y="16"/>
                    <a:pt x="589" y="1"/>
                    <a:pt x="549" y="1"/>
                  </a:cubicBezTo>
                  <a:cubicBezTo>
                    <a:pt x="509" y="1"/>
                    <a:pt x="468" y="16"/>
                    <a:pt x="438" y="47"/>
                  </a:cubicBezTo>
                  <a:lnTo>
                    <a:pt x="360" y="124"/>
                  </a:lnTo>
                  <a:lnTo>
                    <a:pt x="284" y="47"/>
                  </a:lnTo>
                  <a:cubicBezTo>
                    <a:pt x="253" y="16"/>
                    <a:pt x="213" y="1"/>
                    <a:pt x="1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8"/>
            <p:cNvSpPr/>
            <p:nvPr/>
          </p:nvSpPr>
          <p:spPr>
            <a:xfrm>
              <a:off x="2131425" y="4062175"/>
              <a:ext cx="24900" cy="27100"/>
            </a:xfrm>
            <a:custGeom>
              <a:rect b="b" l="l" r="r" t="t"/>
              <a:pathLst>
                <a:path extrusionOk="0" h="1084" w="996">
                  <a:moveTo>
                    <a:pt x="309" y="391"/>
                  </a:moveTo>
                  <a:lnTo>
                    <a:pt x="573" y="543"/>
                  </a:lnTo>
                  <a:lnTo>
                    <a:pt x="309" y="695"/>
                  </a:lnTo>
                  <a:lnTo>
                    <a:pt x="309" y="391"/>
                  </a:lnTo>
                  <a:close/>
                  <a:moveTo>
                    <a:pt x="213" y="1"/>
                  </a:moveTo>
                  <a:cubicBezTo>
                    <a:pt x="176" y="1"/>
                    <a:pt x="140" y="11"/>
                    <a:pt x="107" y="30"/>
                  </a:cubicBezTo>
                  <a:cubicBezTo>
                    <a:pt x="42" y="68"/>
                    <a:pt x="1" y="138"/>
                    <a:pt x="1" y="214"/>
                  </a:cubicBezTo>
                  <a:lnTo>
                    <a:pt x="1" y="867"/>
                  </a:lnTo>
                  <a:cubicBezTo>
                    <a:pt x="1" y="908"/>
                    <a:pt x="11" y="949"/>
                    <a:pt x="33" y="983"/>
                  </a:cubicBezTo>
                  <a:cubicBezTo>
                    <a:pt x="74" y="1050"/>
                    <a:pt x="144" y="1084"/>
                    <a:pt x="213" y="1084"/>
                  </a:cubicBezTo>
                  <a:cubicBezTo>
                    <a:pt x="250" y="1084"/>
                    <a:pt x="287" y="1074"/>
                    <a:pt x="320" y="1056"/>
                  </a:cubicBezTo>
                  <a:lnTo>
                    <a:pt x="889" y="727"/>
                  </a:lnTo>
                  <a:cubicBezTo>
                    <a:pt x="955" y="689"/>
                    <a:pt x="995" y="618"/>
                    <a:pt x="995" y="543"/>
                  </a:cubicBezTo>
                  <a:cubicBezTo>
                    <a:pt x="995" y="468"/>
                    <a:pt x="955" y="397"/>
                    <a:pt x="889" y="359"/>
                  </a:cubicBezTo>
                  <a:lnTo>
                    <a:pt x="320" y="30"/>
                  </a:lnTo>
                  <a:cubicBezTo>
                    <a:pt x="287" y="11"/>
                    <a:pt x="250" y="1"/>
                    <a:pt x="2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8"/>
            <p:cNvSpPr/>
            <p:nvPr/>
          </p:nvSpPr>
          <p:spPr>
            <a:xfrm>
              <a:off x="2130000" y="4098450"/>
              <a:ext cx="93075" cy="7725"/>
            </a:xfrm>
            <a:custGeom>
              <a:rect b="b" l="l" r="r" t="t"/>
              <a:pathLst>
                <a:path extrusionOk="0" h="309" w="3723">
                  <a:moveTo>
                    <a:pt x="172" y="1"/>
                  </a:moveTo>
                  <a:cubicBezTo>
                    <a:pt x="95" y="1"/>
                    <a:pt x="25" y="55"/>
                    <a:pt x="13" y="132"/>
                  </a:cubicBezTo>
                  <a:cubicBezTo>
                    <a:pt x="0" y="227"/>
                    <a:pt x="75" y="308"/>
                    <a:pt x="169" y="308"/>
                  </a:cubicBezTo>
                  <a:lnTo>
                    <a:pt x="3550" y="308"/>
                  </a:lnTo>
                  <a:cubicBezTo>
                    <a:pt x="3628" y="308"/>
                    <a:pt x="3697" y="254"/>
                    <a:pt x="3709" y="177"/>
                  </a:cubicBezTo>
                  <a:cubicBezTo>
                    <a:pt x="3723" y="82"/>
                    <a:pt x="3648" y="1"/>
                    <a:pt x="35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8"/>
            <p:cNvSpPr/>
            <p:nvPr/>
          </p:nvSpPr>
          <p:spPr>
            <a:xfrm>
              <a:off x="2130700" y="4111450"/>
              <a:ext cx="55175" cy="7725"/>
            </a:xfrm>
            <a:custGeom>
              <a:rect b="b" l="l" r="r" t="t"/>
              <a:pathLst>
                <a:path extrusionOk="0" h="309" w="2207">
                  <a:moveTo>
                    <a:pt x="166" y="0"/>
                  </a:moveTo>
                  <a:cubicBezTo>
                    <a:pt x="84" y="0"/>
                    <a:pt x="11" y="63"/>
                    <a:pt x="6" y="145"/>
                  </a:cubicBezTo>
                  <a:cubicBezTo>
                    <a:pt x="1" y="235"/>
                    <a:pt x="72" y="309"/>
                    <a:pt x="160" y="309"/>
                  </a:cubicBezTo>
                  <a:lnTo>
                    <a:pt x="2041" y="309"/>
                  </a:lnTo>
                  <a:cubicBezTo>
                    <a:pt x="2124" y="309"/>
                    <a:pt x="2197" y="246"/>
                    <a:pt x="2202" y="164"/>
                  </a:cubicBezTo>
                  <a:cubicBezTo>
                    <a:pt x="2207" y="74"/>
                    <a:pt x="2136" y="0"/>
                    <a:pt x="20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8"/>
            <p:cNvSpPr/>
            <p:nvPr/>
          </p:nvSpPr>
          <p:spPr>
            <a:xfrm>
              <a:off x="2187775" y="3962625"/>
              <a:ext cx="29425" cy="56875"/>
            </a:xfrm>
            <a:custGeom>
              <a:rect b="b" l="l" r="r" t="t"/>
              <a:pathLst>
                <a:path extrusionOk="0" h="2275" w="1177">
                  <a:moveTo>
                    <a:pt x="501" y="1"/>
                  </a:moveTo>
                  <a:cubicBezTo>
                    <a:pt x="469" y="1"/>
                    <a:pt x="444" y="26"/>
                    <a:pt x="444" y="57"/>
                  </a:cubicBezTo>
                  <a:lnTo>
                    <a:pt x="444" y="270"/>
                  </a:lnTo>
                  <a:lnTo>
                    <a:pt x="437" y="270"/>
                  </a:lnTo>
                  <a:cubicBezTo>
                    <a:pt x="298" y="270"/>
                    <a:pt x="191" y="309"/>
                    <a:pt x="115" y="385"/>
                  </a:cubicBezTo>
                  <a:cubicBezTo>
                    <a:pt x="39" y="461"/>
                    <a:pt x="1" y="571"/>
                    <a:pt x="1" y="713"/>
                  </a:cubicBezTo>
                  <a:lnTo>
                    <a:pt x="1" y="813"/>
                  </a:lnTo>
                  <a:cubicBezTo>
                    <a:pt x="1" y="1002"/>
                    <a:pt x="51" y="1129"/>
                    <a:pt x="151" y="1194"/>
                  </a:cubicBezTo>
                  <a:cubicBezTo>
                    <a:pt x="201" y="1227"/>
                    <a:pt x="248" y="1249"/>
                    <a:pt x="294" y="1263"/>
                  </a:cubicBezTo>
                  <a:cubicBezTo>
                    <a:pt x="340" y="1276"/>
                    <a:pt x="411" y="1287"/>
                    <a:pt x="505" y="1297"/>
                  </a:cubicBezTo>
                  <a:cubicBezTo>
                    <a:pt x="600" y="1306"/>
                    <a:pt x="662" y="1314"/>
                    <a:pt x="695" y="1321"/>
                  </a:cubicBezTo>
                  <a:cubicBezTo>
                    <a:pt x="731" y="1329"/>
                    <a:pt x="762" y="1347"/>
                    <a:pt x="789" y="1373"/>
                  </a:cubicBezTo>
                  <a:cubicBezTo>
                    <a:pt x="817" y="1397"/>
                    <a:pt x="830" y="1432"/>
                    <a:pt x="830" y="1478"/>
                  </a:cubicBezTo>
                  <a:lnTo>
                    <a:pt x="830" y="1504"/>
                  </a:lnTo>
                  <a:cubicBezTo>
                    <a:pt x="830" y="1578"/>
                    <a:pt x="815" y="1629"/>
                    <a:pt x="788" y="1655"/>
                  </a:cubicBezTo>
                  <a:cubicBezTo>
                    <a:pt x="760" y="1683"/>
                    <a:pt x="712" y="1697"/>
                    <a:pt x="642" y="1697"/>
                  </a:cubicBezTo>
                  <a:lnTo>
                    <a:pt x="535" y="1697"/>
                  </a:lnTo>
                  <a:cubicBezTo>
                    <a:pt x="464" y="1697"/>
                    <a:pt x="414" y="1683"/>
                    <a:pt x="388" y="1659"/>
                  </a:cubicBezTo>
                  <a:cubicBezTo>
                    <a:pt x="361" y="1633"/>
                    <a:pt x="348" y="1587"/>
                    <a:pt x="348" y="1518"/>
                  </a:cubicBezTo>
                  <a:lnTo>
                    <a:pt x="348" y="1502"/>
                  </a:lnTo>
                  <a:cubicBezTo>
                    <a:pt x="348" y="1471"/>
                    <a:pt x="323" y="1446"/>
                    <a:pt x="291" y="1446"/>
                  </a:cubicBezTo>
                  <a:lnTo>
                    <a:pt x="58" y="1446"/>
                  </a:lnTo>
                  <a:cubicBezTo>
                    <a:pt x="27" y="1446"/>
                    <a:pt x="1" y="1471"/>
                    <a:pt x="1" y="1502"/>
                  </a:cubicBezTo>
                  <a:lnTo>
                    <a:pt x="1" y="1556"/>
                  </a:lnTo>
                  <a:cubicBezTo>
                    <a:pt x="1" y="1696"/>
                    <a:pt x="40" y="1806"/>
                    <a:pt x="117" y="1886"/>
                  </a:cubicBezTo>
                  <a:cubicBezTo>
                    <a:pt x="194" y="1965"/>
                    <a:pt x="302" y="2004"/>
                    <a:pt x="441" y="2004"/>
                  </a:cubicBezTo>
                  <a:lnTo>
                    <a:pt x="464" y="2004"/>
                  </a:lnTo>
                  <a:lnTo>
                    <a:pt x="464" y="2218"/>
                  </a:lnTo>
                  <a:cubicBezTo>
                    <a:pt x="464" y="2249"/>
                    <a:pt x="488" y="2275"/>
                    <a:pt x="520" y="2275"/>
                  </a:cubicBezTo>
                  <a:lnTo>
                    <a:pt x="677" y="2275"/>
                  </a:lnTo>
                  <a:cubicBezTo>
                    <a:pt x="708" y="2275"/>
                    <a:pt x="733" y="2249"/>
                    <a:pt x="733" y="2218"/>
                  </a:cubicBezTo>
                  <a:lnTo>
                    <a:pt x="733" y="2004"/>
                  </a:lnTo>
                  <a:lnTo>
                    <a:pt x="740" y="2004"/>
                  </a:lnTo>
                  <a:cubicBezTo>
                    <a:pt x="875" y="2004"/>
                    <a:pt x="981" y="1966"/>
                    <a:pt x="1059" y="1888"/>
                  </a:cubicBezTo>
                  <a:cubicBezTo>
                    <a:pt x="1137" y="1811"/>
                    <a:pt x="1176" y="1701"/>
                    <a:pt x="1176" y="1560"/>
                  </a:cubicBezTo>
                  <a:lnTo>
                    <a:pt x="1176" y="1457"/>
                  </a:lnTo>
                  <a:cubicBezTo>
                    <a:pt x="1176" y="1280"/>
                    <a:pt x="1128" y="1157"/>
                    <a:pt x="1034" y="1089"/>
                  </a:cubicBezTo>
                  <a:cubicBezTo>
                    <a:pt x="987" y="1056"/>
                    <a:pt x="940" y="1032"/>
                    <a:pt x="893" y="1017"/>
                  </a:cubicBezTo>
                  <a:cubicBezTo>
                    <a:pt x="845" y="1001"/>
                    <a:pt x="774" y="989"/>
                    <a:pt x="680" y="981"/>
                  </a:cubicBezTo>
                  <a:cubicBezTo>
                    <a:pt x="586" y="974"/>
                    <a:pt x="519" y="965"/>
                    <a:pt x="479" y="958"/>
                  </a:cubicBezTo>
                  <a:cubicBezTo>
                    <a:pt x="445" y="951"/>
                    <a:pt x="415" y="937"/>
                    <a:pt x="388" y="914"/>
                  </a:cubicBezTo>
                  <a:cubicBezTo>
                    <a:pt x="361" y="891"/>
                    <a:pt x="348" y="859"/>
                    <a:pt x="348" y="820"/>
                  </a:cubicBezTo>
                  <a:lnTo>
                    <a:pt x="348" y="766"/>
                  </a:lnTo>
                  <a:cubicBezTo>
                    <a:pt x="348" y="685"/>
                    <a:pt x="361" y="630"/>
                    <a:pt x="387" y="601"/>
                  </a:cubicBezTo>
                  <a:cubicBezTo>
                    <a:pt x="412" y="574"/>
                    <a:pt x="463" y="560"/>
                    <a:pt x="536" y="560"/>
                  </a:cubicBezTo>
                  <a:lnTo>
                    <a:pt x="600" y="560"/>
                  </a:lnTo>
                  <a:cubicBezTo>
                    <a:pt x="675" y="560"/>
                    <a:pt x="725" y="573"/>
                    <a:pt x="751" y="597"/>
                  </a:cubicBezTo>
                  <a:cubicBezTo>
                    <a:pt x="777" y="622"/>
                    <a:pt x="791" y="668"/>
                    <a:pt x="791" y="736"/>
                  </a:cubicBezTo>
                  <a:lnTo>
                    <a:pt x="791" y="754"/>
                  </a:lnTo>
                  <a:cubicBezTo>
                    <a:pt x="791" y="784"/>
                    <a:pt x="815" y="810"/>
                    <a:pt x="847" y="810"/>
                  </a:cubicBezTo>
                  <a:lnTo>
                    <a:pt x="1081" y="810"/>
                  </a:lnTo>
                  <a:cubicBezTo>
                    <a:pt x="1112" y="810"/>
                    <a:pt x="1137" y="784"/>
                    <a:pt x="1137" y="754"/>
                  </a:cubicBezTo>
                  <a:lnTo>
                    <a:pt x="1137" y="713"/>
                  </a:lnTo>
                  <a:cubicBezTo>
                    <a:pt x="1137" y="577"/>
                    <a:pt x="1101" y="469"/>
                    <a:pt x="1030" y="389"/>
                  </a:cubicBezTo>
                  <a:cubicBezTo>
                    <a:pt x="959" y="310"/>
                    <a:pt x="862" y="270"/>
                    <a:pt x="738" y="270"/>
                  </a:cubicBezTo>
                  <a:lnTo>
                    <a:pt x="733" y="270"/>
                  </a:lnTo>
                  <a:lnTo>
                    <a:pt x="733" y="57"/>
                  </a:lnTo>
                  <a:cubicBezTo>
                    <a:pt x="733" y="26"/>
                    <a:pt x="708" y="1"/>
                    <a:pt x="6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 name="Google Shape;2390;p88"/>
          <p:cNvGrpSpPr/>
          <p:nvPr/>
        </p:nvGrpSpPr>
        <p:grpSpPr>
          <a:xfrm>
            <a:off x="1003581" y="4246202"/>
            <a:ext cx="277742" cy="197486"/>
            <a:chOff x="1553800" y="3944575"/>
            <a:chExt cx="246575" cy="175325"/>
          </a:xfrm>
        </p:grpSpPr>
        <p:sp>
          <p:nvSpPr>
            <p:cNvPr id="2391" name="Google Shape;2391;p88"/>
            <p:cNvSpPr/>
            <p:nvPr/>
          </p:nvSpPr>
          <p:spPr>
            <a:xfrm>
              <a:off x="1553800" y="3944575"/>
              <a:ext cx="246575" cy="175325"/>
            </a:xfrm>
            <a:custGeom>
              <a:rect b="b" l="l" r="r" t="t"/>
              <a:pathLst>
                <a:path extrusionOk="0" h="7013" w="9863">
                  <a:moveTo>
                    <a:pt x="2233" y="308"/>
                  </a:moveTo>
                  <a:cubicBezTo>
                    <a:pt x="2207" y="372"/>
                    <a:pt x="2192" y="441"/>
                    <a:pt x="2193" y="513"/>
                  </a:cubicBezTo>
                  <a:cubicBezTo>
                    <a:pt x="2193" y="623"/>
                    <a:pt x="2105" y="713"/>
                    <a:pt x="1995" y="713"/>
                  </a:cubicBezTo>
                  <a:lnTo>
                    <a:pt x="713" y="713"/>
                  </a:lnTo>
                  <a:lnTo>
                    <a:pt x="713" y="601"/>
                  </a:lnTo>
                  <a:cubicBezTo>
                    <a:pt x="713" y="440"/>
                    <a:pt x="844" y="308"/>
                    <a:pt x="1006" y="308"/>
                  </a:cubicBezTo>
                  <a:close/>
                  <a:moveTo>
                    <a:pt x="8857" y="308"/>
                  </a:moveTo>
                  <a:cubicBezTo>
                    <a:pt x="9020" y="309"/>
                    <a:pt x="9150" y="443"/>
                    <a:pt x="9150" y="608"/>
                  </a:cubicBezTo>
                  <a:lnTo>
                    <a:pt x="9150" y="713"/>
                  </a:lnTo>
                  <a:lnTo>
                    <a:pt x="4727" y="713"/>
                  </a:lnTo>
                  <a:cubicBezTo>
                    <a:pt x="4617" y="713"/>
                    <a:pt x="4529" y="623"/>
                    <a:pt x="4529" y="513"/>
                  </a:cubicBezTo>
                  <a:cubicBezTo>
                    <a:pt x="4529" y="441"/>
                    <a:pt x="4515" y="372"/>
                    <a:pt x="4488" y="308"/>
                  </a:cubicBezTo>
                  <a:close/>
                  <a:moveTo>
                    <a:pt x="9555" y="6165"/>
                  </a:moveTo>
                  <a:lnTo>
                    <a:pt x="9555" y="6454"/>
                  </a:lnTo>
                  <a:cubicBezTo>
                    <a:pt x="9555" y="6592"/>
                    <a:pt x="9439" y="6704"/>
                    <a:pt x="9296" y="6704"/>
                  </a:cubicBezTo>
                  <a:lnTo>
                    <a:pt x="587" y="6704"/>
                  </a:lnTo>
                  <a:cubicBezTo>
                    <a:pt x="444" y="6704"/>
                    <a:pt x="327" y="6588"/>
                    <a:pt x="327" y="6445"/>
                  </a:cubicBezTo>
                  <a:lnTo>
                    <a:pt x="327" y="6165"/>
                  </a:lnTo>
                  <a:lnTo>
                    <a:pt x="3983" y="6165"/>
                  </a:lnTo>
                  <a:cubicBezTo>
                    <a:pt x="4048" y="6344"/>
                    <a:pt x="4223" y="6473"/>
                    <a:pt x="4428" y="6473"/>
                  </a:cubicBezTo>
                  <a:lnTo>
                    <a:pt x="5455" y="6473"/>
                  </a:lnTo>
                  <a:cubicBezTo>
                    <a:pt x="5660" y="6473"/>
                    <a:pt x="5835" y="6344"/>
                    <a:pt x="5899" y="6165"/>
                  </a:cubicBezTo>
                  <a:close/>
                  <a:moveTo>
                    <a:pt x="1012" y="1"/>
                  </a:moveTo>
                  <a:cubicBezTo>
                    <a:pt x="677" y="1"/>
                    <a:pt x="405" y="273"/>
                    <a:pt x="405" y="609"/>
                  </a:cubicBezTo>
                  <a:lnTo>
                    <a:pt x="405" y="5838"/>
                  </a:lnTo>
                  <a:lnTo>
                    <a:pt x="212" y="5838"/>
                  </a:lnTo>
                  <a:cubicBezTo>
                    <a:pt x="95" y="5838"/>
                    <a:pt x="0" y="5933"/>
                    <a:pt x="0" y="6050"/>
                  </a:cubicBezTo>
                  <a:lnTo>
                    <a:pt x="0" y="6439"/>
                  </a:lnTo>
                  <a:cubicBezTo>
                    <a:pt x="0" y="6755"/>
                    <a:pt x="258" y="7012"/>
                    <a:pt x="574" y="7012"/>
                  </a:cubicBezTo>
                  <a:lnTo>
                    <a:pt x="9289" y="7012"/>
                  </a:lnTo>
                  <a:cubicBezTo>
                    <a:pt x="9606" y="7012"/>
                    <a:pt x="9863" y="6755"/>
                    <a:pt x="9863" y="6439"/>
                  </a:cubicBezTo>
                  <a:lnTo>
                    <a:pt x="9863" y="6050"/>
                  </a:lnTo>
                  <a:cubicBezTo>
                    <a:pt x="9863" y="5933"/>
                    <a:pt x="9768" y="5837"/>
                    <a:pt x="9651" y="5837"/>
                  </a:cubicBezTo>
                  <a:lnTo>
                    <a:pt x="5749" y="5837"/>
                  </a:lnTo>
                  <a:cubicBezTo>
                    <a:pt x="5662" y="5837"/>
                    <a:pt x="5592" y="5910"/>
                    <a:pt x="5594" y="5997"/>
                  </a:cubicBezTo>
                  <a:cubicBezTo>
                    <a:pt x="5597" y="6089"/>
                    <a:pt x="5525" y="6165"/>
                    <a:pt x="5438" y="6165"/>
                  </a:cubicBezTo>
                  <a:lnTo>
                    <a:pt x="4409" y="6165"/>
                  </a:lnTo>
                  <a:cubicBezTo>
                    <a:pt x="4322" y="6165"/>
                    <a:pt x="4251" y="6093"/>
                    <a:pt x="4253" y="6006"/>
                  </a:cubicBezTo>
                  <a:cubicBezTo>
                    <a:pt x="4255" y="5913"/>
                    <a:pt x="4184" y="5838"/>
                    <a:pt x="4096" y="5838"/>
                  </a:cubicBezTo>
                  <a:lnTo>
                    <a:pt x="713" y="5838"/>
                  </a:lnTo>
                  <a:lnTo>
                    <a:pt x="713" y="1677"/>
                  </a:lnTo>
                  <a:lnTo>
                    <a:pt x="1538" y="1677"/>
                  </a:lnTo>
                  <a:cubicBezTo>
                    <a:pt x="1621" y="1677"/>
                    <a:pt x="1693" y="1614"/>
                    <a:pt x="1698" y="1532"/>
                  </a:cubicBezTo>
                  <a:cubicBezTo>
                    <a:pt x="1703" y="1443"/>
                    <a:pt x="1633" y="1369"/>
                    <a:pt x="1544" y="1369"/>
                  </a:cubicBezTo>
                  <a:lnTo>
                    <a:pt x="713" y="1369"/>
                  </a:lnTo>
                  <a:lnTo>
                    <a:pt x="713" y="1022"/>
                  </a:lnTo>
                  <a:lnTo>
                    <a:pt x="1967" y="1022"/>
                  </a:lnTo>
                  <a:cubicBezTo>
                    <a:pt x="2251" y="1022"/>
                    <a:pt x="2481" y="791"/>
                    <a:pt x="2481" y="507"/>
                  </a:cubicBezTo>
                  <a:cubicBezTo>
                    <a:pt x="2480" y="397"/>
                    <a:pt x="2569" y="309"/>
                    <a:pt x="2679" y="309"/>
                  </a:cubicBezTo>
                  <a:lnTo>
                    <a:pt x="3998" y="309"/>
                  </a:lnTo>
                  <a:cubicBezTo>
                    <a:pt x="4107" y="309"/>
                    <a:pt x="4196" y="398"/>
                    <a:pt x="4196" y="507"/>
                  </a:cubicBezTo>
                  <a:cubicBezTo>
                    <a:pt x="4196" y="791"/>
                    <a:pt x="4427" y="1022"/>
                    <a:pt x="4710" y="1022"/>
                  </a:cubicBezTo>
                  <a:lnTo>
                    <a:pt x="9132" y="1022"/>
                  </a:lnTo>
                  <a:lnTo>
                    <a:pt x="9132" y="1369"/>
                  </a:lnTo>
                  <a:lnTo>
                    <a:pt x="2268" y="1369"/>
                  </a:lnTo>
                  <a:cubicBezTo>
                    <a:pt x="2262" y="1368"/>
                    <a:pt x="2257" y="1368"/>
                    <a:pt x="2251" y="1368"/>
                  </a:cubicBezTo>
                  <a:cubicBezTo>
                    <a:pt x="2172" y="1368"/>
                    <a:pt x="2110" y="1435"/>
                    <a:pt x="2110" y="1516"/>
                  </a:cubicBezTo>
                  <a:cubicBezTo>
                    <a:pt x="2110" y="1603"/>
                    <a:pt x="2181" y="1673"/>
                    <a:pt x="2268" y="1677"/>
                  </a:cubicBezTo>
                  <a:lnTo>
                    <a:pt x="9132" y="1677"/>
                  </a:lnTo>
                  <a:lnTo>
                    <a:pt x="9132" y="5369"/>
                  </a:lnTo>
                  <a:cubicBezTo>
                    <a:pt x="9143" y="5455"/>
                    <a:pt x="9213" y="5526"/>
                    <a:pt x="9300" y="5526"/>
                  </a:cubicBezTo>
                  <a:cubicBezTo>
                    <a:pt x="9387" y="5526"/>
                    <a:pt x="9459" y="5369"/>
                    <a:pt x="9459" y="5369"/>
                  </a:cubicBezTo>
                  <a:lnTo>
                    <a:pt x="9459" y="609"/>
                  </a:lnTo>
                  <a:cubicBezTo>
                    <a:pt x="9459" y="273"/>
                    <a:pt x="9186" y="1"/>
                    <a:pt x="88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8"/>
            <p:cNvSpPr/>
            <p:nvPr/>
          </p:nvSpPr>
          <p:spPr>
            <a:xfrm>
              <a:off x="1668925" y="3994675"/>
              <a:ext cx="103550" cy="86225"/>
            </a:xfrm>
            <a:custGeom>
              <a:rect b="b" l="l" r="r" t="t"/>
              <a:pathLst>
                <a:path extrusionOk="0" h="3449" w="4142">
                  <a:moveTo>
                    <a:pt x="3833" y="309"/>
                  </a:moveTo>
                  <a:lnTo>
                    <a:pt x="3833" y="3140"/>
                  </a:lnTo>
                  <a:lnTo>
                    <a:pt x="847" y="3140"/>
                  </a:lnTo>
                  <a:lnTo>
                    <a:pt x="847" y="2337"/>
                  </a:lnTo>
                  <a:cubicBezTo>
                    <a:pt x="847" y="2249"/>
                    <a:pt x="813" y="2168"/>
                    <a:pt x="752" y="2107"/>
                  </a:cubicBezTo>
                  <a:lnTo>
                    <a:pt x="371" y="1724"/>
                  </a:lnTo>
                  <a:lnTo>
                    <a:pt x="752" y="1341"/>
                  </a:lnTo>
                  <a:cubicBezTo>
                    <a:pt x="813" y="1281"/>
                    <a:pt x="847" y="1198"/>
                    <a:pt x="847" y="1113"/>
                  </a:cubicBezTo>
                  <a:lnTo>
                    <a:pt x="847" y="309"/>
                  </a:lnTo>
                  <a:close/>
                  <a:moveTo>
                    <a:pt x="749" y="0"/>
                  </a:moveTo>
                  <a:cubicBezTo>
                    <a:pt x="622" y="0"/>
                    <a:pt x="519" y="103"/>
                    <a:pt x="519" y="229"/>
                  </a:cubicBezTo>
                  <a:lnTo>
                    <a:pt x="519" y="1114"/>
                  </a:lnTo>
                  <a:cubicBezTo>
                    <a:pt x="519" y="1117"/>
                    <a:pt x="518" y="1119"/>
                    <a:pt x="517" y="1120"/>
                  </a:cubicBezTo>
                  <a:lnTo>
                    <a:pt x="110" y="1527"/>
                  </a:lnTo>
                  <a:cubicBezTo>
                    <a:pt x="1" y="1635"/>
                    <a:pt x="1" y="1812"/>
                    <a:pt x="110" y="1921"/>
                  </a:cubicBezTo>
                  <a:lnTo>
                    <a:pt x="517" y="2327"/>
                  </a:lnTo>
                  <a:cubicBezTo>
                    <a:pt x="518" y="2329"/>
                    <a:pt x="519" y="2332"/>
                    <a:pt x="519" y="2334"/>
                  </a:cubicBezTo>
                  <a:lnTo>
                    <a:pt x="519" y="3218"/>
                  </a:lnTo>
                  <a:cubicBezTo>
                    <a:pt x="519" y="3346"/>
                    <a:pt x="622" y="3448"/>
                    <a:pt x="749" y="3448"/>
                  </a:cubicBezTo>
                  <a:lnTo>
                    <a:pt x="3911" y="3448"/>
                  </a:lnTo>
                  <a:cubicBezTo>
                    <a:pt x="4038" y="3448"/>
                    <a:pt x="4141" y="3346"/>
                    <a:pt x="4141" y="3218"/>
                  </a:cubicBezTo>
                  <a:lnTo>
                    <a:pt x="4141" y="229"/>
                  </a:lnTo>
                  <a:cubicBezTo>
                    <a:pt x="4141" y="103"/>
                    <a:pt x="4038" y="0"/>
                    <a:pt x="39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8"/>
            <p:cNvSpPr/>
            <p:nvPr/>
          </p:nvSpPr>
          <p:spPr>
            <a:xfrm>
              <a:off x="1701200" y="4033175"/>
              <a:ext cx="26925" cy="34150"/>
            </a:xfrm>
            <a:custGeom>
              <a:rect b="b" l="l" r="r" t="t"/>
              <a:pathLst>
                <a:path extrusionOk="0" h="1366" w="1077">
                  <a:moveTo>
                    <a:pt x="538" y="352"/>
                  </a:moveTo>
                  <a:lnTo>
                    <a:pt x="673" y="849"/>
                  </a:lnTo>
                  <a:lnTo>
                    <a:pt x="402" y="849"/>
                  </a:lnTo>
                  <a:lnTo>
                    <a:pt x="538" y="352"/>
                  </a:lnTo>
                  <a:close/>
                  <a:moveTo>
                    <a:pt x="537" y="1"/>
                  </a:moveTo>
                  <a:cubicBezTo>
                    <a:pt x="492" y="1"/>
                    <a:pt x="452" y="9"/>
                    <a:pt x="416" y="25"/>
                  </a:cubicBezTo>
                  <a:cubicBezTo>
                    <a:pt x="381" y="42"/>
                    <a:pt x="358" y="65"/>
                    <a:pt x="349" y="96"/>
                  </a:cubicBezTo>
                  <a:lnTo>
                    <a:pt x="4" y="1227"/>
                  </a:lnTo>
                  <a:cubicBezTo>
                    <a:pt x="1" y="1236"/>
                    <a:pt x="0" y="1243"/>
                    <a:pt x="0" y="1246"/>
                  </a:cubicBezTo>
                  <a:cubicBezTo>
                    <a:pt x="0" y="1279"/>
                    <a:pt x="21" y="1307"/>
                    <a:pt x="61" y="1329"/>
                  </a:cubicBezTo>
                  <a:cubicBezTo>
                    <a:pt x="101" y="1353"/>
                    <a:pt x="142" y="1365"/>
                    <a:pt x="185" y="1365"/>
                  </a:cubicBezTo>
                  <a:cubicBezTo>
                    <a:pt x="239" y="1365"/>
                    <a:pt x="271" y="1347"/>
                    <a:pt x="280" y="1311"/>
                  </a:cubicBezTo>
                  <a:lnTo>
                    <a:pt x="343" y="1079"/>
                  </a:lnTo>
                  <a:lnTo>
                    <a:pt x="734" y="1079"/>
                  </a:lnTo>
                  <a:lnTo>
                    <a:pt x="797" y="1311"/>
                  </a:lnTo>
                  <a:cubicBezTo>
                    <a:pt x="807" y="1347"/>
                    <a:pt x="838" y="1365"/>
                    <a:pt x="891" y="1365"/>
                  </a:cubicBezTo>
                  <a:cubicBezTo>
                    <a:pt x="934" y="1365"/>
                    <a:pt x="976" y="1353"/>
                    <a:pt x="1016" y="1329"/>
                  </a:cubicBezTo>
                  <a:cubicBezTo>
                    <a:pt x="1056" y="1307"/>
                    <a:pt x="1076" y="1279"/>
                    <a:pt x="1076" y="1246"/>
                  </a:cubicBezTo>
                  <a:cubicBezTo>
                    <a:pt x="1076" y="1243"/>
                    <a:pt x="1075" y="1236"/>
                    <a:pt x="1073" y="1227"/>
                  </a:cubicBezTo>
                  <a:lnTo>
                    <a:pt x="726" y="96"/>
                  </a:lnTo>
                  <a:cubicBezTo>
                    <a:pt x="716" y="65"/>
                    <a:pt x="694" y="42"/>
                    <a:pt x="658" y="25"/>
                  </a:cubicBezTo>
                  <a:cubicBezTo>
                    <a:pt x="624" y="9"/>
                    <a:pt x="583" y="1"/>
                    <a:pt x="5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8"/>
            <p:cNvSpPr/>
            <p:nvPr/>
          </p:nvSpPr>
          <p:spPr>
            <a:xfrm>
              <a:off x="1731025" y="4033175"/>
              <a:ext cx="22650" cy="33750"/>
            </a:xfrm>
            <a:custGeom>
              <a:rect b="b" l="l" r="r" t="t"/>
              <a:pathLst>
                <a:path extrusionOk="0" h="1350" w="906">
                  <a:moveTo>
                    <a:pt x="452" y="252"/>
                  </a:moveTo>
                  <a:cubicBezTo>
                    <a:pt x="562" y="252"/>
                    <a:pt x="616" y="313"/>
                    <a:pt x="616" y="437"/>
                  </a:cubicBezTo>
                  <a:lnTo>
                    <a:pt x="616" y="915"/>
                  </a:lnTo>
                  <a:cubicBezTo>
                    <a:pt x="616" y="1037"/>
                    <a:pt x="562" y="1099"/>
                    <a:pt x="452" y="1099"/>
                  </a:cubicBezTo>
                  <a:lnTo>
                    <a:pt x="289" y="1099"/>
                  </a:lnTo>
                  <a:lnTo>
                    <a:pt x="289" y="252"/>
                  </a:lnTo>
                  <a:close/>
                  <a:moveTo>
                    <a:pt x="126" y="1"/>
                  </a:moveTo>
                  <a:cubicBezTo>
                    <a:pt x="89" y="1"/>
                    <a:pt x="59" y="10"/>
                    <a:pt x="35" y="26"/>
                  </a:cubicBezTo>
                  <a:cubicBezTo>
                    <a:pt x="12" y="44"/>
                    <a:pt x="0" y="64"/>
                    <a:pt x="0" y="88"/>
                  </a:cubicBezTo>
                  <a:lnTo>
                    <a:pt x="0" y="1263"/>
                  </a:lnTo>
                  <a:cubicBezTo>
                    <a:pt x="0" y="1286"/>
                    <a:pt x="12" y="1307"/>
                    <a:pt x="35" y="1323"/>
                  </a:cubicBezTo>
                  <a:cubicBezTo>
                    <a:pt x="59" y="1341"/>
                    <a:pt x="89" y="1350"/>
                    <a:pt x="126" y="1350"/>
                  </a:cubicBezTo>
                  <a:lnTo>
                    <a:pt x="452" y="1350"/>
                  </a:lnTo>
                  <a:cubicBezTo>
                    <a:pt x="590" y="1350"/>
                    <a:pt x="700" y="1314"/>
                    <a:pt x="782" y="1244"/>
                  </a:cubicBezTo>
                  <a:cubicBezTo>
                    <a:pt x="864" y="1174"/>
                    <a:pt x="905" y="1064"/>
                    <a:pt x="905" y="914"/>
                  </a:cubicBezTo>
                  <a:lnTo>
                    <a:pt x="905" y="437"/>
                  </a:lnTo>
                  <a:cubicBezTo>
                    <a:pt x="905" y="287"/>
                    <a:pt x="864" y="177"/>
                    <a:pt x="782" y="106"/>
                  </a:cubicBezTo>
                  <a:cubicBezTo>
                    <a:pt x="700" y="36"/>
                    <a:pt x="590" y="1"/>
                    <a:pt x="4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8"/>
            <p:cNvSpPr/>
            <p:nvPr/>
          </p:nvSpPr>
          <p:spPr>
            <a:xfrm>
              <a:off x="1580900" y="3994850"/>
              <a:ext cx="85350" cy="85325"/>
            </a:xfrm>
            <a:custGeom>
              <a:rect b="b" l="l" r="r" t="t"/>
              <a:pathLst>
                <a:path extrusionOk="0" h="3413" w="3414">
                  <a:moveTo>
                    <a:pt x="1707" y="315"/>
                  </a:moveTo>
                  <a:cubicBezTo>
                    <a:pt x="2474" y="315"/>
                    <a:pt x="3098" y="939"/>
                    <a:pt x="3098" y="1706"/>
                  </a:cubicBezTo>
                  <a:cubicBezTo>
                    <a:pt x="3098" y="2474"/>
                    <a:pt x="2474" y="3097"/>
                    <a:pt x="1707" y="3097"/>
                  </a:cubicBezTo>
                  <a:cubicBezTo>
                    <a:pt x="940" y="3097"/>
                    <a:pt x="316" y="2474"/>
                    <a:pt x="316" y="1706"/>
                  </a:cubicBezTo>
                  <a:cubicBezTo>
                    <a:pt x="316" y="939"/>
                    <a:pt x="939" y="315"/>
                    <a:pt x="1707" y="315"/>
                  </a:cubicBezTo>
                  <a:close/>
                  <a:moveTo>
                    <a:pt x="1707" y="0"/>
                  </a:moveTo>
                  <a:cubicBezTo>
                    <a:pt x="767" y="0"/>
                    <a:pt x="0" y="765"/>
                    <a:pt x="0" y="1706"/>
                  </a:cubicBezTo>
                  <a:cubicBezTo>
                    <a:pt x="0" y="2647"/>
                    <a:pt x="767" y="3413"/>
                    <a:pt x="1707" y="3413"/>
                  </a:cubicBezTo>
                  <a:cubicBezTo>
                    <a:pt x="2648" y="3413"/>
                    <a:pt x="3414" y="2647"/>
                    <a:pt x="3414" y="1706"/>
                  </a:cubicBezTo>
                  <a:cubicBezTo>
                    <a:pt x="3414" y="765"/>
                    <a:pt x="2648" y="0"/>
                    <a:pt x="1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8"/>
            <p:cNvSpPr/>
            <p:nvPr/>
          </p:nvSpPr>
          <p:spPr>
            <a:xfrm>
              <a:off x="1742025" y="4007375"/>
              <a:ext cx="17100" cy="16350"/>
            </a:xfrm>
            <a:custGeom>
              <a:rect b="b" l="l" r="r" t="t"/>
              <a:pathLst>
                <a:path extrusionOk="0" h="654" w="684">
                  <a:moveTo>
                    <a:pt x="174" y="0"/>
                  </a:moveTo>
                  <a:cubicBezTo>
                    <a:pt x="133" y="0"/>
                    <a:pt x="93" y="16"/>
                    <a:pt x="62" y="46"/>
                  </a:cubicBezTo>
                  <a:cubicBezTo>
                    <a:pt x="0" y="108"/>
                    <a:pt x="0" y="208"/>
                    <a:pt x="62" y="270"/>
                  </a:cubicBezTo>
                  <a:lnTo>
                    <a:pt x="119" y="327"/>
                  </a:lnTo>
                  <a:lnTo>
                    <a:pt x="62" y="384"/>
                  </a:lnTo>
                  <a:cubicBezTo>
                    <a:pt x="0" y="445"/>
                    <a:pt x="0" y="545"/>
                    <a:pt x="62" y="607"/>
                  </a:cubicBezTo>
                  <a:cubicBezTo>
                    <a:pt x="93" y="638"/>
                    <a:pt x="133" y="653"/>
                    <a:pt x="173" y="653"/>
                  </a:cubicBezTo>
                  <a:cubicBezTo>
                    <a:pt x="213" y="653"/>
                    <a:pt x="254" y="638"/>
                    <a:pt x="285" y="607"/>
                  </a:cubicBezTo>
                  <a:lnTo>
                    <a:pt x="342" y="549"/>
                  </a:lnTo>
                  <a:lnTo>
                    <a:pt x="399" y="607"/>
                  </a:lnTo>
                  <a:cubicBezTo>
                    <a:pt x="430" y="638"/>
                    <a:pt x="470" y="653"/>
                    <a:pt x="511" y="653"/>
                  </a:cubicBezTo>
                  <a:cubicBezTo>
                    <a:pt x="551" y="653"/>
                    <a:pt x="592" y="638"/>
                    <a:pt x="622" y="607"/>
                  </a:cubicBezTo>
                  <a:cubicBezTo>
                    <a:pt x="683" y="545"/>
                    <a:pt x="683" y="445"/>
                    <a:pt x="622" y="384"/>
                  </a:cubicBezTo>
                  <a:lnTo>
                    <a:pt x="565" y="327"/>
                  </a:lnTo>
                  <a:lnTo>
                    <a:pt x="622" y="270"/>
                  </a:lnTo>
                  <a:cubicBezTo>
                    <a:pt x="683" y="208"/>
                    <a:pt x="683" y="108"/>
                    <a:pt x="622" y="46"/>
                  </a:cubicBezTo>
                  <a:cubicBezTo>
                    <a:pt x="591" y="16"/>
                    <a:pt x="551" y="0"/>
                    <a:pt x="511" y="0"/>
                  </a:cubicBezTo>
                  <a:cubicBezTo>
                    <a:pt x="471" y="0"/>
                    <a:pt x="430" y="16"/>
                    <a:pt x="399" y="46"/>
                  </a:cubicBezTo>
                  <a:lnTo>
                    <a:pt x="342" y="104"/>
                  </a:lnTo>
                  <a:lnTo>
                    <a:pt x="284" y="46"/>
                  </a:lnTo>
                  <a:cubicBezTo>
                    <a:pt x="254" y="16"/>
                    <a:pt x="214" y="0"/>
                    <a:pt x="1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8"/>
            <p:cNvSpPr/>
            <p:nvPr/>
          </p:nvSpPr>
          <p:spPr>
            <a:xfrm>
              <a:off x="1609175" y="4008650"/>
              <a:ext cx="29425" cy="56850"/>
            </a:xfrm>
            <a:custGeom>
              <a:rect b="b" l="l" r="r" t="t"/>
              <a:pathLst>
                <a:path extrusionOk="0" h="2274" w="1177">
                  <a:moveTo>
                    <a:pt x="518" y="1"/>
                  </a:moveTo>
                  <a:cubicBezTo>
                    <a:pt x="487" y="1"/>
                    <a:pt x="462" y="26"/>
                    <a:pt x="462" y="56"/>
                  </a:cubicBezTo>
                  <a:lnTo>
                    <a:pt x="462" y="269"/>
                  </a:lnTo>
                  <a:lnTo>
                    <a:pt x="437" y="269"/>
                  </a:lnTo>
                  <a:cubicBezTo>
                    <a:pt x="298" y="269"/>
                    <a:pt x="191" y="308"/>
                    <a:pt x="115" y="384"/>
                  </a:cubicBezTo>
                  <a:cubicBezTo>
                    <a:pt x="39" y="461"/>
                    <a:pt x="1" y="570"/>
                    <a:pt x="1" y="713"/>
                  </a:cubicBezTo>
                  <a:lnTo>
                    <a:pt x="1" y="813"/>
                  </a:lnTo>
                  <a:cubicBezTo>
                    <a:pt x="1" y="1002"/>
                    <a:pt x="51" y="1129"/>
                    <a:pt x="151" y="1194"/>
                  </a:cubicBezTo>
                  <a:cubicBezTo>
                    <a:pt x="200" y="1226"/>
                    <a:pt x="247" y="1249"/>
                    <a:pt x="294" y="1262"/>
                  </a:cubicBezTo>
                  <a:cubicBezTo>
                    <a:pt x="340" y="1277"/>
                    <a:pt x="411" y="1288"/>
                    <a:pt x="505" y="1296"/>
                  </a:cubicBezTo>
                  <a:cubicBezTo>
                    <a:pt x="599" y="1306"/>
                    <a:pt x="662" y="1314"/>
                    <a:pt x="695" y="1321"/>
                  </a:cubicBezTo>
                  <a:cubicBezTo>
                    <a:pt x="731" y="1330"/>
                    <a:pt x="762" y="1347"/>
                    <a:pt x="788" y="1372"/>
                  </a:cubicBezTo>
                  <a:cubicBezTo>
                    <a:pt x="816" y="1397"/>
                    <a:pt x="830" y="1433"/>
                    <a:pt x="830" y="1477"/>
                  </a:cubicBezTo>
                  <a:lnTo>
                    <a:pt x="830" y="1523"/>
                  </a:lnTo>
                  <a:cubicBezTo>
                    <a:pt x="830" y="1596"/>
                    <a:pt x="815" y="1647"/>
                    <a:pt x="787" y="1674"/>
                  </a:cubicBezTo>
                  <a:cubicBezTo>
                    <a:pt x="760" y="1701"/>
                    <a:pt x="711" y="1714"/>
                    <a:pt x="641" y="1714"/>
                  </a:cubicBezTo>
                  <a:lnTo>
                    <a:pt x="534" y="1714"/>
                  </a:lnTo>
                  <a:cubicBezTo>
                    <a:pt x="463" y="1714"/>
                    <a:pt x="414" y="1702"/>
                    <a:pt x="387" y="1677"/>
                  </a:cubicBezTo>
                  <a:cubicBezTo>
                    <a:pt x="361" y="1651"/>
                    <a:pt x="347" y="1604"/>
                    <a:pt x="347" y="1536"/>
                  </a:cubicBezTo>
                  <a:lnTo>
                    <a:pt x="347" y="1501"/>
                  </a:lnTo>
                  <a:cubicBezTo>
                    <a:pt x="347" y="1470"/>
                    <a:pt x="321" y="1444"/>
                    <a:pt x="291" y="1444"/>
                  </a:cubicBezTo>
                  <a:lnTo>
                    <a:pt x="57" y="1444"/>
                  </a:lnTo>
                  <a:cubicBezTo>
                    <a:pt x="26" y="1444"/>
                    <a:pt x="1" y="1470"/>
                    <a:pt x="1" y="1501"/>
                  </a:cubicBezTo>
                  <a:lnTo>
                    <a:pt x="1" y="1555"/>
                  </a:lnTo>
                  <a:cubicBezTo>
                    <a:pt x="1" y="1694"/>
                    <a:pt x="40" y="1804"/>
                    <a:pt x="117" y="1885"/>
                  </a:cubicBezTo>
                  <a:cubicBezTo>
                    <a:pt x="194" y="1964"/>
                    <a:pt x="302" y="2003"/>
                    <a:pt x="441" y="2003"/>
                  </a:cubicBezTo>
                  <a:lnTo>
                    <a:pt x="463" y="2003"/>
                  </a:lnTo>
                  <a:lnTo>
                    <a:pt x="463" y="2216"/>
                  </a:lnTo>
                  <a:cubicBezTo>
                    <a:pt x="463" y="2248"/>
                    <a:pt x="488" y="2273"/>
                    <a:pt x="520" y="2273"/>
                  </a:cubicBezTo>
                  <a:lnTo>
                    <a:pt x="676" y="2273"/>
                  </a:lnTo>
                  <a:cubicBezTo>
                    <a:pt x="707" y="2273"/>
                    <a:pt x="733" y="2248"/>
                    <a:pt x="733" y="2217"/>
                  </a:cubicBezTo>
                  <a:lnTo>
                    <a:pt x="733" y="2003"/>
                  </a:lnTo>
                  <a:lnTo>
                    <a:pt x="740" y="2003"/>
                  </a:lnTo>
                  <a:cubicBezTo>
                    <a:pt x="875" y="2003"/>
                    <a:pt x="981" y="1965"/>
                    <a:pt x="1059" y="1887"/>
                  </a:cubicBezTo>
                  <a:cubicBezTo>
                    <a:pt x="1137" y="1810"/>
                    <a:pt x="1176" y="1701"/>
                    <a:pt x="1176" y="1560"/>
                  </a:cubicBezTo>
                  <a:lnTo>
                    <a:pt x="1176" y="1457"/>
                  </a:lnTo>
                  <a:cubicBezTo>
                    <a:pt x="1176" y="1281"/>
                    <a:pt x="1129" y="1158"/>
                    <a:pt x="1033" y="1090"/>
                  </a:cubicBezTo>
                  <a:cubicBezTo>
                    <a:pt x="987" y="1057"/>
                    <a:pt x="940" y="1033"/>
                    <a:pt x="892" y="1018"/>
                  </a:cubicBezTo>
                  <a:cubicBezTo>
                    <a:pt x="845" y="1002"/>
                    <a:pt x="774" y="991"/>
                    <a:pt x="679" y="983"/>
                  </a:cubicBezTo>
                  <a:cubicBezTo>
                    <a:pt x="586" y="974"/>
                    <a:pt x="519" y="967"/>
                    <a:pt x="479" y="960"/>
                  </a:cubicBezTo>
                  <a:cubicBezTo>
                    <a:pt x="445" y="953"/>
                    <a:pt x="415" y="937"/>
                    <a:pt x="387" y="916"/>
                  </a:cubicBezTo>
                  <a:cubicBezTo>
                    <a:pt x="361" y="893"/>
                    <a:pt x="347" y="861"/>
                    <a:pt x="347" y="822"/>
                  </a:cubicBezTo>
                  <a:lnTo>
                    <a:pt x="347" y="762"/>
                  </a:lnTo>
                  <a:cubicBezTo>
                    <a:pt x="347" y="681"/>
                    <a:pt x="361" y="628"/>
                    <a:pt x="386" y="600"/>
                  </a:cubicBezTo>
                  <a:cubicBezTo>
                    <a:pt x="412" y="572"/>
                    <a:pt x="462" y="559"/>
                    <a:pt x="535" y="559"/>
                  </a:cubicBezTo>
                  <a:lnTo>
                    <a:pt x="622" y="559"/>
                  </a:lnTo>
                  <a:cubicBezTo>
                    <a:pt x="695" y="559"/>
                    <a:pt x="745" y="571"/>
                    <a:pt x="771" y="596"/>
                  </a:cubicBezTo>
                  <a:cubicBezTo>
                    <a:pt x="797" y="621"/>
                    <a:pt x="810" y="667"/>
                    <a:pt x="810" y="735"/>
                  </a:cubicBezTo>
                  <a:lnTo>
                    <a:pt x="810" y="752"/>
                  </a:lnTo>
                  <a:cubicBezTo>
                    <a:pt x="810" y="784"/>
                    <a:pt x="836" y="809"/>
                    <a:pt x="867" y="809"/>
                  </a:cubicBezTo>
                  <a:lnTo>
                    <a:pt x="1100" y="809"/>
                  </a:lnTo>
                  <a:cubicBezTo>
                    <a:pt x="1131" y="809"/>
                    <a:pt x="1157" y="784"/>
                    <a:pt x="1157" y="752"/>
                  </a:cubicBezTo>
                  <a:lnTo>
                    <a:pt x="1157" y="703"/>
                  </a:lnTo>
                  <a:cubicBezTo>
                    <a:pt x="1157" y="569"/>
                    <a:pt x="1120" y="463"/>
                    <a:pt x="1044" y="386"/>
                  </a:cubicBezTo>
                  <a:cubicBezTo>
                    <a:pt x="969" y="308"/>
                    <a:pt x="868" y="270"/>
                    <a:pt x="738" y="270"/>
                  </a:cubicBezTo>
                  <a:lnTo>
                    <a:pt x="733" y="270"/>
                  </a:lnTo>
                  <a:lnTo>
                    <a:pt x="733" y="57"/>
                  </a:lnTo>
                  <a:cubicBezTo>
                    <a:pt x="733" y="25"/>
                    <a:pt x="707" y="1"/>
                    <a:pt x="676" y="1"/>
                  </a:cubicBezTo>
                  <a:lnTo>
                    <a:pt x="520" y="1"/>
                  </a:lnTo>
                  <a:cubicBezTo>
                    <a:pt x="519" y="1"/>
                    <a:pt x="519" y="1"/>
                    <a:pt x="5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 name="Google Shape;2398;p88"/>
          <p:cNvGrpSpPr/>
          <p:nvPr/>
        </p:nvGrpSpPr>
        <p:grpSpPr>
          <a:xfrm>
            <a:off x="6337408" y="3480755"/>
            <a:ext cx="277770" cy="277263"/>
            <a:chOff x="4930000" y="3294675"/>
            <a:chExt cx="246600" cy="246150"/>
          </a:xfrm>
        </p:grpSpPr>
        <p:sp>
          <p:nvSpPr>
            <p:cNvPr id="2399" name="Google Shape;2399;p88"/>
            <p:cNvSpPr/>
            <p:nvPr/>
          </p:nvSpPr>
          <p:spPr>
            <a:xfrm>
              <a:off x="4930000" y="3294675"/>
              <a:ext cx="246600" cy="246150"/>
            </a:xfrm>
            <a:custGeom>
              <a:rect b="b" l="l" r="r" t="t"/>
              <a:pathLst>
                <a:path extrusionOk="0" h="9846" w="9864">
                  <a:moveTo>
                    <a:pt x="1972" y="2986"/>
                  </a:moveTo>
                  <a:cubicBezTo>
                    <a:pt x="1939" y="3057"/>
                    <a:pt x="1921" y="3134"/>
                    <a:pt x="1921" y="3215"/>
                  </a:cubicBezTo>
                  <a:cubicBezTo>
                    <a:pt x="1920" y="3344"/>
                    <a:pt x="1817" y="3449"/>
                    <a:pt x="1689" y="3449"/>
                  </a:cubicBezTo>
                  <a:lnTo>
                    <a:pt x="309" y="3449"/>
                  </a:lnTo>
                  <a:lnTo>
                    <a:pt x="309" y="3343"/>
                  </a:lnTo>
                  <a:cubicBezTo>
                    <a:pt x="309" y="3147"/>
                    <a:pt x="468" y="2986"/>
                    <a:pt x="664" y="2986"/>
                  </a:cubicBezTo>
                  <a:close/>
                  <a:moveTo>
                    <a:pt x="9199" y="2987"/>
                  </a:moveTo>
                  <a:cubicBezTo>
                    <a:pt x="9396" y="2987"/>
                    <a:pt x="9555" y="3147"/>
                    <a:pt x="9555" y="3343"/>
                  </a:cubicBezTo>
                  <a:lnTo>
                    <a:pt x="9555" y="3449"/>
                  </a:lnTo>
                  <a:lnTo>
                    <a:pt x="7555" y="3449"/>
                  </a:lnTo>
                  <a:cubicBezTo>
                    <a:pt x="7473" y="3449"/>
                    <a:pt x="7401" y="3512"/>
                    <a:pt x="7395" y="3594"/>
                  </a:cubicBezTo>
                  <a:cubicBezTo>
                    <a:pt x="7390" y="3683"/>
                    <a:pt x="7461" y="3757"/>
                    <a:pt x="7549" y="3757"/>
                  </a:cubicBezTo>
                  <a:lnTo>
                    <a:pt x="9555" y="3757"/>
                  </a:lnTo>
                  <a:lnTo>
                    <a:pt x="9555" y="4162"/>
                  </a:lnTo>
                  <a:lnTo>
                    <a:pt x="6532" y="4162"/>
                  </a:lnTo>
                  <a:cubicBezTo>
                    <a:pt x="6645" y="4058"/>
                    <a:pt x="6749" y="3943"/>
                    <a:pt x="6843" y="3816"/>
                  </a:cubicBezTo>
                  <a:cubicBezTo>
                    <a:pt x="7029" y="3565"/>
                    <a:pt x="7162" y="3284"/>
                    <a:pt x="7238" y="2987"/>
                  </a:cubicBezTo>
                  <a:close/>
                  <a:moveTo>
                    <a:pt x="4950" y="316"/>
                  </a:moveTo>
                  <a:cubicBezTo>
                    <a:pt x="5499" y="320"/>
                    <a:pt x="6014" y="538"/>
                    <a:pt x="6402" y="928"/>
                  </a:cubicBezTo>
                  <a:cubicBezTo>
                    <a:pt x="6789" y="1319"/>
                    <a:pt x="7003" y="1836"/>
                    <a:pt x="7003" y="2387"/>
                  </a:cubicBezTo>
                  <a:cubicBezTo>
                    <a:pt x="7003" y="2524"/>
                    <a:pt x="6988" y="2659"/>
                    <a:pt x="6962" y="2791"/>
                  </a:cubicBezTo>
                  <a:cubicBezTo>
                    <a:pt x="6962" y="2792"/>
                    <a:pt x="6962" y="2792"/>
                    <a:pt x="6962" y="2792"/>
                  </a:cubicBezTo>
                  <a:cubicBezTo>
                    <a:pt x="6848" y="3369"/>
                    <a:pt x="6496" y="3866"/>
                    <a:pt x="5993" y="4166"/>
                  </a:cubicBezTo>
                  <a:cubicBezTo>
                    <a:pt x="5984" y="4170"/>
                    <a:pt x="5976" y="4174"/>
                    <a:pt x="5969" y="4179"/>
                  </a:cubicBezTo>
                  <a:cubicBezTo>
                    <a:pt x="5843" y="4252"/>
                    <a:pt x="5707" y="4313"/>
                    <a:pt x="5563" y="4358"/>
                  </a:cubicBezTo>
                  <a:cubicBezTo>
                    <a:pt x="5507" y="4377"/>
                    <a:pt x="5459" y="4409"/>
                    <a:pt x="5424" y="4455"/>
                  </a:cubicBezTo>
                  <a:lnTo>
                    <a:pt x="4955" y="5058"/>
                  </a:lnTo>
                  <a:lnTo>
                    <a:pt x="4506" y="4475"/>
                  </a:lnTo>
                  <a:cubicBezTo>
                    <a:pt x="4468" y="4427"/>
                    <a:pt x="4417" y="4393"/>
                    <a:pt x="4357" y="4375"/>
                  </a:cubicBezTo>
                  <a:cubicBezTo>
                    <a:pt x="3472" y="4120"/>
                    <a:pt x="2857" y="3298"/>
                    <a:pt x="2862" y="2375"/>
                  </a:cubicBezTo>
                  <a:cubicBezTo>
                    <a:pt x="2864" y="1823"/>
                    <a:pt x="3084" y="1305"/>
                    <a:pt x="3480" y="915"/>
                  </a:cubicBezTo>
                  <a:cubicBezTo>
                    <a:pt x="3872" y="528"/>
                    <a:pt x="4387" y="316"/>
                    <a:pt x="4932" y="316"/>
                  </a:cubicBezTo>
                  <a:close/>
                  <a:moveTo>
                    <a:pt x="4954" y="5414"/>
                  </a:moveTo>
                  <a:cubicBezTo>
                    <a:pt x="4954" y="5414"/>
                    <a:pt x="4953" y="5414"/>
                    <a:pt x="4953" y="5414"/>
                  </a:cubicBezTo>
                  <a:lnTo>
                    <a:pt x="4955" y="5414"/>
                  </a:lnTo>
                  <a:cubicBezTo>
                    <a:pt x="4955" y="5414"/>
                    <a:pt x="4954" y="5414"/>
                    <a:pt x="4954" y="5414"/>
                  </a:cubicBezTo>
                  <a:close/>
                  <a:moveTo>
                    <a:pt x="4932" y="1"/>
                  </a:moveTo>
                  <a:cubicBezTo>
                    <a:pt x="4303" y="1"/>
                    <a:pt x="3710" y="245"/>
                    <a:pt x="3259" y="690"/>
                  </a:cubicBezTo>
                  <a:cubicBezTo>
                    <a:pt x="2803" y="1140"/>
                    <a:pt x="2550" y="1738"/>
                    <a:pt x="2546" y="2373"/>
                  </a:cubicBezTo>
                  <a:cubicBezTo>
                    <a:pt x="2546" y="2472"/>
                    <a:pt x="2552" y="2569"/>
                    <a:pt x="2563" y="2679"/>
                  </a:cubicBezTo>
                  <a:lnTo>
                    <a:pt x="672" y="2679"/>
                  </a:lnTo>
                  <a:cubicBezTo>
                    <a:pt x="664" y="2678"/>
                    <a:pt x="656" y="2678"/>
                    <a:pt x="648" y="2678"/>
                  </a:cubicBezTo>
                  <a:cubicBezTo>
                    <a:pt x="289" y="2678"/>
                    <a:pt x="0" y="2974"/>
                    <a:pt x="0" y="3337"/>
                  </a:cubicBezTo>
                  <a:lnTo>
                    <a:pt x="0" y="7690"/>
                  </a:lnTo>
                  <a:cubicBezTo>
                    <a:pt x="0" y="7777"/>
                    <a:pt x="71" y="7847"/>
                    <a:pt x="157" y="7847"/>
                  </a:cubicBezTo>
                  <a:cubicBezTo>
                    <a:pt x="245" y="7847"/>
                    <a:pt x="315" y="7777"/>
                    <a:pt x="309" y="7690"/>
                  </a:cubicBezTo>
                  <a:lnTo>
                    <a:pt x="309" y="4470"/>
                  </a:lnTo>
                  <a:lnTo>
                    <a:pt x="2747" y="4470"/>
                  </a:lnTo>
                  <a:cubicBezTo>
                    <a:pt x="2834" y="4465"/>
                    <a:pt x="2904" y="4395"/>
                    <a:pt x="2904" y="4308"/>
                  </a:cubicBezTo>
                  <a:cubicBezTo>
                    <a:pt x="2904" y="4226"/>
                    <a:pt x="2843" y="4160"/>
                    <a:pt x="2765" y="4160"/>
                  </a:cubicBezTo>
                  <a:cubicBezTo>
                    <a:pt x="2759" y="4160"/>
                    <a:pt x="2753" y="4161"/>
                    <a:pt x="2747" y="4162"/>
                  </a:cubicBezTo>
                  <a:lnTo>
                    <a:pt x="309" y="4162"/>
                  </a:lnTo>
                  <a:lnTo>
                    <a:pt x="309" y="3757"/>
                  </a:lnTo>
                  <a:lnTo>
                    <a:pt x="1680" y="3757"/>
                  </a:lnTo>
                  <a:cubicBezTo>
                    <a:pt x="1975" y="3757"/>
                    <a:pt x="2216" y="3519"/>
                    <a:pt x="2220" y="3224"/>
                  </a:cubicBezTo>
                  <a:cubicBezTo>
                    <a:pt x="2220" y="3163"/>
                    <a:pt x="2241" y="3103"/>
                    <a:pt x="2282" y="3059"/>
                  </a:cubicBezTo>
                  <a:cubicBezTo>
                    <a:pt x="2326" y="3013"/>
                    <a:pt x="2386" y="2987"/>
                    <a:pt x="2449" y="2987"/>
                  </a:cubicBezTo>
                  <a:lnTo>
                    <a:pt x="2621" y="2987"/>
                  </a:lnTo>
                  <a:cubicBezTo>
                    <a:pt x="2698" y="3292"/>
                    <a:pt x="2836" y="3578"/>
                    <a:pt x="3031" y="3835"/>
                  </a:cubicBezTo>
                  <a:cubicBezTo>
                    <a:pt x="3339" y="4240"/>
                    <a:pt x="3775" y="4541"/>
                    <a:pt x="4262" y="4683"/>
                  </a:cubicBezTo>
                  <a:lnTo>
                    <a:pt x="4746" y="5311"/>
                  </a:lnTo>
                  <a:cubicBezTo>
                    <a:pt x="4796" y="5376"/>
                    <a:pt x="4872" y="5414"/>
                    <a:pt x="4954" y="5414"/>
                  </a:cubicBezTo>
                  <a:lnTo>
                    <a:pt x="4954" y="5414"/>
                  </a:lnTo>
                  <a:cubicBezTo>
                    <a:pt x="5036" y="5414"/>
                    <a:pt x="5112" y="5377"/>
                    <a:pt x="5162" y="5312"/>
                  </a:cubicBezTo>
                  <a:lnTo>
                    <a:pt x="5667" y="4661"/>
                  </a:lnTo>
                  <a:cubicBezTo>
                    <a:pt x="5820" y="4612"/>
                    <a:pt x="5966" y="4548"/>
                    <a:pt x="6104" y="4470"/>
                  </a:cubicBezTo>
                  <a:lnTo>
                    <a:pt x="9555" y="4470"/>
                  </a:lnTo>
                  <a:lnTo>
                    <a:pt x="9555" y="9181"/>
                  </a:lnTo>
                  <a:cubicBezTo>
                    <a:pt x="9555" y="9378"/>
                    <a:pt x="9396" y="9537"/>
                    <a:pt x="9199" y="9537"/>
                  </a:cubicBezTo>
                  <a:lnTo>
                    <a:pt x="393" y="9537"/>
                  </a:lnTo>
                  <a:cubicBezTo>
                    <a:pt x="347" y="9537"/>
                    <a:pt x="309" y="9499"/>
                    <a:pt x="309" y="9452"/>
                  </a:cubicBezTo>
                  <a:lnTo>
                    <a:pt x="309" y="8386"/>
                  </a:lnTo>
                  <a:cubicBezTo>
                    <a:pt x="309" y="8377"/>
                    <a:pt x="305" y="8367"/>
                    <a:pt x="297" y="8360"/>
                  </a:cubicBezTo>
                  <a:cubicBezTo>
                    <a:pt x="250" y="8311"/>
                    <a:pt x="200" y="8291"/>
                    <a:pt x="154" y="8291"/>
                  </a:cubicBezTo>
                  <a:cubicBezTo>
                    <a:pt x="69" y="8291"/>
                    <a:pt x="0" y="8360"/>
                    <a:pt x="0" y="8445"/>
                  </a:cubicBezTo>
                  <a:lnTo>
                    <a:pt x="0" y="9684"/>
                  </a:lnTo>
                  <a:cubicBezTo>
                    <a:pt x="0" y="9774"/>
                    <a:pt x="72" y="9846"/>
                    <a:pt x="161" y="9846"/>
                  </a:cubicBezTo>
                  <a:lnTo>
                    <a:pt x="9192" y="9846"/>
                  </a:lnTo>
                  <a:cubicBezTo>
                    <a:pt x="9192" y="9846"/>
                    <a:pt x="9863" y="9544"/>
                    <a:pt x="9844" y="9175"/>
                  </a:cubicBezTo>
                  <a:lnTo>
                    <a:pt x="9844" y="3602"/>
                  </a:lnTo>
                  <a:lnTo>
                    <a:pt x="9864" y="3602"/>
                  </a:lnTo>
                  <a:lnTo>
                    <a:pt x="9864" y="3601"/>
                  </a:lnTo>
                  <a:lnTo>
                    <a:pt x="9864" y="3337"/>
                  </a:lnTo>
                  <a:cubicBezTo>
                    <a:pt x="9864" y="2967"/>
                    <a:pt x="9562" y="2665"/>
                    <a:pt x="9192" y="2659"/>
                  </a:cubicBezTo>
                  <a:lnTo>
                    <a:pt x="7301" y="2659"/>
                  </a:lnTo>
                  <a:cubicBezTo>
                    <a:pt x="7312" y="2574"/>
                    <a:pt x="7317" y="2480"/>
                    <a:pt x="7317" y="2387"/>
                  </a:cubicBezTo>
                  <a:cubicBezTo>
                    <a:pt x="7317" y="1753"/>
                    <a:pt x="7071" y="1156"/>
                    <a:pt x="6625" y="706"/>
                  </a:cubicBezTo>
                  <a:cubicBezTo>
                    <a:pt x="6179" y="257"/>
                    <a:pt x="5585" y="7"/>
                    <a:pt x="4952" y="1"/>
                  </a:cubicBezTo>
                  <a:cubicBezTo>
                    <a:pt x="4945" y="1"/>
                    <a:pt x="4939" y="1"/>
                    <a:pt x="49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8"/>
            <p:cNvSpPr/>
            <p:nvPr/>
          </p:nvSpPr>
          <p:spPr>
            <a:xfrm>
              <a:off x="5141500" y="3414700"/>
              <a:ext cx="17900" cy="17125"/>
            </a:xfrm>
            <a:custGeom>
              <a:rect b="b" l="l" r="r" t="t"/>
              <a:pathLst>
                <a:path extrusionOk="0" h="685" w="716">
                  <a:moveTo>
                    <a:pt x="174" y="0"/>
                  </a:moveTo>
                  <a:cubicBezTo>
                    <a:pt x="134" y="0"/>
                    <a:pt x="93" y="16"/>
                    <a:pt x="63" y="47"/>
                  </a:cubicBezTo>
                  <a:cubicBezTo>
                    <a:pt x="1" y="108"/>
                    <a:pt x="1" y="208"/>
                    <a:pt x="63" y="270"/>
                  </a:cubicBezTo>
                  <a:lnTo>
                    <a:pt x="136" y="343"/>
                  </a:lnTo>
                  <a:lnTo>
                    <a:pt x="63" y="416"/>
                  </a:lnTo>
                  <a:cubicBezTo>
                    <a:pt x="1" y="476"/>
                    <a:pt x="1" y="576"/>
                    <a:pt x="63" y="638"/>
                  </a:cubicBezTo>
                  <a:cubicBezTo>
                    <a:pt x="93" y="669"/>
                    <a:pt x="134" y="684"/>
                    <a:pt x="174" y="684"/>
                  </a:cubicBezTo>
                  <a:cubicBezTo>
                    <a:pt x="214" y="684"/>
                    <a:pt x="255" y="669"/>
                    <a:pt x="286" y="638"/>
                  </a:cubicBezTo>
                  <a:lnTo>
                    <a:pt x="358" y="565"/>
                  </a:lnTo>
                  <a:lnTo>
                    <a:pt x="431" y="638"/>
                  </a:lnTo>
                  <a:cubicBezTo>
                    <a:pt x="462" y="669"/>
                    <a:pt x="502" y="684"/>
                    <a:pt x="543" y="684"/>
                  </a:cubicBezTo>
                  <a:cubicBezTo>
                    <a:pt x="583" y="684"/>
                    <a:pt x="623" y="669"/>
                    <a:pt x="654" y="638"/>
                  </a:cubicBezTo>
                  <a:cubicBezTo>
                    <a:pt x="716" y="576"/>
                    <a:pt x="716" y="476"/>
                    <a:pt x="654" y="416"/>
                  </a:cubicBezTo>
                  <a:lnTo>
                    <a:pt x="581" y="343"/>
                  </a:lnTo>
                  <a:lnTo>
                    <a:pt x="654" y="270"/>
                  </a:lnTo>
                  <a:cubicBezTo>
                    <a:pt x="716" y="208"/>
                    <a:pt x="716" y="108"/>
                    <a:pt x="654" y="47"/>
                  </a:cubicBezTo>
                  <a:cubicBezTo>
                    <a:pt x="623" y="16"/>
                    <a:pt x="583" y="0"/>
                    <a:pt x="542" y="0"/>
                  </a:cubicBezTo>
                  <a:cubicBezTo>
                    <a:pt x="502" y="0"/>
                    <a:pt x="462" y="16"/>
                    <a:pt x="431" y="47"/>
                  </a:cubicBezTo>
                  <a:lnTo>
                    <a:pt x="358" y="120"/>
                  </a:lnTo>
                  <a:lnTo>
                    <a:pt x="286" y="47"/>
                  </a:lnTo>
                  <a:cubicBezTo>
                    <a:pt x="255" y="16"/>
                    <a:pt x="215" y="0"/>
                    <a:pt x="1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8"/>
            <p:cNvSpPr/>
            <p:nvPr/>
          </p:nvSpPr>
          <p:spPr>
            <a:xfrm>
              <a:off x="5035000" y="3454225"/>
              <a:ext cx="35100" cy="38925"/>
            </a:xfrm>
            <a:custGeom>
              <a:rect b="b" l="l" r="r" t="t"/>
              <a:pathLst>
                <a:path extrusionOk="0" h="1557" w="1404">
                  <a:moveTo>
                    <a:pt x="327" y="391"/>
                  </a:moveTo>
                  <a:lnTo>
                    <a:pt x="999" y="778"/>
                  </a:lnTo>
                  <a:lnTo>
                    <a:pt x="327" y="1166"/>
                  </a:lnTo>
                  <a:lnTo>
                    <a:pt x="327" y="391"/>
                  </a:lnTo>
                  <a:close/>
                  <a:moveTo>
                    <a:pt x="212" y="0"/>
                  </a:moveTo>
                  <a:cubicBezTo>
                    <a:pt x="148" y="0"/>
                    <a:pt x="85" y="28"/>
                    <a:pt x="42" y="84"/>
                  </a:cubicBezTo>
                  <a:cubicBezTo>
                    <a:pt x="14" y="122"/>
                    <a:pt x="0" y="170"/>
                    <a:pt x="0" y="217"/>
                  </a:cubicBezTo>
                  <a:lnTo>
                    <a:pt x="0" y="1345"/>
                  </a:lnTo>
                  <a:cubicBezTo>
                    <a:pt x="0" y="1420"/>
                    <a:pt x="40" y="1491"/>
                    <a:pt x="106" y="1528"/>
                  </a:cubicBezTo>
                  <a:cubicBezTo>
                    <a:pt x="138" y="1548"/>
                    <a:pt x="175" y="1557"/>
                    <a:pt x="212" y="1557"/>
                  </a:cubicBezTo>
                  <a:cubicBezTo>
                    <a:pt x="248" y="1557"/>
                    <a:pt x="285" y="1548"/>
                    <a:pt x="318" y="1528"/>
                  </a:cubicBezTo>
                  <a:lnTo>
                    <a:pt x="1299" y="961"/>
                  </a:lnTo>
                  <a:cubicBezTo>
                    <a:pt x="1364" y="924"/>
                    <a:pt x="1404" y="853"/>
                    <a:pt x="1404" y="778"/>
                  </a:cubicBezTo>
                  <a:cubicBezTo>
                    <a:pt x="1404" y="702"/>
                    <a:pt x="1364" y="632"/>
                    <a:pt x="1299" y="595"/>
                  </a:cubicBezTo>
                  <a:lnTo>
                    <a:pt x="318" y="29"/>
                  </a:lnTo>
                  <a:cubicBezTo>
                    <a:pt x="285" y="10"/>
                    <a:pt x="248" y="0"/>
                    <a:pt x="2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8"/>
            <p:cNvSpPr/>
            <p:nvPr/>
          </p:nvSpPr>
          <p:spPr>
            <a:xfrm>
              <a:off x="4948175" y="3506075"/>
              <a:ext cx="209225" cy="15475"/>
            </a:xfrm>
            <a:custGeom>
              <a:rect b="b" l="l" r="r" t="t"/>
              <a:pathLst>
                <a:path extrusionOk="0" h="619" w="8369">
                  <a:moveTo>
                    <a:pt x="964" y="0"/>
                  </a:moveTo>
                  <a:cubicBezTo>
                    <a:pt x="876" y="0"/>
                    <a:pt x="815" y="158"/>
                    <a:pt x="815" y="158"/>
                  </a:cubicBezTo>
                  <a:lnTo>
                    <a:pt x="815" y="156"/>
                  </a:lnTo>
                  <a:lnTo>
                    <a:pt x="169" y="156"/>
                  </a:lnTo>
                  <a:cubicBezTo>
                    <a:pt x="154" y="156"/>
                    <a:pt x="140" y="162"/>
                    <a:pt x="130" y="173"/>
                  </a:cubicBezTo>
                  <a:cubicBezTo>
                    <a:pt x="0" y="306"/>
                    <a:pt x="93" y="464"/>
                    <a:pt x="221" y="464"/>
                  </a:cubicBezTo>
                  <a:lnTo>
                    <a:pt x="815" y="464"/>
                  </a:lnTo>
                  <a:lnTo>
                    <a:pt x="815" y="518"/>
                  </a:lnTo>
                  <a:cubicBezTo>
                    <a:pt x="815" y="532"/>
                    <a:pt x="821" y="545"/>
                    <a:pt x="831" y="556"/>
                  </a:cubicBezTo>
                  <a:cubicBezTo>
                    <a:pt x="876" y="600"/>
                    <a:pt x="925" y="618"/>
                    <a:pt x="969" y="618"/>
                  </a:cubicBezTo>
                  <a:cubicBezTo>
                    <a:pt x="1054" y="618"/>
                    <a:pt x="1123" y="549"/>
                    <a:pt x="1123" y="464"/>
                  </a:cubicBezTo>
                  <a:lnTo>
                    <a:pt x="8210" y="464"/>
                  </a:lnTo>
                  <a:cubicBezTo>
                    <a:pt x="8210" y="464"/>
                    <a:pt x="8368" y="403"/>
                    <a:pt x="8368" y="316"/>
                  </a:cubicBezTo>
                  <a:cubicBezTo>
                    <a:pt x="8368" y="229"/>
                    <a:pt x="8297" y="159"/>
                    <a:pt x="8210" y="156"/>
                  </a:cubicBezTo>
                  <a:lnTo>
                    <a:pt x="1123" y="156"/>
                  </a:lnTo>
                  <a:lnTo>
                    <a:pt x="1123" y="158"/>
                  </a:lnTo>
                  <a:cubicBezTo>
                    <a:pt x="1121" y="71"/>
                    <a:pt x="1050" y="0"/>
                    <a:pt x="9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8"/>
            <p:cNvSpPr/>
            <p:nvPr/>
          </p:nvSpPr>
          <p:spPr>
            <a:xfrm>
              <a:off x="5038850" y="3326450"/>
              <a:ext cx="29375" cy="56875"/>
            </a:xfrm>
            <a:custGeom>
              <a:rect b="b" l="l" r="r" t="t"/>
              <a:pathLst>
                <a:path extrusionOk="0" h="2275" w="1175">
                  <a:moveTo>
                    <a:pt x="519" y="1"/>
                  </a:moveTo>
                  <a:cubicBezTo>
                    <a:pt x="488" y="1"/>
                    <a:pt x="462" y="26"/>
                    <a:pt x="462" y="57"/>
                  </a:cubicBezTo>
                  <a:lnTo>
                    <a:pt x="462" y="252"/>
                  </a:lnTo>
                  <a:lnTo>
                    <a:pt x="435" y="252"/>
                  </a:lnTo>
                  <a:cubicBezTo>
                    <a:pt x="298" y="252"/>
                    <a:pt x="191" y="290"/>
                    <a:pt x="115" y="367"/>
                  </a:cubicBezTo>
                  <a:cubicBezTo>
                    <a:pt x="38" y="443"/>
                    <a:pt x="0" y="553"/>
                    <a:pt x="0" y="695"/>
                  </a:cubicBezTo>
                  <a:lnTo>
                    <a:pt x="0" y="795"/>
                  </a:lnTo>
                  <a:cubicBezTo>
                    <a:pt x="0" y="985"/>
                    <a:pt x="50" y="1111"/>
                    <a:pt x="151" y="1176"/>
                  </a:cubicBezTo>
                  <a:cubicBezTo>
                    <a:pt x="199" y="1209"/>
                    <a:pt x="246" y="1232"/>
                    <a:pt x="294" y="1245"/>
                  </a:cubicBezTo>
                  <a:cubicBezTo>
                    <a:pt x="340" y="1258"/>
                    <a:pt x="410" y="1270"/>
                    <a:pt x="504" y="1279"/>
                  </a:cubicBezTo>
                  <a:cubicBezTo>
                    <a:pt x="598" y="1288"/>
                    <a:pt x="662" y="1297"/>
                    <a:pt x="694" y="1304"/>
                  </a:cubicBezTo>
                  <a:cubicBezTo>
                    <a:pt x="730" y="1313"/>
                    <a:pt x="761" y="1329"/>
                    <a:pt x="788" y="1355"/>
                  </a:cubicBezTo>
                  <a:cubicBezTo>
                    <a:pt x="815" y="1381"/>
                    <a:pt x="828" y="1416"/>
                    <a:pt x="828" y="1460"/>
                  </a:cubicBezTo>
                  <a:lnTo>
                    <a:pt x="828" y="1504"/>
                  </a:lnTo>
                  <a:cubicBezTo>
                    <a:pt x="828" y="1578"/>
                    <a:pt x="815" y="1629"/>
                    <a:pt x="787" y="1655"/>
                  </a:cubicBezTo>
                  <a:cubicBezTo>
                    <a:pt x="759" y="1683"/>
                    <a:pt x="711" y="1697"/>
                    <a:pt x="641" y="1697"/>
                  </a:cubicBezTo>
                  <a:lnTo>
                    <a:pt x="534" y="1697"/>
                  </a:lnTo>
                  <a:cubicBezTo>
                    <a:pt x="462" y="1697"/>
                    <a:pt x="414" y="1684"/>
                    <a:pt x="387" y="1659"/>
                  </a:cubicBezTo>
                  <a:cubicBezTo>
                    <a:pt x="360" y="1634"/>
                    <a:pt x="347" y="1587"/>
                    <a:pt x="347" y="1518"/>
                  </a:cubicBezTo>
                  <a:lnTo>
                    <a:pt x="347" y="1503"/>
                  </a:lnTo>
                  <a:cubicBezTo>
                    <a:pt x="347" y="1471"/>
                    <a:pt x="321" y="1446"/>
                    <a:pt x="289" y="1446"/>
                  </a:cubicBezTo>
                  <a:lnTo>
                    <a:pt x="57" y="1446"/>
                  </a:lnTo>
                  <a:cubicBezTo>
                    <a:pt x="25" y="1446"/>
                    <a:pt x="0" y="1471"/>
                    <a:pt x="0" y="1503"/>
                  </a:cubicBezTo>
                  <a:lnTo>
                    <a:pt x="0" y="1556"/>
                  </a:lnTo>
                  <a:cubicBezTo>
                    <a:pt x="0" y="1697"/>
                    <a:pt x="38" y="1806"/>
                    <a:pt x="116" y="1886"/>
                  </a:cubicBezTo>
                  <a:cubicBezTo>
                    <a:pt x="194" y="1965"/>
                    <a:pt x="301" y="2005"/>
                    <a:pt x="440" y="2005"/>
                  </a:cubicBezTo>
                  <a:lnTo>
                    <a:pt x="462" y="2005"/>
                  </a:lnTo>
                  <a:lnTo>
                    <a:pt x="462" y="2218"/>
                  </a:lnTo>
                  <a:cubicBezTo>
                    <a:pt x="462" y="2249"/>
                    <a:pt x="488" y="2275"/>
                    <a:pt x="519" y="2275"/>
                  </a:cubicBezTo>
                  <a:lnTo>
                    <a:pt x="675" y="2275"/>
                  </a:lnTo>
                  <a:cubicBezTo>
                    <a:pt x="707" y="2275"/>
                    <a:pt x="732" y="2249"/>
                    <a:pt x="732" y="2218"/>
                  </a:cubicBezTo>
                  <a:lnTo>
                    <a:pt x="732" y="2005"/>
                  </a:lnTo>
                  <a:lnTo>
                    <a:pt x="740" y="2005"/>
                  </a:lnTo>
                  <a:cubicBezTo>
                    <a:pt x="874" y="2005"/>
                    <a:pt x="980" y="1966"/>
                    <a:pt x="1058" y="1888"/>
                  </a:cubicBezTo>
                  <a:cubicBezTo>
                    <a:pt x="1136" y="1811"/>
                    <a:pt x="1175" y="1702"/>
                    <a:pt x="1175" y="1561"/>
                  </a:cubicBezTo>
                  <a:lnTo>
                    <a:pt x="1175" y="1458"/>
                  </a:lnTo>
                  <a:cubicBezTo>
                    <a:pt x="1175" y="1282"/>
                    <a:pt x="1128" y="1159"/>
                    <a:pt x="1033" y="1091"/>
                  </a:cubicBezTo>
                  <a:cubicBezTo>
                    <a:pt x="986" y="1058"/>
                    <a:pt x="938" y="1034"/>
                    <a:pt x="891" y="1019"/>
                  </a:cubicBezTo>
                  <a:cubicBezTo>
                    <a:pt x="844" y="1003"/>
                    <a:pt x="773" y="992"/>
                    <a:pt x="679" y="984"/>
                  </a:cubicBezTo>
                  <a:cubicBezTo>
                    <a:pt x="585" y="976"/>
                    <a:pt x="518" y="968"/>
                    <a:pt x="479" y="960"/>
                  </a:cubicBezTo>
                  <a:cubicBezTo>
                    <a:pt x="445" y="953"/>
                    <a:pt x="414" y="939"/>
                    <a:pt x="387" y="916"/>
                  </a:cubicBezTo>
                  <a:cubicBezTo>
                    <a:pt x="360" y="893"/>
                    <a:pt x="347" y="863"/>
                    <a:pt x="347" y="822"/>
                  </a:cubicBezTo>
                  <a:lnTo>
                    <a:pt x="347" y="766"/>
                  </a:lnTo>
                  <a:cubicBezTo>
                    <a:pt x="347" y="685"/>
                    <a:pt x="359" y="630"/>
                    <a:pt x="386" y="601"/>
                  </a:cubicBezTo>
                  <a:cubicBezTo>
                    <a:pt x="412" y="574"/>
                    <a:pt x="461" y="560"/>
                    <a:pt x="535" y="560"/>
                  </a:cubicBezTo>
                  <a:lnTo>
                    <a:pt x="621" y="560"/>
                  </a:lnTo>
                  <a:cubicBezTo>
                    <a:pt x="695" y="560"/>
                    <a:pt x="744" y="573"/>
                    <a:pt x="770" y="597"/>
                  </a:cubicBezTo>
                  <a:cubicBezTo>
                    <a:pt x="796" y="623"/>
                    <a:pt x="809" y="670"/>
                    <a:pt x="809" y="738"/>
                  </a:cubicBezTo>
                  <a:lnTo>
                    <a:pt x="809" y="754"/>
                  </a:lnTo>
                  <a:cubicBezTo>
                    <a:pt x="809" y="784"/>
                    <a:pt x="834" y="810"/>
                    <a:pt x="866" y="810"/>
                  </a:cubicBezTo>
                  <a:lnTo>
                    <a:pt x="1099" y="810"/>
                  </a:lnTo>
                  <a:cubicBezTo>
                    <a:pt x="1131" y="810"/>
                    <a:pt x="1155" y="784"/>
                    <a:pt x="1155" y="754"/>
                  </a:cubicBezTo>
                  <a:lnTo>
                    <a:pt x="1155" y="701"/>
                  </a:lnTo>
                  <a:cubicBezTo>
                    <a:pt x="1155" y="562"/>
                    <a:pt x="1118" y="452"/>
                    <a:pt x="1044" y="372"/>
                  </a:cubicBezTo>
                  <a:cubicBezTo>
                    <a:pt x="969" y="292"/>
                    <a:pt x="867" y="252"/>
                    <a:pt x="738" y="252"/>
                  </a:cubicBezTo>
                  <a:lnTo>
                    <a:pt x="732" y="252"/>
                  </a:lnTo>
                  <a:lnTo>
                    <a:pt x="732" y="58"/>
                  </a:lnTo>
                  <a:cubicBezTo>
                    <a:pt x="732" y="26"/>
                    <a:pt x="707" y="1"/>
                    <a:pt x="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4" name="Google Shape;2404;p88"/>
          <p:cNvGrpSpPr/>
          <p:nvPr/>
        </p:nvGrpSpPr>
        <p:grpSpPr>
          <a:xfrm>
            <a:off x="7111313" y="3480502"/>
            <a:ext cx="253919" cy="277770"/>
            <a:chOff x="5402350" y="3294450"/>
            <a:chExt cx="225425" cy="246600"/>
          </a:xfrm>
        </p:grpSpPr>
        <p:sp>
          <p:nvSpPr>
            <p:cNvPr id="2405" name="Google Shape;2405;p88"/>
            <p:cNvSpPr/>
            <p:nvPr/>
          </p:nvSpPr>
          <p:spPr>
            <a:xfrm>
              <a:off x="5402350" y="3294450"/>
              <a:ext cx="225425" cy="246600"/>
            </a:xfrm>
            <a:custGeom>
              <a:rect b="b" l="l" r="r" t="t"/>
              <a:pathLst>
                <a:path extrusionOk="0" h="9864" w="9017">
                  <a:moveTo>
                    <a:pt x="829" y="3217"/>
                  </a:moveTo>
                  <a:lnTo>
                    <a:pt x="829" y="4431"/>
                  </a:lnTo>
                  <a:lnTo>
                    <a:pt x="319" y="4431"/>
                  </a:lnTo>
                  <a:cubicBezTo>
                    <a:pt x="302" y="4431"/>
                    <a:pt x="289" y="4418"/>
                    <a:pt x="289" y="4402"/>
                  </a:cubicBezTo>
                  <a:lnTo>
                    <a:pt x="289" y="3247"/>
                  </a:lnTo>
                  <a:cubicBezTo>
                    <a:pt x="289" y="3231"/>
                    <a:pt x="302" y="3217"/>
                    <a:pt x="319" y="3217"/>
                  </a:cubicBezTo>
                  <a:close/>
                  <a:moveTo>
                    <a:pt x="3468" y="2293"/>
                  </a:moveTo>
                  <a:lnTo>
                    <a:pt x="3468" y="5337"/>
                  </a:lnTo>
                  <a:lnTo>
                    <a:pt x="1436" y="5337"/>
                  </a:lnTo>
                  <a:cubicBezTo>
                    <a:pt x="1260" y="5337"/>
                    <a:pt x="1118" y="5195"/>
                    <a:pt x="1118" y="5019"/>
                  </a:cubicBezTo>
                  <a:lnTo>
                    <a:pt x="1118" y="2610"/>
                  </a:lnTo>
                  <a:cubicBezTo>
                    <a:pt x="1118" y="2435"/>
                    <a:pt x="1260" y="2293"/>
                    <a:pt x="1436" y="2293"/>
                  </a:cubicBezTo>
                  <a:close/>
                  <a:moveTo>
                    <a:pt x="8476" y="0"/>
                  </a:moveTo>
                  <a:cubicBezTo>
                    <a:pt x="8475" y="0"/>
                    <a:pt x="8473" y="0"/>
                    <a:pt x="8471" y="0"/>
                  </a:cubicBezTo>
                  <a:cubicBezTo>
                    <a:pt x="8205" y="2"/>
                    <a:pt x="7985" y="201"/>
                    <a:pt x="7944" y="458"/>
                  </a:cubicBezTo>
                  <a:cubicBezTo>
                    <a:pt x="7239" y="890"/>
                    <a:pt x="6493" y="1260"/>
                    <a:pt x="5725" y="1558"/>
                  </a:cubicBezTo>
                  <a:cubicBezTo>
                    <a:pt x="5096" y="1802"/>
                    <a:pt x="4444" y="2002"/>
                    <a:pt x="3784" y="2152"/>
                  </a:cubicBezTo>
                  <a:cubicBezTo>
                    <a:pt x="3756" y="2065"/>
                    <a:pt x="3675" y="2004"/>
                    <a:pt x="3581" y="2004"/>
                  </a:cubicBezTo>
                  <a:lnTo>
                    <a:pt x="1436" y="2004"/>
                  </a:lnTo>
                  <a:cubicBezTo>
                    <a:pt x="1100" y="2004"/>
                    <a:pt x="829" y="2275"/>
                    <a:pt x="829" y="2610"/>
                  </a:cubicBezTo>
                  <a:lnTo>
                    <a:pt x="829" y="2928"/>
                  </a:lnTo>
                  <a:lnTo>
                    <a:pt x="319" y="2928"/>
                  </a:lnTo>
                  <a:cubicBezTo>
                    <a:pt x="143" y="2928"/>
                    <a:pt x="0" y="3071"/>
                    <a:pt x="0" y="3247"/>
                  </a:cubicBezTo>
                  <a:lnTo>
                    <a:pt x="0" y="4402"/>
                  </a:lnTo>
                  <a:cubicBezTo>
                    <a:pt x="0" y="4578"/>
                    <a:pt x="143" y="4720"/>
                    <a:pt x="319" y="4720"/>
                  </a:cubicBezTo>
                  <a:lnTo>
                    <a:pt x="829" y="4720"/>
                  </a:lnTo>
                  <a:lnTo>
                    <a:pt x="829" y="5019"/>
                  </a:lnTo>
                  <a:cubicBezTo>
                    <a:pt x="829" y="5354"/>
                    <a:pt x="1100" y="5626"/>
                    <a:pt x="1435" y="5626"/>
                  </a:cubicBezTo>
                  <a:lnTo>
                    <a:pt x="2775" y="5626"/>
                  </a:lnTo>
                  <a:lnTo>
                    <a:pt x="2775" y="9575"/>
                  </a:lnTo>
                  <a:lnTo>
                    <a:pt x="2638" y="9575"/>
                  </a:lnTo>
                  <a:cubicBezTo>
                    <a:pt x="2302" y="9575"/>
                    <a:pt x="2026" y="9313"/>
                    <a:pt x="2009" y="8977"/>
                  </a:cubicBezTo>
                  <a:lnTo>
                    <a:pt x="1864" y="6116"/>
                  </a:lnTo>
                  <a:cubicBezTo>
                    <a:pt x="1860" y="6039"/>
                    <a:pt x="1798" y="5979"/>
                    <a:pt x="1722" y="5979"/>
                  </a:cubicBezTo>
                  <a:cubicBezTo>
                    <a:pt x="1719" y="5979"/>
                    <a:pt x="1715" y="5979"/>
                    <a:pt x="1712" y="5980"/>
                  </a:cubicBezTo>
                  <a:cubicBezTo>
                    <a:pt x="1632" y="5983"/>
                    <a:pt x="1571" y="6051"/>
                    <a:pt x="1576" y="6131"/>
                  </a:cubicBezTo>
                  <a:lnTo>
                    <a:pt x="1720" y="8993"/>
                  </a:lnTo>
                  <a:cubicBezTo>
                    <a:pt x="1745" y="9481"/>
                    <a:pt x="2148" y="9864"/>
                    <a:pt x="2638" y="9864"/>
                  </a:cubicBezTo>
                  <a:lnTo>
                    <a:pt x="2869" y="9864"/>
                  </a:lnTo>
                  <a:cubicBezTo>
                    <a:pt x="2976" y="9864"/>
                    <a:pt x="3064" y="9776"/>
                    <a:pt x="3064" y="9669"/>
                  </a:cubicBezTo>
                  <a:lnTo>
                    <a:pt x="3064" y="5626"/>
                  </a:lnTo>
                  <a:lnTo>
                    <a:pt x="3540" y="5626"/>
                  </a:lnTo>
                  <a:cubicBezTo>
                    <a:pt x="3635" y="5626"/>
                    <a:pt x="3716" y="5564"/>
                    <a:pt x="3746" y="5479"/>
                  </a:cubicBezTo>
                  <a:cubicBezTo>
                    <a:pt x="3833" y="5498"/>
                    <a:pt x="3921" y="5519"/>
                    <a:pt x="4008" y="5540"/>
                  </a:cubicBezTo>
                  <a:cubicBezTo>
                    <a:pt x="4020" y="5543"/>
                    <a:pt x="4031" y="5545"/>
                    <a:pt x="4043" y="5545"/>
                  </a:cubicBezTo>
                  <a:cubicBezTo>
                    <a:pt x="4113" y="5545"/>
                    <a:pt x="4176" y="5493"/>
                    <a:pt x="4187" y="5418"/>
                  </a:cubicBezTo>
                  <a:cubicBezTo>
                    <a:pt x="4196" y="5344"/>
                    <a:pt x="4145" y="5276"/>
                    <a:pt x="4073" y="5259"/>
                  </a:cubicBezTo>
                  <a:cubicBezTo>
                    <a:pt x="3969" y="5233"/>
                    <a:pt x="3863" y="5208"/>
                    <a:pt x="3757" y="5185"/>
                  </a:cubicBezTo>
                  <a:lnTo>
                    <a:pt x="3757" y="2441"/>
                  </a:lnTo>
                  <a:cubicBezTo>
                    <a:pt x="4454" y="2287"/>
                    <a:pt x="5143" y="2079"/>
                    <a:pt x="5809" y="1824"/>
                  </a:cubicBezTo>
                  <a:cubicBezTo>
                    <a:pt x="6543" y="1541"/>
                    <a:pt x="7258" y="1195"/>
                    <a:pt x="7937" y="794"/>
                  </a:cubicBezTo>
                  <a:lnTo>
                    <a:pt x="7937" y="1318"/>
                  </a:lnTo>
                  <a:cubicBezTo>
                    <a:pt x="7937" y="1392"/>
                    <a:pt x="7990" y="1458"/>
                    <a:pt x="8064" y="1467"/>
                  </a:cubicBezTo>
                  <a:cubicBezTo>
                    <a:pt x="8070" y="1468"/>
                    <a:pt x="8076" y="1468"/>
                    <a:pt x="8081" y="1468"/>
                  </a:cubicBezTo>
                  <a:cubicBezTo>
                    <a:pt x="8161" y="1468"/>
                    <a:pt x="8226" y="1404"/>
                    <a:pt x="8226" y="1324"/>
                  </a:cubicBezTo>
                  <a:lnTo>
                    <a:pt x="8226" y="547"/>
                  </a:lnTo>
                  <a:cubicBezTo>
                    <a:pt x="8226" y="419"/>
                    <a:pt x="8320" y="306"/>
                    <a:pt x="8448" y="291"/>
                  </a:cubicBezTo>
                  <a:cubicBezTo>
                    <a:pt x="8458" y="290"/>
                    <a:pt x="8468" y="290"/>
                    <a:pt x="8477" y="290"/>
                  </a:cubicBezTo>
                  <a:cubicBezTo>
                    <a:pt x="8615" y="290"/>
                    <a:pt x="8727" y="404"/>
                    <a:pt x="8727" y="544"/>
                  </a:cubicBezTo>
                  <a:lnTo>
                    <a:pt x="8727" y="7087"/>
                  </a:lnTo>
                  <a:cubicBezTo>
                    <a:pt x="8727" y="7217"/>
                    <a:pt x="8634" y="7330"/>
                    <a:pt x="8505" y="7344"/>
                  </a:cubicBezTo>
                  <a:cubicBezTo>
                    <a:pt x="8495" y="7345"/>
                    <a:pt x="8486" y="7346"/>
                    <a:pt x="8476" y="7346"/>
                  </a:cubicBezTo>
                  <a:cubicBezTo>
                    <a:pt x="8339" y="7346"/>
                    <a:pt x="8226" y="7232"/>
                    <a:pt x="8226" y="7091"/>
                  </a:cubicBezTo>
                  <a:lnTo>
                    <a:pt x="8226" y="2046"/>
                  </a:lnTo>
                  <a:cubicBezTo>
                    <a:pt x="8226" y="1972"/>
                    <a:pt x="8173" y="1906"/>
                    <a:pt x="8100" y="1897"/>
                  </a:cubicBezTo>
                  <a:cubicBezTo>
                    <a:pt x="8094" y="1896"/>
                    <a:pt x="8088" y="1896"/>
                    <a:pt x="8082" y="1896"/>
                  </a:cubicBezTo>
                  <a:cubicBezTo>
                    <a:pt x="8002" y="1896"/>
                    <a:pt x="7937" y="1960"/>
                    <a:pt x="7937" y="2041"/>
                  </a:cubicBezTo>
                  <a:lnTo>
                    <a:pt x="7937" y="6835"/>
                  </a:lnTo>
                  <a:cubicBezTo>
                    <a:pt x="7261" y="6434"/>
                    <a:pt x="6549" y="6088"/>
                    <a:pt x="5818" y="5805"/>
                  </a:cubicBezTo>
                  <a:cubicBezTo>
                    <a:pt x="5464" y="5667"/>
                    <a:pt x="5101" y="5543"/>
                    <a:pt x="4738" y="5436"/>
                  </a:cubicBezTo>
                  <a:cubicBezTo>
                    <a:pt x="4724" y="5431"/>
                    <a:pt x="4710" y="5430"/>
                    <a:pt x="4697" y="5430"/>
                  </a:cubicBezTo>
                  <a:cubicBezTo>
                    <a:pt x="4635" y="5430"/>
                    <a:pt x="4579" y="5470"/>
                    <a:pt x="4560" y="5532"/>
                  </a:cubicBezTo>
                  <a:cubicBezTo>
                    <a:pt x="4537" y="5609"/>
                    <a:pt x="4581" y="5690"/>
                    <a:pt x="4657" y="5712"/>
                  </a:cubicBezTo>
                  <a:cubicBezTo>
                    <a:pt x="5013" y="5818"/>
                    <a:pt x="5368" y="5939"/>
                    <a:pt x="5715" y="6074"/>
                  </a:cubicBezTo>
                  <a:cubicBezTo>
                    <a:pt x="6486" y="6373"/>
                    <a:pt x="7236" y="6744"/>
                    <a:pt x="7944" y="7176"/>
                  </a:cubicBezTo>
                  <a:cubicBezTo>
                    <a:pt x="7985" y="7434"/>
                    <a:pt x="8206" y="7632"/>
                    <a:pt x="8472" y="7634"/>
                  </a:cubicBezTo>
                  <a:cubicBezTo>
                    <a:pt x="8473" y="7634"/>
                    <a:pt x="8474" y="7634"/>
                    <a:pt x="8476" y="7634"/>
                  </a:cubicBezTo>
                  <a:cubicBezTo>
                    <a:pt x="8773" y="7634"/>
                    <a:pt x="9016" y="7379"/>
                    <a:pt x="9016" y="7081"/>
                  </a:cubicBezTo>
                  <a:lnTo>
                    <a:pt x="9016" y="554"/>
                  </a:lnTo>
                  <a:cubicBezTo>
                    <a:pt x="9016" y="255"/>
                    <a:pt x="8774" y="0"/>
                    <a:pt x="8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8"/>
            <p:cNvSpPr/>
            <p:nvPr/>
          </p:nvSpPr>
          <p:spPr>
            <a:xfrm>
              <a:off x="5445100" y="3375250"/>
              <a:ext cx="29300" cy="29275"/>
            </a:xfrm>
            <a:custGeom>
              <a:rect b="b" l="l" r="r" t="t"/>
              <a:pathLst>
                <a:path extrusionOk="0" h="1171" w="1172">
                  <a:moveTo>
                    <a:pt x="587" y="290"/>
                  </a:moveTo>
                  <a:cubicBezTo>
                    <a:pt x="750" y="290"/>
                    <a:pt x="883" y="422"/>
                    <a:pt x="883" y="586"/>
                  </a:cubicBezTo>
                  <a:cubicBezTo>
                    <a:pt x="883" y="749"/>
                    <a:pt x="750" y="882"/>
                    <a:pt x="587" y="882"/>
                  </a:cubicBezTo>
                  <a:cubicBezTo>
                    <a:pt x="423" y="882"/>
                    <a:pt x="290" y="749"/>
                    <a:pt x="290" y="586"/>
                  </a:cubicBezTo>
                  <a:cubicBezTo>
                    <a:pt x="290" y="422"/>
                    <a:pt x="423" y="290"/>
                    <a:pt x="587" y="290"/>
                  </a:cubicBezTo>
                  <a:close/>
                  <a:moveTo>
                    <a:pt x="587" y="1"/>
                  </a:moveTo>
                  <a:cubicBezTo>
                    <a:pt x="264" y="1"/>
                    <a:pt x="0" y="263"/>
                    <a:pt x="0" y="586"/>
                  </a:cubicBezTo>
                  <a:cubicBezTo>
                    <a:pt x="0" y="909"/>
                    <a:pt x="264" y="1171"/>
                    <a:pt x="587" y="1171"/>
                  </a:cubicBezTo>
                  <a:cubicBezTo>
                    <a:pt x="909" y="1171"/>
                    <a:pt x="1172" y="909"/>
                    <a:pt x="1172" y="586"/>
                  </a:cubicBezTo>
                  <a:cubicBezTo>
                    <a:pt x="1172" y="263"/>
                    <a:pt x="909" y="1"/>
                    <a:pt x="5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 name="Google Shape;2407;p88"/>
          <p:cNvGrpSpPr/>
          <p:nvPr/>
        </p:nvGrpSpPr>
        <p:grpSpPr>
          <a:xfrm>
            <a:off x="5575555" y="3482943"/>
            <a:ext cx="277545" cy="277235"/>
            <a:chOff x="4476550" y="3294675"/>
            <a:chExt cx="246400" cy="246125"/>
          </a:xfrm>
        </p:grpSpPr>
        <p:sp>
          <p:nvSpPr>
            <p:cNvPr id="2408" name="Google Shape;2408;p88"/>
            <p:cNvSpPr/>
            <p:nvPr/>
          </p:nvSpPr>
          <p:spPr>
            <a:xfrm>
              <a:off x="4476550" y="3294675"/>
              <a:ext cx="246400" cy="246125"/>
            </a:xfrm>
            <a:custGeom>
              <a:rect b="b" l="l" r="r" t="t"/>
              <a:pathLst>
                <a:path extrusionOk="0" h="9845" w="9856">
                  <a:moveTo>
                    <a:pt x="7913" y="290"/>
                  </a:moveTo>
                  <a:cubicBezTo>
                    <a:pt x="8796" y="290"/>
                    <a:pt x="9527" y="995"/>
                    <a:pt x="9552" y="1883"/>
                  </a:cubicBezTo>
                  <a:cubicBezTo>
                    <a:pt x="9565" y="2321"/>
                    <a:pt x="9406" y="2737"/>
                    <a:pt x="9106" y="3056"/>
                  </a:cubicBezTo>
                  <a:cubicBezTo>
                    <a:pt x="8804" y="3375"/>
                    <a:pt x="8397" y="3557"/>
                    <a:pt x="7959" y="3569"/>
                  </a:cubicBezTo>
                  <a:cubicBezTo>
                    <a:pt x="7943" y="3570"/>
                    <a:pt x="7928" y="3570"/>
                    <a:pt x="7912" y="3570"/>
                  </a:cubicBezTo>
                  <a:cubicBezTo>
                    <a:pt x="7029" y="3570"/>
                    <a:pt x="6298" y="2865"/>
                    <a:pt x="6272" y="1977"/>
                  </a:cubicBezTo>
                  <a:cubicBezTo>
                    <a:pt x="6260" y="1539"/>
                    <a:pt x="6418" y="1122"/>
                    <a:pt x="6720" y="804"/>
                  </a:cubicBezTo>
                  <a:cubicBezTo>
                    <a:pt x="7020" y="485"/>
                    <a:pt x="7427" y="303"/>
                    <a:pt x="7865" y="290"/>
                  </a:cubicBezTo>
                  <a:close/>
                  <a:moveTo>
                    <a:pt x="1929" y="290"/>
                  </a:moveTo>
                  <a:cubicBezTo>
                    <a:pt x="2834" y="290"/>
                    <a:pt x="3571" y="1025"/>
                    <a:pt x="3571" y="1930"/>
                  </a:cubicBezTo>
                  <a:cubicBezTo>
                    <a:pt x="3571" y="2308"/>
                    <a:pt x="3438" y="2678"/>
                    <a:pt x="3198" y="2970"/>
                  </a:cubicBezTo>
                  <a:cubicBezTo>
                    <a:pt x="3148" y="3031"/>
                    <a:pt x="3157" y="3122"/>
                    <a:pt x="3219" y="3172"/>
                  </a:cubicBezTo>
                  <a:cubicBezTo>
                    <a:pt x="3246" y="3194"/>
                    <a:pt x="3279" y="3205"/>
                    <a:pt x="3311" y="3205"/>
                  </a:cubicBezTo>
                  <a:cubicBezTo>
                    <a:pt x="3352" y="3205"/>
                    <a:pt x="3393" y="3187"/>
                    <a:pt x="3422" y="3153"/>
                  </a:cubicBezTo>
                  <a:cubicBezTo>
                    <a:pt x="3703" y="2809"/>
                    <a:pt x="3859" y="2374"/>
                    <a:pt x="3859" y="1930"/>
                  </a:cubicBezTo>
                  <a:cubicBezTo>
                    <a:pt x="3859" y="1792"/>
                    <a:pt x="3844" y="1656"/>
                    <a:pt x="3816" y="1527"/>
                  </a:cubicBezTo>
                  <a:cubicBezTo>
                    <a:pt x="4171" y="1412"/>
                    <a:pt x="4543" y="1352"/>
                    <a:pt x="4921" y="1352"/>
                  </a:cubicBezTo>
                  <a:cubicBezTo>
                    <a:pt x="5299" y="1352"/>
                    <a:pt x="5670" y="1411"/>
                    <a:pt x="6026" y="1527"/>
                  </a:cubicBezTo>
                  <a:cubicBezTo>
                    <a:pt x="5994" y="1676"/>
                    <a:pt x="5980" y="1829"/>
                    <a:pt x="5984" y="1985"/>
                  </a:cubicBezTo>
                  <a:cubicBezTo>
                    <a:pt x="6014" y="3029"/>
                    <a:pt x="6873" y="3858"/>
                    <a:pt x="7910" y="3858"/>
                  </a:cubicBezTo>
                  <a:cubicBezTo>
                    <a:pt x="7910" y="3858"/>
                    <a:pt x="7911" y="3858"/>
                    <a:pt x="7912" y="3858"/>
                  </a:cubicBezTo>
                  <a:lnTo>
                    <a:pt x="7968" y="3858"/>
                  </a:lnTo>
                  <a:cubicBezTo>
                    <a:pt x="8086" y="3854"/>
                    <a:pt x="8203" y="3841"/>
                    <a:pt x="8316" y="3816"/>
                  </a:cubicBezTo>
                  <a:cubicBezTo>
                    <a:pt x="8431" y="4172"/>
                    <a:pt x="8490" y="4543"/>
                    <a:pt x="8490" y="4921"/>
                  </a:cubicBezTo>
                  <a:cubicBezTo>
                    <a:pt x="8490" y="5300"/>
                    <a:pt x="8431" y="5672"/>
                    <a:pt x="8315" y="6029"/>
                  </a:cubicBezTo>
                  <a:cubicBezTo>
                    <a:pt x="8185" y="6001"/>
                    <a:pt x="8050" y="5987"/>
                    <a:pt x="7913" y="5987"/>
                  </a:cubicBezTo>
                  <a:cubicBezTo>
                    <a:pt x="6849" y="5987"/>
                    <a:pt x="5983" y="6852"/>
                    <a:pt x="5983" y="7916"/>
                  </a:cubicBezTo>
                  <a:cubicBezTo>
                    <a:pt x="5983" y="8053"/>
                    <a:pt x="5998" y="8187"/>
                    <a:pt x="6026" y="8315"/>
                  </a:cubicBezTo>
                  <a:cubicBezTo>
                    <a:pt x="5670" y="8432"/>
                    <a:pt x="5299" y="8490"/>
                    <a:pt x="4921" y="8490"/>
                  </a:cubicBezTo>
                  <a:cubicBezTo>
                    <a:pt x="4543" y="8490"/>
                    <a:pt x="4172" y="8431"/>
                    <a:pt x="3816" y="8315"/>
                  </a:cubicBezTo>
                  <a:cubicBezTo>
                    <a:pt x="3844" y="8187"/>
                    <a:pt x="3859" y="8053"/>
                    <a:pt x="3859" y="7916"/>
                  </a:cubicBezTo>
                  <a:cubicBezTo>
                    <a:pt x="3859" y="6852"/>
                    <a:pt x="2993" y="5987"/>
                    <a:pt x="1929" y="5987"/>
                  </a:cubicBezTo>
                  <a:cubicBezTo>
                    <a:pt x="1792" y="5987"/>
                    <a:pt x="1657" y="6001"/>
                    <a:pt x="1527" y="6029"/>
                  </a:cubicBezTo>
                  <a:cubicBezTo>
                    <a:pt x="1411" y="5672"/>
                    <a:pt x="1352" y="5300"/>
                    <a:pt x="1352" y="4921"/>
                  </a:cubicBezTo>
                  <a:cubicBezTo>
                    <a:pt x="1352" y="4543"/>
                    <a:pt x="1411" y="4172"/>
                    <a:pt x="1526" y="3816"/>
                  </a:cubicBezTo>
                  <a:cubicBezTo>
                    <a:pt x="1657" y="3844"/>
                    <a:pt x="1792" y="3858"/>
                    <a:pt x="1929" y="3858"/>
                  </a:cubicBezTo>
                  <a:cubicBezTo>
                    <a:pt x="2261" y="3858"/>
                    <a:pt x="2587" y="3774"/>
                    <a:pt x="2872" y="3612"/>
                  </a:cubicBezTo>
                  <a:cubicBezTo>
                    <a:pt x="2942" y="3573"/>
                    <a:pt x="2967" y="3486"/>
                    <a:pt x="2928" y="3416"/>
                  </a:cubicBezTo>
                  <a:cubicBezTo>
                    <a:pt x="2901" y="3369"/>
                    <a:pt x="2852" y="3343"/>
                    <a:pt x="2802" y="3343"/>
                  </a:cubicBezTo>
                  <a:cubicBezTo>
                    <a:pt x="2778" y="3343"/>
                    <a:pt x="2754" y="3349"/>
                    <a:pt x="2732" y="3361"/>
                  </a:cubicBezTo>
                  <a:cubicBezTo>
                    <a:pt x="2488" y="3498"/>
                    <a:pt x="2210" y="3570"/>
                    <a:pt x="1929" y="3570"/>
                  </a:cubicBezTo>
                  <a:cubicBezTo>
                    <a:pt x="1024" y="3570"/>
                    <a:pt x="289" y="2834"/>
                    <a:pt x="289" y="1930"/>
                  </a:cubicBezTo>
                  <a:cubicBezTo>
                    <a:pt x="289" y="1025"/>
                    <a:pt x="1025" y="290"/>
                    <a:pt x="1929" y="290"/>
                  </a:cubicBezTo>
                  <a:close/>
                  <a:moveTo>
                    <a:pt x="7913" y="6275"/>
                  </a:moveTo>
                  <a:cubicBezTo>
                    <a:pt x="8817" y="6275"/>
                    <a:pt x="9553" y="7011"/>
                    <a:pt x="9553" y="7915"/>
                  </a:cubicBezTo>
                  <a:cubicBezTo>
                    <a:pt x="9553" y="8820"/>
                    <a:pt x="8818" y="9557"/>
                    <a:pt x="7913" y="9557"/>
                  </a:cubicBezTo>
                  <a:cubicBezTo>
                    <a:pt x="7008" y="9557"/>
                    <a:pt x="6271" y="8820"/>
                    <a:pt x="6271" y="7915"/>
                  </a:cubicBezTo>
                  <a:cubicBezTo>
                    <a:pt x="6271" y="7011"/>
                    <a:pt x="7008" y="6275"/>
                    <a:pt x="7913" y="6275"/>
                  </a:cubicBezTo>
                  <a:close/>
                  <a:moveTo>
                    <a:pt x="1929" y="1"/>
                  </a:moveTo>
                  <a:cubicBezTo>
                    <a:pt x="866" y="1"/>
                    <a:pt x="0" y="867"/>
                    <a:pt x="0" y="1930"/>
                  </a:cubicBezTo>
                  <a:cubicBezTo>
                    <a:pt x="0" y="2754"/>
                    <a:pt x="520" y="3459"/>
                    <a:pt x="1250" y="3735"/>
                  </a:cubicBezTo>
                  <a:cubicBezTo>
                    <a:pt x="1126" y="4117"/>
                    <a:pt x="1063" y="4515"/>
                    <a:pt x="1063" y="4921"/>
                  </a:cubicBezTo>
                  <a:cubicBezTo>
                    <a:pt x="1063" y="5328"/>
                    <a:pt x="1126" y="5727"/>
                    <a:pt x="1251" y="6110"/>
                  </a:cubicBezTo>
                  <a:cubicBezTo>
                    <a:pt x="520" y="6385"/>
                    <a:pt x="0" y="7090"/>
                    <a:pt x="0" y="7915"/>
                  </a:cubicBezTo>
                  <a:cubicBezTo>
                    <a:pt x="0" y="8206"/>
                    <a:pt x="64" y="8485"/>
                    <a:pt x="187" y="8745"/>
                  </a:cubicBezTo>
                  <a:cubicBezTo>
                    <a:pt x="212" y="8797"/>
                    <a:pt x="264" y="8828"/>
                    <a:pt x="317" y="8828"/>
                  </a:cubicBezTo>
                  <a:cubicBezTo>
                    <a:pt x="338" y="8828"/>
                    <a:pt x="359" y="8823"/>
                    <a:pt x="380" y="8813"/>
                  </a:cubicBezTo>
                  <a:cubicBezTo>
                    <a:pt x="452" y="8779"/>
                    <a:pt x="482" y="8693"/>
                    <a:pt x="447" y="8621"/>
                  </a:cubicBezTo>
                  <a:cubicBezTo>
                    <a:pt x="343" y="8400"/>
                    <a:pt x="289" y="8163"/>
                    <a:pt x="289" y="7915"/>
                  </a:cubicBezTo>
                  <a:cubicBezTo>
                    <a:pt x="289" y="7011"/>
                    <a:pt x="1024" y="6275"/>
                    <a:pt x="1929" y="6275"/>
                  </a:cubicBezTo>
                  <a:cubicBezTo>
                    <a:pt x="2834" y="6275"/>
                    <a:pt x="3570" y="7011"/>
                    <a:pt x="3570" y="7915"/>
                  </a:cubicBezTo>
                  <a:cubicBezTo>
                    <a:pt x="3570" y="8820"/>
                    <a:pt x="2834" y="9557"/>
                    <a:pt x="1929" y="9557"/>
                  </a:cubicBezTo>
                  <a:cubicBezTo>
                    <a:pt x="1517" y="9557"/>
                    <a:pt x="1122" y="9402"/>
                    <a:pt x="819" y="9124"/>
                  </a:cubicBezTo>
                  <a:cubicBezTo>
                    <a:pt x="791" y="9098"/>
                    <a:pt x="756" y="9085"/>
                    <a:pt x="721" y="9085"/>
                  </a:cubicBezTo>
                  <a:cubicBezTo>
                    <a:pt x="682" y="9085"/>
                    <a:pt x="643" y="9101"/>
                    <a:pt x="615" y="9132"/>
                  </a:cubicBezTo>
                  <a:cubicBezTo>
                    <a:pt x="562" y="9190"/>
                    <a:pt x="565" y="9282"/>
                    <a:pt x="623" y="9336"/>
                  </a:cubicBezTo>
                  <a:cubicBezTo>
                    <a:pt x="980" y="9664"/>
                    <a:pt x="1444" y="9845"/>
                    <a:pt x="1929" y="9845"/>
                  </a:cubicBezTo>
                  <a:cubicBezTo>
                    <a:pt x="2755" y="9845"/>
                    <a:pt x="3461" y="9323"/>
                    <a:pt x="3735" y="8592"/>
                  </a:cubicBezTo>
                  <a:cubicBezTo>
                    <a:pt x="4117" y="8715"/>
                    <a:pt x="4515" y="8778"/>
                    <a:pt x="4921" y="8778"/>
                  </a:cubicBezTo>
                  <a:cubicBezTo>
                    <a:pt x="5326" y="8778"/>
                    <a:pt x="5724" y="8715"/>
                    <a:pt x="6106" y="8593"/>
                  </a:cubicBezTo>
                  <a:cubicBezTo>
                    <a:pt x="6380" y="9323"/>
                    <a:pt x="7087" y="9845"/>
                    <a:pt x="7913" y="9845"/>
                  </a:cubicBezTo>
                  <a:cubicBezTo>
                    <a:pt x="8976" y="9845"/>
                    <a:pt x="9841" y="8980"/>
                    <a:pt x="9841" y="7916"/>
                  </a:cubicBezTo>
                  <a:cubicBezTo>
                    <a:pt x="9842" y="7092"/>
                    <a:pt x="9322" y="6386"/>
                    <a:pt x="8591" y="6110"/>
                  </a:cubicBezTo>
                  <a:cubicBezTo>
                    <a:pt x="8716" y="5727"/>
                    <a:pt x="8779" y="5328"/>
                    <a:pt x="8779" y="4921"/>
                  </a:cubicBezTo>
                  <a:cubicBezTo>
                    <a:pt x="8779" y="4515"/>
                    <a:pt x="8716" y="4117"/>
                    <a:pt x="8592" y="3736"/>
                  </a:cubicBezTo>
                  <a:cubicBezTo>
                    <a:pt x="8864" y="3634"/>
                    <a:pt x="9111" y="3470"/>
                    <a:pt x="9315" y="3253"/>
                  </a:cubicBezTo>
                  <a:cubicBezTo>
                    <a:pt x="9669" y="2879"/>
                    <a:pt x="9855" y="2390"/>
                    <a:pt x="9841" y="1874"/>
                  </a:cubicBezTo>
                  <a:cubicBezTo>
                    <a:pt x="9811" y="829"/>
                    <a:pt x="8951" y="1"/>
                    <a:pt x="7912" y="1"/>
                  </a:cubicBezTo>
                  <a:cubicBezTo>
                    <a:pt x="7894" y="1"/>
                    <a:pt x="7875" y="1"/>
                    <a:pt x="7857" y="2"/>
                  </a:cubicBezTo>
                  <a:cubicBezTo>
                    <a:pt x="7342" y="16"/>
                    <a:pt x="6864" y="231"/>
                    <a:pt x="6510" y="605"/>
                  </a:cubicBezTo>
                  <a:cubicBezTo>
                    <a:pt x="6331" y="795"/>
                    <a:pt x="6195" y="1014"/>
                    <a:pt x="6107" y="1249"/>
                  </a:cubicBezTo>
                  <a:cubicBezTo>
                    <a:pt x="5724" y="1127"/>
                    <a:pt x="5326" y="1064"/>
                    <a:pt x="4921" y="1064"/>
                  </a:cubicBezTo>
                  <a:cubicBezTo>
                    <a:pt x="4515" y="1064"/>
                    <a:pt x="4117" y="1127"/>
                    <a:pt x="3735" y="1250"/>
                  </a:cubicBezTo>
                  <a:cubicBezTo>
                    <a:pt x="3460" y="521"/>
                    <a:pt x="2754" y="1"/>
                    <a:pt x="1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8"/>
            <p:cNvSpPr/>
            <p:nvPr/>
          </p:nvSpPr>
          <p:spPr>
            <a:xfrm>
              <a:off x="4495250" y="3321000"/>
              <a:ext cx="55925" cy="46500"/>
            </a:xfrm>
            <a:custGeom>
              <a:rect b="b" l="l" r="r" t="t"/>
              <a:pathLst>
                <a:path extrusionOk="0" h="1860" w="2237">
                  <a:moveTo>
                    <a:pt x="1503" y="288"/>
                  </a:moveTo>
                  <a:cubicBezTo>
                    <a:pt x="1573" y="288"/>
                    <a:pt x="1642" y="317"/>
                    <a:pt x="1690" y="373"/>
                  </a:cubicBezTo>
                  <a:cubicBezTo>
                    <a:pt x="1708" y="394"/>
                    <a:pt x="1732" y="409"/>
                    <a:pt x="1756" y="416"/>
                  </a:cubicBezTo>
                  <a:cubicBezTo>
                    <a:pt x="1748" y="441"/>
                    <a:pt x="1745" y="467"/>
                    <a:pt x="1750" y="493"/>
                  </a:cubicBezTo>
                  <a:cubicBezTo>
                    <a:pt x="1753" y="508"/>
                    <a:pt x="1754" y="523"/>
                    <a:pt x="1754" y="539"/>
                  </a:cubicBezTo>
                  <a:cubicBezTo>
                    <a:pt x="1754" y="679"/>
                    <a:pt x="1734" y="810"/>
                    <a:pt x="1694" y="928"/>
                  </a:cubicBezTo>
                  <a:cubicBezTo>
                    <a:pt x="1691" y="935"/>
                    <a:pt x="1689" y="940"/>
                    <a:pt x="1688" y="946"/>
                  </a:cubicBezTo>
                  <a:cubicBezTo>
                    <a:pt x="1613" y="1155"/>
                    <a:pt x="1477" y="1323"/>
                    <a:pt x="1286" y="1435"/>
                  </a:cubicBezTo>
                  <a:cubicBezTo>
                    <a:pt x="1134" y="1525"/>
                    <a:pt x="963" y="1570"/>
                    <a:pt x="786" y="1570"/>
                  </a:cubicBezTo>
                  <a:cubicBezTo>
                    <a:pt x="760" y="1570"/>
                    <a:pt x="734" y="1569"/>
                    <a:pt x="707" y="1567"/>
                  </a:cubicBezTo>
                  <a:cubicBezTo>
                    <a:pt x="755" y="1544"/>
                    <a:pt x="800" y="1518"/>
                    <a:pt x="843" y="1489"/>
                  </a:cubicBezTo>
                  <a:cubicBezTo>
                    <a:pt x="905" y="1447"/>
                    <a:pt x="927" y="1360"/>
                    <a:pt x="882" y="1288"/>
                  </a:cubicBezTo>
                  <a:cubicBezTo>
                    <a:pt x="868" y="1266"/>
                    <a:pt x="845" y="1248"/>
                    <a:pt x="820" y="1238"/>
                  </a:cubicBezTo>
                  <a:cubicBezTo>
                    <a:pt x="551" y="1118"/>
                    <a:pt x="407" y="927"/>
                    <a:pt x="393" y="672"/>
                  </a:cubicBezTo>
                  <a:cubicBezTo>
                    <a:pt x="389" y="620"/>
                    <a:pt x="392" y="569"/>
                    <a:pt x="398" y="523"/>
                  </a:cubicBezTo>
                  <a:cubicBezTo>
                    <a:pt x="590" y="683"/>
                    <a:pt x="834" y="773"/>
                    <a:pt x="1090" y="773"/>
                  </a:cubicBezTo>
                  <a:cubicBezTo>
                    <a:pt x="1099" y="773"/>
                    <a:pt x="1107" y="773"/>
                    <a:pt x="1116" y="773"/>
                  </a:cubicBezTo>
                  <a:cubicBezTo>
                    <a:pt x="1194" y="771"/>
                    <a:pt x="1255" y="706"/>
                    <a:pt x="1255" y="628"/>
                  </a:cubicBezTo>
                  <a:lnTo>
                    <a:pt x="1255" y="541"/>
                  </a:lnTo>
                  <a:lnTo>
                    <a:pt x="1255" y="539"/>
                  </a:lnTo>
                  <a:cubicBezTo>
                    <a:pt x="1254" y="467"/>
                    <a:pt x="1285" y="397"/>
                    <a:pt x="1341" y="349"/>
                  </a:cubicBezTo>
                  <a:cubicBezTo>
                    <a:pt x="1388" y="308"/>
                    <a:pt x="1446" y="288"/>
                    <a:pt x="1503" y="288"/>
                  </a:cubicBezTo>
                  <a:close/>
                  <a:moveTo>
                    <a:pt x="1512" y="0"/>
                  </a:moveTo>
                  <a:cubicBezTo>
                    <a:pt x="1387" y="0"/>
                    <a:pt x="1261" y="43"/>
                    <a:pt x="1160" y="131"/>
                  </a:cubicBezTo>
                  <a:cubicBezTo>
                    <a:pt x="1058" y="220"/>
                    <a:pt x="994" y="343"/>
                    <a:pt x="979" y="476"/>
                  </a:cubicBezTo>
                  <a:cubicBezTo>
                    <a:pt x="768" y="444"/>
                    <a:pt x="577" y="328"/>
                    <a:pt x="451" y="149"/>
                  </a:cubicBezTo>
                  <a:cubicBezTo>
                    <a:pt x="424" y="111"/>
                    <a:pt x="380" y="88"/>
                    <a:pt x="333" y="88"/>
                  </a:cubicBezTo>
                  <a:cubicBezTo>
                    <a:pt x="328" y="88"/>
                    <a:pt x="323" y="89"/>
                    <a:pt x="319" y="89"/>
                  </a:cubicBezTo>
                  <a:cubicBezTo>
                    <a:pt x="267" y="93"/>
                    <a:pt x="222" y="126"/>
                    <a:pt x="201" y="173"/>
                  </a:cubicBezTo>
                  <a:cubicBezTo>
                    <a:pt x="197" y="183"/>
                    <a:pt x="99" y="405"/>
                    <a:pt x="112" y="676"/>
                  </a:cubicBezTo>
                  <a:cubicBezTo>
                    <a:pt x="122" y="884"/>
                    <a:pt x="196" y="1152"/>
                    <a:pt x="467" y="1358"/>
                  </a:cubicBezTo>
                  <a:cubicBezTo>
                    <a:pt x="378" y="1386"/>
                    <a:pt x="284" y="1401"/>
                    <a:pt x="191" y="1401"/>
                  </a:cubicBezTo>
                  <a:cubicBezTo>
                    <a:pt x="181" y="1401"/>
                    <a:pt x="172" y="1401"/>
                    <a:pt x="163" y="1400"/>
                  </a:cubicBezTo>
                  <a:cubicBezTo>
                    <a:pt x="161" y="1400"/>
                    <a:pt x="159" y="1400"/>
                    <a:pt x="157" y="1400"/>
                  </a:cubicBezTo>
                  <a:cubicBezTo>
                    <a:pt x="92" y="1400"/>
                    <a:pt x="36" y="1443"/>
                    <a:pt x="19" y="1505"/>
                  </a:cubicBezTo>
                  <a:cubicBezTo>
                    <a:pt x="1" y="1569"/>
                    <a:pt x="30" y="1638"/>
                    <a:pt x="88" y="1670"/>
                  </a:cubicBezTo>
                  <a:cubicBezTo>
                    <a:pt x="314" y="1795"/>
                    <a:pt x="556" y="1859"/>
                    <a:pt x="794" y="1859"/>
                  </a:cubicBezTo>
                  <a:cubicBezTo>
                    <a:pt x="1021" y="1859"/>
                    <a:pt x="1243" y="1800"/>
                    <a:pt x="1441" y="1684"/>
                  </a:cubicBezTo>
                  <a:cubicBezTo>
                    <a:pt x="1689" y="1538"/>
                    <a:pt x="1869" y="1315"/>
                    <a:pt x="1967" y="1042"/>
                  </a:cubicBezTo>
                  <a:cubicBezTo>
                    <a:pt x="1970" y="1035"/>
                    <a:pt x="1972" y="1028"/>
                    <a:pt x="1974" y="1021"/>
                  </a:cubicBezTo>
                  <a:cubicBezTo>
                    <a:pt x="2025" y="872"/>
                    <a:pt x="2051" y="710"/>
                    <a:pt x="2051" y="538"/>
                  </a:cubicBezTo>
                  <a:cubicBezTo>
                    <a:pt x="2051" y="530"/>
                    <a:pt x="2051" y="523"/>
                    <a:pt x="2050" y="515"/>
                  </a:cubicBezTo>
                  <a:cubicBezTo>
                    <a:pt x="2133" y="418"/>
                    <a:pt x="2192" y="303"/>
                    <a:pt x="2222" y="179"/>
                  </a:cubicBezTo>
                  <a:cubicBezTo>
                    <a:pt x="2237" y="121"/>
                    <a:pt x="2213" y="59"/>
                    <a:pt x="2163" y="25"/>
                  </a:cubicBezTo>
                  <a:cubicBezTo>
                    <a:pt x="2139" y="9"/>
                    <a:pt x="2111" y="1"/>
                    <a:pt x="2083" y="1"/>
                  </a:cubicBezTo>
                  <a:cubicBezTo>
                    <a:pt x="2054" y="1"/>
                    <a:pt x="2024" y="10"/>
                    <a:pt x="1999" y="27"/>
                  </a:cubicBezTo>
                  <a:cubicBezTo>
                    <a:pt x="1950" y="61"/>
                    <a:pt x="1897" y="90"/>
                    <a:pt x="1843" y="114"/>
                  </a:cubicBezTo>
                  <a:cubicBezTo>
                    <a:pt x="1746" y="39"/>
                    <a:pt x="1629" y="0"/>
                    <a:pt x="15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8"/>
            <p:cNvSpPr/>
            <p:nvPr/>
          </p:nvSpPr>
          <p:spPr>
            <a:xfrm>
              <a:off x="4658600" y="3314900"/>
              <a:ext cx="32600" cy="56000"/>
            </a:xfrm>
            <a:custGeom>
              <a:rect b="b" l="l" r="r" t="t"/>
              <a:pathLst>
                <a:path extrusionOk="0" h="2240" w="1304">
                  <a:moveTo>
                    <a:pt x="518" y="1"/>
                  </a:moveTo>
                  <a:cubicBezTo>
                    <a:pt x="434" y="1"/>
                    <a:pt x="366" y="69"/>
                    <a:pt x="366" y="152"/>
                  </a:cubicBezTo>
                  <a:lnTo>
                    <a:pt x="366" y="945"/>
                  </a:lnTo>
                  <a:lnTo>
                    <a:pt x="166" y="945"/>
                  </a:lnTo>
                  <a:cubicBezTo>
                    <a:pt x="97" y="945"/>
                    <a:pt x="35" y="990"/>
                    <a:pt x="21" y="1057"/>
                  </a:cubicBezTo>
                  <a:cubicBezTo>
                    <a:pt x="0" y="1151"/>
                    <a:pt x="71" y="1234"/>
                    <a:pt x="162" y="1234"/>
                  </a:cubicBezTo>
                  <a:lnTo>
                    <a:pt x="366" y="1234"/>
                  </a:lnTo>
                  <a:lnTo>
                    <a:pt x="366" y="2091"/>
                  </a:lnTo>
                  <a:cubicBezTo>
                    <a:pt x="366" y="2160"/>
                    <a:pt x="412" y="2222"/>
                    <a:pt x="479" y="2237"/>
                  </a:cubicBezTo>
                  <a:cubicBezTo>
                    <a:pt x="490" y="2239"/>
                    <a:pt x="500" y="2240"/>
                    <a:pt x="511" y="2240"/>
                  </a:cubicBezTo>
                  <a:cubicBezTo>
                    <a:pt x="591" y="2240"/>
                    <a:pt x="655" y="2175"/>
                    <a:pt x="655" y="2096"/>
                  </a:cubicBezTo>
                  <a:lnTo>
                    <a:pt x="655" y="1234"/>
                  </a:lnTo>
                  <a:lnTo>
                    <a:pt x="874" y="1234"/>
                  </a:lnTo>
                  <a:cubicBezTo>
                    <a:pt x="942" y="1234"/>
                    <a:pt x="1005" y="1188"/>
                    <a:pt x="1019" y="1122"/>
                  </a:cubicBezTo>
                  <a:cubicBezTo>
                    <a:pt x="1040" y="1028"/>
                    <a:pt x="969" y="945"/>
                    <a:pt x="878" y="945"/>
                  </a:cubicBezTo>
                  <a:lnTo>
                    <a:pt x="655" y="945"/>
                  </a:lnTo>
                  <a:lnTo>
                    <a:pt x="655" y="361"/>
                  </a:lnTo>
                  <a:cubicBezTo>
                    <a:pt x="655" y="322"/>
                    <a:pt x="687" y="290"/>
                    <a:pt x="725" y="290"/>
                  </a:cubicBezTo>
                  <a:lnTo>
                    <a:pt x="1147" y="290"/>
                  </a:lnTo>
                  <a:cubicBezTo>
                    <a:pt x="1157" y="290"/>
                    <a:pt x="1169" y="286"/>
                    <a:pt x="1176" y="279"/>
                  </a:cubicBezTo>
                  <a:cubicBezTo>
                    <a:pt x="1303" y="153"/>
                    <a:pt x="1216" y="1"/>
                    <a:pt x="10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8"/>
            <p:cNvSpPr/>
            <p:nvPr/>
          </p:nvSpPr>
          <p:spPr>
            <a:xfrm>
              <a:off x="4511700" y="3472950"/>
              <a:ext cx="34475" cy="38275"/>
            </a:xfrm>
            <a:custGeom>
              <a:rect b="b" l="l" r="r" t="t"/>
              <a:pathLst>
                <a:path extrusionOk="0" h="1531" w="1379">
                  <a:moveTo>
                    <a:pt x="290" y="354"/>
                  </a:moveTo>
                  <a:lnTo>
                    <a:pt x="1002" y="766"/>
                  </a:lnTo>
                  <a:lnTo>
                    <a:pt x="290" y="1176"/>
                  </a:lnTo>
                  <a:lnTo>
                    <a:pt x="290" y="354"/>
                  </a:lnTo>
                  <a:close/>
                  <a:moveTo>
                    <a:pt x="199" y="0"/>
                  </a:moveTo>
                  <a:cubicBezTo>
                    <a:pt x="165" y="0"/>
                    <a:pt x="131" y="9"/>
                    <a:pt x="100" y="26"/>
                  </a:cubicBezTo>
                  <a:cubicBezTo>
                    <a:pt x="39" y="62"/>
                    <a:pt x="1" y="128"/>
                    <a:pt x="1" y="198"/>
                  </a:cubicBezTo>
                  <a:lnTo>
                    <a:pt x="1" y="1332"/>
                  </a:lnTo>
                  <a:cubicBezTo>
                    <a:pt x="1" y="1403"/>
                    <a:pt x="39" y="1469"/>
                    <a:pt x="100" y="1504"/>
                  </a:cubicBezTo>
                  <a:cubicBezTo>
                    <a:pt x="131" y="1522"/>
                    <a:pt x="164" y="1531"/>
                    <a:pt x="199" y="1531"/>
                  </a:cubicBezTo>
                  <a:cubicBezTo>
                    <a:pt x="233" y="1531"/>
                    <a:pt x="268" y="1522"/>
                    <a:pt x="298" y="1504"/>
                  </a:cubicBezTo>
                  <a:lnTo>
                    <a:pt x="1280" y="938"/>
                  </a:lnTo>
                  <a:cubicBezTo>
                    <a:pt x="1341" y="902"/>
                    <a:pt x="1379" y="836"/>
                    <a:pt x="1379" y="766"/>
                  </a:cubicBezTo>
                  <a:cubicBezTo>
                    <a:pt x="1379" y="695"/>
                    <a:pt x="1341" y="629"/>
                    <a:pt x="1280" y="594"/>
                  </a:cubicBezTo>
                  <a:lnTo>
                    <a:pt x="298" y="26"/>
                  </a:lnTo>
                  <a:cubicBezTo>
                    <a:pt x="268" y="9"/>
                    <a:pt x="234" y="0"/>
                    <a:pt x="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8"/>
            <p:cNvSpPr/>
            <p:nvPr/>
          </p:nvSpPr>
          <p:spPr>
            <a:xfrm>
              <a:off x="4648950" y="3467100"/>
              <a:ext cx="51075" cy="51075"/>
            </a:xfrm>
            <a:custGeom>
              <a:rect b="b" l="l" r="r" t="t"/>
              <a:pathLst>
                <a:path extrusionOk="0" h="2043" w="2043">
                  <a:moveTo>
                    <a:pt x="1648" y="289"/>
                  </a:moveTo>
                  <a:cubicBezTo>
                    <a:pt x="1707" y="289"/>
                    <a:pt x="1754" y="336"/>
                    <a:pt x="1754" y="395"/>
                  </a:cubicBezTo>
                  <a:lnTo>
                    <a:pt x="1754" y="1647"/>
                  </a:lnTo>
                  <a:cubicBezTo>
                    <a:pt x="1754" y="1705"/>
                    <a:pt x="1707" y="1754"/>
                    <a:pt x="1648" y="1754"/>
                  </a:cubicBezTo>
                  <a:lnTo>
                    <a:pt x="397" y="1754"/>
                  </a:lnTo>
                  <a:cubicBezTo>
                    <a:pt x="338" y="1754"/>
                    <a:pt x="290" y="1705"/>
                    <a:pt x="290" y="1647"/>
                  </a:cubicBezTo>
                  <a:lnTo>
                    <a:pt x="290" y="396"/>
                  </a:lnTo>
                  <a:cubicBezTo>
                    <a:pt x="290" y="337"/>
                    <a:pt x="338" y="289"/>
                    <a:pt x="397" y="289"/>
                  </a:cubicBezTo>
                  <a:close/>
                  <a:moveTo>
                    <a:pt x="395" y="0"/>
                  </a:moveTo>
                  <a:cubicBezTo>
                    <a:pt x="177" y="0"/>
                    <a:pt x="1" y="177"/>
                    <a:pt x="1" y="395"/>
                  </a:cubicBezTo>
                  <a:lnTo>
                    <a:pt x="1" y="1648"/>
                  </a:lnTo>
                  <a:cubicBezTo>
                    <a:pt x="1" y="1866"/>
                    <a:pt x="177" y="2043"/>
                    <a:pt x="395" y="2043"/>
                  </a:cubicBezTo>
                  <a:lnTo>
                    <a:pt x="1648" y="2043"/>
                  </a:lnTo>
                  <a:cubicBezTo>
                    <a:pt x="1866" y="2043"/>
                    <a:pt x="2043" y="1866"/>
                    <a:pt x="2043" y="1648"/>
                  </a:cubicBezTo>
                  <a:lnTo>
                    <a:pt x="2043" y="395"/>
                  </a:lnTo>
                  <a:cubicBezTo>
                    <a:pt x="2043" y="177"/>
                    <a:pt x="1866" y="0"/>
                    <a:pt x="1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8"/>
            <p:cNvSpPr/>
            <p:nvPr/>
          </p:nvSpPr>
          <p:spPr>
            <a:xfrm>
              <a:off x="4663450" y="3481675"/>
              <a:ext cx="21825" cy="21800"/>
            </a:xfrm>
            <a:custGeom>
              <a:rect b="b" l="l" r="r" t="t"/>
              <a:pathLst>
                <a:path extrusionOk="0" h="872" w="873">
                  <a:moveTo>
                    <a:pt x="437" y="288"/>
                  </a:moveTo>
                  <a:cubicBezTo>
                    <a:pt x="518" y="288"/>
                    <a:pt x="584" y="355"/>
                    <a:pt x="584" y="436"/>
                  </a:cubicBezTo>
                  <a:cubicBezTo>
                    <a:pt x="584" y="518"/>
                    <a:pt x="518" y="583"/>
                    <a:pt x="437" y="583"/>
                  </a:cubicBezTo>
                  <a:cubicBezTo>
                    <a:pt x="355" y="583"/>
                    <a:pt x="289" y="518"/>
                    <a:pt x="289" y="436"/>
                  </a:cubicBezTo>
                  <a:cubicBezTo>
                    <a:pt x="289" y="354"/>
                    <a:pt x="355" y="288"/>
                    <a:pt x="437" y="288"/>
                  </a:cubicBezTo>
                  <a:close/>
                  <a:moveTo>
                    <a:pt x="437" y="0"/>
                  </a:moveTo>
                  <a:cubicBezTo>
                    <a:pt x="196" y="0"/>
                    <a:pt x="1" y="196"/>
                    <a:pt x="1" y="436"/>
                  </a:cubicBezTo>
                  <a:cubicBezTo>
                    <a:pt x="1" y="676"/>
                    <a:pt x="196" y="871"/>
                    <a:pt x="437" y="871"/>
                  </a:cubicBezTo>
                  <a:cubicBezTo>
                    <a:pt x="677" y="871"/>
                    <a:pt x="873" y="676"/>
                    <a:pt x="873" y="436"/>
                  </a:cubicBezTo>
                  <a:cubicBezTo>
                    <a:pt x="873" y="196"/>
                    <a:pt x="677" y="0"/>
                    <a:pt x="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8"/>
            <p:cNvSpPr/>
            <p:nvPr/>
          </p:nvSpPr>
          <p:spPr>
            <a:xfrm>
              <a:off x="4566150" y="3380275"/>
              <a:ext cx="63100" cy="77225"/>
            </a:xfrm>
            <a:custGeom>
              <a:rect b="b" l="l" r="r" t="t"/>
              <a:pathLst>
                <a:path extrusionOk="0" h="3089" w="2524">
                  <a:moveTo>
                    <a:pt x="828" y="949"/>
                  </a:moveTo>
                  <a:lnTo>
                    <a:pt x="828" y="1701"/>
                  </a:lnTo>
                  <a:lnTo>
                    <a:pt x="289" y="1700"/>
                  </a:lnTo>
                  <a:lnTo>
                    <a:pt x="289" y="949"/>
                  </a:lnTo>
                  <a:close/>
                  <a:moveTo>
                    <a:pt x="2379" y="1"/>
                  </a:moveTo>
                  <a:cubicBezTo>
                    <a:pt x="2368" y="1"/>
                    <a:pt x="2357" y="2"/>
                    <a:pt x="2346" y="4"/>
                  </a:cubicBezTo>
                  <a:cubicBezTo>
                    <a:pt x="2280" y="19"/>
                    <a:pt x="2234" y="81"/>
                    <a:pt x="2234" y="149"/>
                  </a:cubicBezTo>
                  <a:lnTo>
                    <a:pt x="2234" y="221"/>
                  </a:lnTo>
                  <a:cubicBezTo>
                    <a:pt x="2030" y="341"/>
                    <a:pt x="1816" y="443"/>
                    <a:pt x="1596" y="528"/>
                  </a:cubicBezTo>
                  <a:cubicBezTo>
                    <a:pt x="1419" y="596"/>
                    <a:pt x="1237" y="651"/>
                    <a:pt x="1053" y="695"/>
                  </a:cubicBezTo>
                  <a:cubicBezTo>
                    <a:pt x="1025" y="674"/>
                    <a:pt x="989" y="660"/>
                    <a:pt x="951" y="660"/>
                  </a:cubicBezTo>
                  <a:lnTo>
                    <a:pt x="289" y="660"/>
                  </a:lnTo>
                  <a:cubicBezTo>
                    <a:pt x="130" y="660"/>
                    <a:pt x="0" y="790"/>
                    <a:pt x="0" y="950"/>
                  </a:cubicBezTo>
                  <a:lnTo>
                    <a:pt x="0" y="1701"/>
                  </a:lnTo>
                  <a:cubicBezTo>
                    <a:pt x="0" y="1861"/>
                    <a:pt x="129" y="1990"/>
                    <a:pt x="289" y="1990"/>
                  </a:cubicBezTo>
                  <a:lnTo>
                    <a:pt x="419" y="1990"/>
                  </a:lnTo>
                  <a:lnTo>
                    <a:pt x="469" y="2952"/>
                  </a:lnTo>
                  <a:cubicBezTo>
                    <a:pt x="473" y="3029"/>
                    <a:pt x="537" y="3089"/>
                    <a:pt x="614" y="3089"/>
                  </a:cubicBezTo>
                  <a:cubicBezTo>
                    <a:pt x="616" y="3089"/>
                    <a:pt x="619" y="3087"/>
                    <a:pt x="621" y="3087"/>
                  </a:cubicBezTo>
                  <a:cubicBezTo>
                    <a:pt x="701" y="3083"/>
                    <a:pt x="763" y="3015"/>
                    <a:pt x="758" y="2936"/>
                  </a:cubicBezTo>
                  <a:lnTo>
                    <a:pt x="709" y="1990"/>
                  </a:lnTo>
                  <a:lnTo>
                    <a:pt x="949" y="1990"/>
                  </a:lnTo>
                  <a:cubicBezTo>
                    <a:pt x="987" y="1990"/>
                    <a:pt x="1023" y="1977"/>
                    <a:pt x="1051" y="1955"/>
                  </a:cubicBezTo>
                  <a:cubicBezTo>
                    <a:pt x="1169" y="1983"/>
                    <a:pt x="1286" y="2017"/>
                    <a:pt x="1400" y="2054"/>
                  </a:cubicBezTo>
                  <a:cubicBezTo>
                    <a:pt x="1415" y="2059"/>
                    <a:pt x="1431" y="2062"/>
                    <a:pt x="1446" y="2062"/>
                  </a:cubicBezTo>
                  <a:cubicBezTo>
                    <a:pt x="1507" y="2062"/>
                    <a:pt x="1563" y="2023"/>
                    <a:pt x="1583" y="1962"/>
                  </a:cubicBezTo>
                  <a:cubicBezTo>
                    <a:pt x="1609" y="1887"/>
                    <a:pt x="1567" y="1805"/>
                    <a:pt x="1491" y="1780"/>
                  </a:cubicBezTo>
                  <a:cubicBezTo>
                    <a:pt x="1369" y="1740"/>
                    <a:pt x="1243" y="1704"/>
                    <a:pt x="1117" y="1674"/>
                  </a:cubicBezTo>
                  <a:lnTo>
                    <a:pt x="1117" y="970"/>
                  </a:lnTo>
                  <a:cubicBezTo>
                    <a:pt x="1314" y="923"/>
                    <a:pt x="1510" y="862"/>
                    <a:pt x="1699" y="790"/>
                  </a:cubicBezTo>
                  <a:cubicBezTo>
                    <a:pt x="1882" y="720"/>
                    <a:pt x="2062" y="638"/>
                    <a:pt x="2235" y="544"/>
                  </a:cubicBezTo>
                  <a:lnTo>
                    <a:pt x="2235" y="2096"/>
                  </a:lnTo>
                  <a:cubicBezTo>
                    <a:pt x="2171" y="2062"/>
                    <a:pt x="2107" y="2029"/>
                    <a:pt x="2042" y="1998"/>
                  </a:cubicBezTo>
                  <a:cubicBezTo>
                    <a:pt x="2022" y="1989"/>
                    <a:pt x="2001" y="1984"/>
                    <a:pt x="1980" y="1984"/>
                  </a:cubicBezTo>
                  <a:cubicBezTo>
                    <a:pt x="1926" y="1984"/>
                    <a:pt x="1874" y="2014"/>
                    <a:pt x="1849" y="2066"/>
                  </a:cubicBezTo>
                  <a:cubicBezTo>
                    <a:pt x="1815" y="2138"/>
                    <a:pt x="1845" y="2224"/>
                    <a:pt x="1917" y="2259"/>
                  </a:cubicBezTo>
                  <a:cubicBezTo>
                    <a:pt x="2025" y="2310"/>
                    <a:pt x="2131" y="2368"/>
                    <a:pt x="2235" y="2428"/>
                  </a:cubicBezTo>
                  <a:lnTo>
                    <a:pt x="2235" y="2488"/>
                  </a:lnTo>
                  <a:cubicBezTo>
                    <a:pt x="2235" y="2557"/>
                    <a:pt x="2280" y="2620"/>
                    <a:pt x="2347" y="2634"/>
                  </a:cubicBezTo>
                  <a:cubicBezTo>
                    <a:pt x="2357" y="2636"/>
                    <a:pt x="2368" y="2637"/>
                    <a:pt x="2378" y="2637"/>
                  </a:cubicBezTo>
                  <a:cubicBezTo>
                    <a:pt x="2458" y="2637"/>
                    <a:pt x="2524" y="2572"/>
                    <a:pt x="2524" y="2493"/>
                  </a:cubicBezTo>
                  <a:lnTo>
                    <a:pt x="2524" y="145"/>
                  </a:lnTo>
                  <a:cubicBezTo>
                    <a:pt x="2523" y="65"/>
                    <a:pt x="2459" y="1"/>
                    <a:pt x="2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5" name="Google Shape;2415;p88"/>
          <p:cNvGrpSpPr/>
          <p:nvPr/>
        </p:nvGrpSpPr>
        <p:grpSpPr>
          <a:xfrm>
            <a:off x="4813450" y="3480768"/>
            <a:ext cx="277770" cy="277235"/>
            <a:chOff x="3993625" y="3294675"/>
            <a:chExt cx="246600" cy="246125"/>
          </a:xfrm>
        </p:grpSpPr>
        <p:sp>
          <p:nvSpPr>
            <p:cNvPr id="2416" name="Google Shape;2416;p88"/>
            <p:cNvSpPr/>
            <p:nvPr/>
          </p:nvSpPr>
          <p:spPr>
            <a:xfrm>
              <a:off x="3993625" y="3294675"/>
              <a:ext cx="246600" cy="246125"/>
            </a:xfrm>
            <a:custGeom>
              <a:rect b="b" l="l" r="r" t="t"/>
              <a:pathLst>
                <a:path extrusionOk="0" h="9845" w="9864">
                  <a:moveTo>
                    <a:pt x="3045" y="2101"/>
                  </a:moveTo>
                  <a:lnTo>
                    <a:pt x="3045" y="2736"/>
                  </a:lnTo>
                  <a:lnTo>
                    <a:pt x="2813" y="2736"/>
                  </a:lnTo>
                  <a:lnTo>
                    <a:pt x="2813" y="2101"/>
                  </a:lnTo>
                  <a:close/>
                  <a:moveTo>
                    <a:pt x="4662" y="1523"/>
                  </a:moveTo>
                  <a:lnTo>
                    <a:pt x="4662" y="3276"/>
                  </a:lnTo>
                  <a:lnTo>
                    <a:pt x="3434" y="3276"/>
                  </a:lnTo>
                  <a:cubicBezTo>
                    <a:pt x="3377" y="3259"/>
                    <a:pt x="3334" y="3205"/>
                    <a:pt x="3334" y="3141"/>
                  </a:cubicBezTo>
                  <a:lnTo>
                    <a:pt x="3334" y="1663"/>
                  </a:lnTo>
                  <a:cubicBezTo>
                    <a:pt x="3334" y="1585"/>
                    <a:pt x="3396" y="1523"/>
                    <a:pt x="3473" y="1523"/>
                  </a:cubicBezTo>
                  <a:close/>
                  <a:moveTo>
                    <a:pt x="7934" y="290"/>
                  </a:moveTo>
                  <a:cubicBezTo>
                    <a:pt x="8010" y="290"/>
                    <a:pt x="8072" y="352"/>
                    <a:pt x="8072" y="428"/>
                  </a:cubicBezTo>
                  <a:lnTo>
                    <a:pt x="8072" y="4389"/>
                  </a:lnTo>
                  <a:cubicBezTo>
                    <a:pt x="8072" y="4466"/>
                    <a:pt x="8010" y="4528"/>
                    <a:pt x="7934" y="4528"/>
                  </a:cubicBezTo>
                  <a:lnTo>
                    <a:pt x="7845" y="4528"/>
                  </a:lnTo>
                  <a:cubicBezTo>
                    <a:pt x="7769" y="4528"/>
                    <a:pt x="7706" y="4465"/>
                    <a:pt x="7706" y="4389"/>
                  </a:cubicBezTo>
                  <a:lnTo>
                    <a:pt x="7706" y="428"/>
                  </a:lnTo>
                  <a:cubicBezTo>
                    <a:pt x="7706" y="351"/>
                    <a:pt x="7768" y="290"/>
                    <a:pt x="7845" y="290"/>
                  </a:cubicBezTo>
                  <a:close/>
                  <a:moveTo>
                    <a:pt x="4239" y="3584"/>
                  </a:moveTo>
                  <a:lnTo>
                    <a:pt x="4239" y="5895"/>
                  </a:lnTo>
                  <a:lnTo>
                    <a:pt x="4210" y="5895"/>
                  </a:lnTo>
                  <a:cubicBezTo>
                    <a:pt x="4034" y="5895"/>
                    <a:pt x="3888" y="5758"/>
                    <a:pt x="3879" y="5582"/>
                  </a:cubicBezTo>
                  <a:lnTo>
                    <a:pt x="3775" y="3584"/>
                  </a:lnTo>
                  <a:close/>
                  <a:moveTo>
                    <a:pt x="7845" y="1"/>
                  </a:moveTo>
                  <a:cubicBezTo>
                    <a:pt x="7655" y="1"/>
                    <a:pt x="7493" y="125"/>
                    <a:pt x="7438" y="297"/>
                  </a:cubicBezTo>
                  <a:cubicBezTo>
                    <a:pt x="7005" y="559"/>
                    <a:pt x="6548" y="783"/>
                    <a:pt x="6076" y="965"/>
                  </a:cubicBezTo>
                  <a:cubicBezTo>
                    <a:pt x="5853" y="1052"/>
                    <a:pt x="5623" y="1129"/>
                    <a:pt x="5393" y="1196"/>
                  </a:cubicBezTo>
                  <a:cubicBezTo>
                    <a:pt x="5321" y="1216"/>
                    <a:pt x="5273" y="1285"/>
                    <a:pt x="5284" y="1358"/>
                  </a:cubicBezTo>
                  <a:cubicBezTo>
                    <a:pt x="5296" y="1431"/>
                    <a:pt x="5359" y="1480"/>
                    <a:pt x="5427" y="1480"/>
                  </a:cubicBezTo>
                  <a:cubicBezTo>
                    <a:pt x="5441" y="1480"/>
                    <a:pt x="5455" y="1478"/>
                    <a:pt x="5468" y="1474"/>
                  </a:cubicBezTo>
                  <a:cubicBezTo>
                    <a:pt x="5708" y="1405"/>
                    <a:pt x="5948" y="1324"/>
                    <a:pt x="6180" y="1235"/>
                  </a:cubicBezTo>
                  <a:cubicBezTo>
                    <a:pt x="6606" y="1071"/>
                    <a:pt x="7021" y="873"/>
                    <a:pt x="7417" y="645"/>
                  </a:cubicBezTo>
                  <a:lnTo>
                    <a:pt x="7417" y="4173"/>
                  </a:lnTo>
                  <a:cubicBezTo>
                    <a:pt x="7018" y="3945"/>
                    <a:pt x="6602" y="3746"/>
                    <a:pt x="6174" y="3583"/>
                  </a:cubicBezTo>
                  <a:cubicBezTo>
                    <a:pt x="5885" y="3472"/>
                    <a:pt x="5589" y="3375"/>
                    <a:pt x="5289" y="3295"/>
                  </a:cubicBezTo>
                  <a:cubicBezTo>
                    <a:pt x="5287" y="3294"/>
                    <a:pt x="5285" y="3294"/>
                    <a:pt x="5284" y="3294"/>
                  </a:cubicBezTo>
                  <a:cubicBezTo>
                    <a:pt x="5173" y="3264"/>
                    <a:pt x="5062" y="3236"/>
                    <a:pt x="4951" y="3210"/>
                  </a:cubicBezTo>
                  <a:lnTo>
                    <a:pt x="4951" y="1423"/>
                  </a:lnTo>
                  <a:cubicBezTo>
                    <a:pt x="4951" y="1318"/>
                    <a:pt x="4867" y="1234"/>
                    <a:pt x="4763" y="1234"/>
                  </a:cubicBezTo>
                  <a:lnTo>
                    <a:pt x="3473" y="1234"/>
                  </a:lnTo>
                  <a:cubicBezTo>
                    <a:pt x="3237" y="1234"/>
                    <a:pt x="3045" y="1426"/>
                    <a:pt x="3045" y="1664"/>
                  </a:cubicBezTo>
                  <a:lnTo>
                    <a:pt x="3045" y="1812"/>
                  </a:lnTo>
                  <a:lnTo>
                    <a:pt x="2776" y="1812"/>
                  </a:lnTo>
                  <a:cubicBezTo>
                    <a:pt x="2637" y="1812"/>
                    <a:pt x="2524" y="1925"/>
                    <a:pt x="2524" y="2064"/>
                  </a:cubicBezTo>
                  <a:lnTo>
                    <a:pt x="2524" y="2774"/>
                  </a:lnTo>
                  <a:cubicBezTo>
                    <a:pt x="2524" y="2913"/>
                    <a:pt x="2637" y="3025"/>
                    <a:pt x="2776" y="3025"/>
                  </a:cubicBezTo>
                  <a:lnTo>
                    <a:pt x="3045" y="3025"/>
                  </a:lnTo>
                  <a:lnTo>
                    <a:pt x="3045" y="3162"/>
                  </a:lnTo>
                  <a:cubicBezTo>
                    <a:pt x="3045" y="3208"/>
                    <a:pt x="3052" y="3253"/>
                    <a:pt x="3066" y="3295"/>
                  </a:cubicBezTo>
                  <a:lnTo>
                    <a:pt x="764" y="3295"/>
                  </a:lnTo>
                  <a:cubicBezTo>
                    <a:pt x="620" y="3295"/>
                    <a:pt x="480" y="3335"/>
                    <a:pt x="357" y="3410"/>
                  </a:cubicBezTo>
                  <a:cubicBezTo>
                    <a:pt x="134" y="3549"/>
                    <a:pt x="0" y="3786"/>
                    <a:pt x="0" y="4045"/>
                  </a:cubicBezTo>
                  <a:lnTo>
                    <a:pt x="0" y="9083"/>
                  </a:lnTo>
                  <a:cubicBezTo>
                    <a:pt x="0" y="9503"/>
                    <a:pt x="343" y="9845"/>
                    <a:pt x="764" y="9845"/>
                  </a:cubicBezTo>
                  <a:lnTo>
                    <a:pt x="1962" y="9845"/>
                  </a:lnTo>
                  <a:cubicBezTo>
                    <a:pt x="2036" y="9845"/>
                    <a:pt x="2101" y="9792"/>
                    <a:pt x="2111" y="9718"/>
                  </a:cubicBezTo>
                  <a:cubicBezTo>
                    <a:pt x="2121" y="9631"/>
                    <a:pt x="2053" y="9556"/>
                    <a:pt x="1967" y="9556"/>
                  </a:cubicBezTo>
                  <a:lnTo>
                    <a:pt x="764" y="9556"/>
                  </a:lnTo>
                  <a:cubicBezTo>
                    <a:pt x="502" y="9556"/>
                    <a:pt x="289" y="9344"/>
                    <a:pt x="289" y="9083"/>
                  </a:cubicBezTo>
                  <a:lnTo>
                    <a:pt x="289" y="4049"/>
                  </a:lnTo>
                  <a:cubicBezTo>
                    <a:pt x="289" y="3886"/>
                    <a:pt x="373" y="3736"/>
                    <a:pt x="512" y="3649"/>
                  </a:cubicBezTo>
                  <a:cubicBezTo>
                    <a:pt x="587" y="3602"/>
                    <a:pt x="674" y="3576"/>
                    <a:pt x="764" y="3565"/>
                  </a:cubicBezTo>
                  <a:lnTo>
                    <a:pt x="3404" y="3565"/>
                  </a:lnTo>
                  <a:cubicBezTo>
                    <a:pt x="3427" y="3581"/>
                    <a:pt x="3472" y="3584"/>
                    <a:pt x="3472" y="3584"/>
                  </a:cubicBezTo>
                  <a:lnTo>
                    <a:pt x="3488" y="3584"/>
                  </a:lnTo>
                  <a:lnTo>
                    <a:pt x="3592" y="5597"/>
                  </a:lnTo>
                  <a:cubicBezTo>
                    <a:pt x="3609" y="5926"/>
                    <a:pt x="3881" y="6184"/>
                    <a:pt x="4211" y="6184"/>
                  </a:cubicBezTo>
                  <a:lnTo>
                    <a:pt x="4353" y="6184"/>
                  </a:lnTo>
                  <a:cubicBezTo>
                    <a:pt x="4449" y="6184"/>
                    <a:pt x="4527" y="6106"/>
                    <a:pt x="4527" y="6010"/>
                  </a:cubicBezTo>
                  <a:lnTo>
                    <a:pt x="4527" y="3565"/>
                  </a:lnTo>
                  <a:lnTo>
                    <a:pt x="4769" y="3565"/>
                  </a:lnTo>
                  <a:cubicBezTo>
                    <a:pt x="4785" y="3583"/>
                    <a:pt x="4813" y="3584"/>
                    <a:pt x="4813" y="3584"/>
                  </a:cubicBezTo>
                  <a:lnTo>
                    <a:pt x="5235" y="3584"/>
                  </a:lnTo>
                  <a:cubicBezTo>
                    <a:pt x="5521" y="3661"/>
                    <a:pt x="5804" y="3752"/>
                    <a:pt x="6078" y="3857"/>
                  </a:cubicBezTo>
                  <a:cubicBezTo>
                    <a:pt x="6550" y="4038"/>
                    <a:pt x="7009" y="4262"/>
                    <a:pt x="7443" y="4523"/>
                  </a:cubicBezTo>
                  <a:cubicBezTo>
                    <a:pt x="7499" y="4693"/>
                    <a:pt x="7660" y="4817"/>
                    <a:pt x="7849" y="4817"/>
                  </a:cubicBezTo>
                  <a:lnTo>
                    <a:pt x="7935" y="4817"/>
                  </a:lnTo>
                  <a:cubicBezTo>
                    <a:pt x="7990" y="4817"/>
                    <a:pt x="8043" y="4806"/>
                    <a:pt x="8091" y="4787"/>
                  </a:cubicBezTo>
                  <a:lnTo>
                    <a:pt x="8091" y="4787"/>
                  </a:lnTo>
                  <a:lnTo>
                    <a:pt x="4936" y="7048"/>
                  </a:lnTo>
                  <a:lnTo>
                    <a:pt x="935" y="4180"/>
                  </a:lnTo>
                  <a:cubicBezTo>
                    <a:pt x="910" y="4162"/>
                    <a:pt x="880" y="4153"/>
                    <a:pt x="851" y="4153"/>
                  </a:cubicBezTo>
                  <a:cubicBezTo>
                    <a:pt x="806" y="4153"/>
                    <a:pt x="762" y="4174"/>
                    <a:pt x="734" y="4213"/>
                  </a:cubicBezTo>
                  <a:cubicBezTo>
                    <a:pt x="686" y="4277"/>
                    <a:pt x="702" y="4366"/>
                    <a:pt x="767" y="4414"/>
                  </a:cubicBezTo>
                  <a:lnTo>
                    <a:pt x="4850" y="7341"/>
                  </a:lnTo>
                  <a:cubicBezTo>
                    <a:pt x="4876" y="7360"/>
                    <a:pt x="4906" y="7369"/>
                    <a:pt x="4935" y="7369"/>
                  </a:cubicBezTo>
                  <a:cubicBezTo>
                    <a:pt x="4965" y="7369"/>
                    <a:pt x="4994" y="7360"/>
                    <a:pt x="5019" y="7341"/>
                  </a:cubicBezTo>
                  <a:lnTo>
                    <a:pt x="9107" y="4414"/>
                  </a:lnTo>
                  <a:cubicBezTo>
                    <a:pt x="9171" y="4367"/>
                    <a:pt x="9186" y="4277"/>
                    <a:pt x="9139" y="4213"/>
                  </a:cubicBezTo>
                  <a:cubicBezTo>
                    <a:pt x="9111" y="4174"/>
                    <a:pt x="9067" y="4153"/>
                    <a:pt x="9022" y="4153"/>
                  </a:cubicBezTo>
                  <a:cubicBezTo>
                    <a:pt x="8992" y="4153"/>
                    <a:pt x="8963" y="4162"/>
                    <a:pt x="8937" y="4180"/>
                  </a:cubicBezTo>
                  <a:lnTo>
                    <a:pt x="8261" y="4665"/>
                  </a:lnTo>
                  <a:cubicBezTo>
                    <a:pt x="8323" y="4591"/>
                    <a:pt x="8361" y="4496"/>
                    <a:pt x="8361" y="4392"/>
                  </a:cubicBezTo>
                  <a:lnTo>
                    <a:pt x="8361" y="3584"/>
                  </a:lnTo>
                  <a:lnTo>
                    <a:pt x="9102" y="3584"/>
                  </a:lnTo>
                  <a:cubicBezTo>
                    <a:pt x="9131" y="3584"/>
                    <a:pt x="9160" y="3587"/>
                    <a:pt x="9190" y="3592"/>
                  </a:cubicBezTo>
                  <a:cubicBezTo>
                    <a:pt x="9412" y="3634"/>
                    <a:pt x="9575" y="3828"/>
                    <a:pt x="9575" y="4054"/>
                  </a:cubicBezTo>
                  <a:lnTo>
                    <a:pt x="9575" y="9083"/>
                  </a:lnTo>
                  <a:cubicBezTo>
                    <a:pt x="9575" y="9344"/>
                    <a:pt x="9362" y="9556"/>
                    <a:pt x="9101" y="9556"/>
                  </a:cubicBezTo>
                  <a:lnTo>
                    <a:pt x="2636" y="9556"/>
                  </a:lnTo>
                  <a:cubicBezTo>
                    <a:pt x="2563" y="9556"/>
                    <a:pt x="2496" y="9609"/>
                    <a:pt x="2488" y="9682"/>
                  </a:cubicBezTo>
                  <a:cubicBezTo>
                    <a:pt x="2477" y="9771"/>
                    <a:pt x="2546" y="9845"/>
                    <a:pt x="2631" y="9845"/>
                  </a:cubicBezTo>
                  <a:lnTo>
                    <a:pt x="9101" y="9845"/>
                  </a:lnTo>
                  <a:cubicBezTo>
                    <a:pt x="9521" y="9845"/>
                    <a:pt x="9864" y="9503"/>
                    <a:pt x="9864" y="9083"/>
                  </a:cubicBezTo>
                  <a:lnTo>
                    <a:pt x="9864" y="4059"/>
                  </a:lnTo>
                  <a:cubicBezTo>
                    <a:pt x="9864" y="3692"/>
                    <a:pt x="9603" y="3376"/>
                    <a:pt x="9244" y="3308"/>
                  </a:cubicBezTo>
                  <a:cubicBezTo>
                    <a:pt x="9196" y="3300"/>
                    <a:pt x="9149" y="3295"/>
                    <a:pt x="9102" y="3295"/>
                  </a:cubicBezTo>
                  <a:lnTo>
                    <a:pt x="8361" y="3295"/>
                  </a:lnTo>
                  <a:lnTo>
                    <a:pt x="8361" y="428"/>
                  </a:lnTo>
                  <a:cubicBezTo>
                    <a:pt x="8361" y="192"/>
                    <a:pt x="8170" y="1"/>
                    <a:pt x="79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8"/>
            <p:cNvSpPr/>
            <p:nvPr/>
          </p:nvSpPr>
          <p:spPr>
            <a:xfrm>
              <a:off x="4085275" y="3474800"/>
              <a:ext cx="63300" cy="27075"/>
            </a:xfrm>
            <a:custGeom>
              <a:rect b="b" l="l" r="r" t="t"/>
              <a:pathLst>
                <a:path extrusionOk="0" h="1083" w="2532">
                  <a:moveTo>
                    <a:pt x="165" y="0"/>
                  </a:moveTo>
                  <a:cubicBezTo>
                    <a:pt x="120" y="0"/>
                    <a:pt x="76" y="21"/>
                    <a:pt x="47" y="60"/>
                  </a:cubicBezTo>
                  <a:cubicBezTo>
                    <a:pt x="1" y="125"/>
                    <a:pt x="15" y="216"/>
                    <a:pt x="80" y="262"/>
                  </a:cubicBezTo>
                  <a:lnTo>
                    <a:pt x="1180" y="1056"/>
                  </a:lnTo>
                  <a:cubicBezTo>
                    <a:pt x="1206" y="1074"/>
                    <a:pt x="1235" y="1083"/>
                    <a:pt x="1265" y="1083"/>
                  </a:cubicBezTo>
                  <a:cubicBezTo>
                    <a:pt x="1294" y="1083"/>
                    <a:pt x="1324" y="1074"/>
                    <a:pt x="1349" y="1056"/>
                  </a:cubicBezTo>
                  <a:lnTo>
                    <a:pt x="2451" y="262"/>
                  </a:lnTo>
                  <a:cubicBezTo>
                    <a:pt x="2516" y="216"/>
                    <a:pt x="2532" y="125"/>
                    <a:pt x="2484" y="60"/>
                  </a:cubicBezTo>
                  <a:cubicBezTo>
                    <a:pt x="2456" y="21"/>
                    <a:pt x="2412" y="0"/>
                    <a:pt x="2367" y="0"/>
                  </a:cubicBezTo>
                  <a:cubicBezTo>
                    <a:pt x="2338" y="0"/>
                    <a:pt x="2308" y="9"/>
                    <a:pt x="2283" y="27"/>
                  </a:cubicBezTo>
                  <a:lnTo>
                    <a:pt x="1265" y="761"/>
                  </a:lnTo>
                  <a:lnTo>
                    <a:pt x="250" y="27"/>
                  </a:lnTo>
                  <a:cubicBezTo>
                    <a:pt x="224" y="9"/>
                    <a:pt x="194" y="0"/>
                    <a:pt x="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8"/>
            <p:cNvSpPr/>
            <p:nvPr/>
          </p:nvSpPr>
          <p:spPr>
            <a:xfrm>
              <a:off x="4083225" y="3344475"/>
              <a:ext cx="20825" cy="20850"/>
            </a:xfrm>
            <a:custGeom>
              <a:rect b="b" l="l" r="r" t="t"/>
              <a:pathLst>
                <a:path extrusionOk="0" h="834" w="833">
                  <a:moveTo>
                    <a:pt x="417" y="290"/>
                  </a:moveTo>
                  <a:cubicBezTo>
                    <a:pt x="487" y="290"/>
                    <a:pt x="544" y="347"/>
                    <a:pt x="544" y="417"/>
                  </a:cubicBezTo>
                  <a:cubicBezTo>
                    <a:pt x="544" y="487"/>
                    <a:pt x="487" y="545"/>
                    <a:pt x="417" y="545"/>
                  </a:cubicBezTo>
                  <a:cubicBezTo>
                    <a:pt x="347" y="545"/>
                    <a:pt x="289" y="487"/>
                    <a:pt x="289" y="417"/>
                  </a:cubicBezTo>
                  <a:cubicBezTo>
                    <a:pt x="289" y="347"/>
                    <a:pt x="347" y="290"/>
                    <a:pt x="417" y="290"/>
                  </a:cubicBezTo>
                  <a:close/>
                  <a:moveTo>
                    <a:pt x="417" y="1"/>
                  </a:moveTo>
                  <a:cubicBezTo>
                    <a:pt x="188" y="1"/>
                    <a:pt x="0" y="188"/>
                    <a:pt x="0" y="417"/>
                  </a:cubicBezTo>
                  <a:cubicBezTo>
                    <a:pt x="0" y="646"/>
                    <a:pt x="188" y="834"/>
                    <a:pt x="417" y="834"/>
                  </a:cubicBezTo>
                  <a:cubicBezTo>
                    <a:pt x="646" y="834"/>
                    <a:pt x="832" y="646"/>
                    <a:pt x="832" y="417"/>
                  </a:cubicBezTo>
                  <a:cubicBezTo>
                    <a:pt x="832" y="188"/>
                    <a:pt x="646"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 name="Google Shape;2419;p88"/>
          <p:cNvGrpSpPr/>
          <p:nvPr/>
        </p:nvGrpSpPr>
        <p:grpSpPr>
          <a:xfrm>
            <a:off x="3267093" y="3492429"/>
            <a:ext cx="277742" cy="253919"/>
            <a:chOff x="3086525" y="3305050"/>
            <a:chExt cx="246575" cy="225425"/>
          </a:xfrm>
        </p:grpSpPr>
        <p:sp>
          <p:nvSpPr>
            <p:cNvPr id="2420" name="Google Shape;2420;p88"/>
            <p:cNvSpPr/>
            <p:nvPr/>
          </p:nvSpPr>
          <p:spPr>
            <a:xfrm>
              <a:off x="3143250" y="3344850"/>
              <a:ext cx="23650" cy="23675"/>
            </a:xfrm>
            <a:custGeom>
              <a:rect b="b" l="l" r="r" t="t"/>
              <a:pathLst>
                <a:path extrusionOk="0" h="947" w="946">
                  <a:moveTo>
                    <a:pt x="473" y="289"/>
                  </a:moveTo>
                  <a:cubicBezTo>
                    <a:pt x="575" y="289"/>
                    <a:pt x="657" y="371"/>
                    <a:pt x="657" y="473"/>
                  </a:cubicBezTo>
                  <a:cubicBezTo>
                    <a:pt x="657" y="575"/>
                    <a:pt x="575" y="657"/>
                    <a:pt x="473" y="657"/>
                  </a:cubicBezTo>
                  <a:cubicBezTo>
                    <a:pt x="372" y="657"/>
                    <a:pt x="290" y="575"/>
                    <a:pt x="290" y="473"/>
                  </a:cubicBezTo>
                  <a:cubicBezTo>
                    <a:pt x="290" y="371"/>
                    <a:pt x="372" y="289"/>
                    <a:pt x="473" y="289"/>
                  </a:cubicBezTo>
                  <a:close/>
                  <a:moveTo>
                    <a:pt x="473" y="0"/>
                  </a:moveTo>
                  <a:cubicBezTo>
                    <a:pt x="213" y="0"/>
                    <a:pt x="1" y="212"/>
                    <a:pt x="1" y="473"/>
                  </a:cubicBezTo>
                  <a:cubicBezTo>
                    <a:pt x="1" y="733"/>
                    <a:pt x="213" y="946"/>
                    <a:pt x="473" y="946"/>
                  </a:cubicBezTo>
                  <a:cubicBezTo>
                    <a:pt x="734" y="946"/>
                    <a:pt x="946" y="733"/>
                    <a:pt x="946" y="473"/>
                  </a:cubicBezTo>
                  <a:cubicBezTo>
                    <a:pt x="946" y="212"/>
                    <a:pt x="734" y="0"/>
                    <a:pt x="4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8"/>
            <p:cNvSpPr/>
            <p:nvPr/>
          </p:nvSpPr>
          <p:spPr>
            <a:xfrm>
              <a:off x="3173175" y="3345975"/>
              <a:ext cx="43000" cy="7250"/>
            </a:xfrm>
            <a:custGeom>
              <a:rect b="b" l="l" r="r" t="t"/>
              <a:pathLst>
                <a:path extrusionOk="0" h="290" w="1720">
                  <a:moveTo>
                    <a:pt x="160" y="0"/>
                  </a:moveTo>
                  <a:cubicBezTo>
                    <a:pt x="86" y="0"/>
                    <a:pt x="20" y="54"/>
                    <a:pt x="11" y="127"/>
                  </a:cubicBezTo>
                  <a:cubicBezTo>
                    <a:pt x="1" y="215"/>
                    <a:pt x="69" y="289"/>
                    <a:pt x="155" y="289"/>
                  </a:cubicBezTo>
                  <a:lnTo>
                    <a:pt x="1559" y="289"/>
                  </a:lnTo>
                  <a:cubicBezTo>
                    <a:pt x="1633" y="289"/>
                    <a:pt x="1699" y="237"/>
                    <a:pt x="1708" y="163"/>
                  </a:cubicBezTo>
                  <a:cubicBezTo>
                    <a:pt x="1719" y="75"/>
                    <a:pt x="1650" y="0"/>
                    <a:pt x="15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8"/>
            <p:cNvSpPr/>
            <p:nvPr/>
          </p:nvSpPr>
          <p:spPr>
            <a:xfrm>
              <a:off x="3255225" y="3345975"/>
              <a:ext cx="21050" cy="7250"/>
            </a:xfrm>
            <a:custGeom>
              <a:rect b="b" l="l" r="r" t="t"/>
              <a:pathLst>
                <a:path extrusionOk="0" h="290" w="842">
                  <a:moveTo>
                    <a:pt x="160" y="0"/>
                  </a:moveTo>
                  <a:cubicBezTo>
                    <a:pt x="86" y="0"/>
                    <a:pt x="19" y="54"/>
                    <a:pt x="11" y="127"/>
                  </a:cubicBezTo>
                  <a:cubicBezTo>
                    <a:pt x="1" y="215"/>
                    <a:pt x="68" y="289"/>
                    <a:pt x="154" y="289"/>
                  </a:cubicBezTo>
                  <a:lnTo>
                    <a:pt x="676" y="289"/>
                  </a:lnTo>
                  <a:cubicBezTo>
                    <a:pt x="745" y="289"/>
                    <a:pt x="807" y="244"/>
                    <a:pt x="821" y="177"/>
                  </a:cubicBezTo>
                  <a:cubicBezTo>
                    <a:pt x="842" y="84"/>
                    <a:pt x="771" y="0"/>
                    <a:pt x="6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8"/>
            <p:cNvSpPr/>
            <p:nvPr/>
          </p:nvSpPr>
          <p:spPr>
            <a:xfrm>
              <a:off x="3173175" y="3358975"/>
              <a:ext cx="18850" cy="7250"/>
            </a:xfrm>
            <a:custGeom>
              <a:rect b="b" l="l" r="r" t="t"/>
              <a:pathLst>
                <a:path extrusionOk="0" h="290" w="754">
                  <a:moveTo>
                    <a:pt x="160" y="1"/>
                  </a:moveTo>
                  <a:cubicBezTo>
                    <a:pt x="86" y="1"/>
                    <a:pt x="20" y="54"/>
                    <a:pt x="11" y="127"/>
                  </a:cubicBezTo>
                  <a:cubicBezTo>
                    <a:pt x="1" y="215"/>
                    <a:pt x="69" y="290"/>
                    <a:pt x="155" y="290"/>
                  </a:cubicBezTo>
                  <a:lnTo>
                    <a:pt x="593" y="290"/>
                  </a:lnTo>
                  <a:cubicBezTo>
                    <a:pt x="667" y="290"/>
                    <a:pt x="733" y="236"/>
                    <a:pt x="742" y="163"/>
                  </a:cubicBezTo>
                  <a:cubicBezTo>
                    <a:pt x="754" y="76"/>
                    <a:pt x="685" y="1"/>
                    <a:pt x="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8"/>
            <p:cNvSpPr/>
            <p:nvPr/>
          </p:nvSpPr>
          <p:spPr>
            <a:xfrm>
              <a:off x="3264825" y="3358975"/>
              <a:ext cx="11450" cy="7250"/>
            </a:xfrm>
            <a:custGeom>
              <a:rect b="b" l="l" r="r" t="t"/>
              <a:pathLst>
                <a:path extrusionOk="0" h="290" w="458">
                  <a:moveTo>
                    <a:pt x="160" y="1"/>
                  </a:moveTo>
                  <a:cubicBezTo>
                    <a:pt x="85" y="1"/>
                    <a:pt x="20" y="54"/>
                    <a:pt x="10" y="127"/>
                  </a:cubicBezTo>
                  <a:cubicBezTo>
                    <a:pt x="0" y="215"/>
                    <a:pt x="68" y="290"/>
                    <a:pt x="153" y="290"/>
                  </a:cubicBezTo>
                  <a:lnTo>
                    <a:pt x="292" y="290"/>
                  </a:lnTo>
                  <a:cubicBezTo>
                    <a:pt x="361" y="290"/>
                    <a:pt x="423" y="244"/>
                    <a:pt x="437" y="178"/>
                  </a:cubicBezTo>
                  <a:cubicBezTo>
                    <a:pt x="458" y="83"/>
                    <a:pt x="387" y="1"/>
                    <a:pt x="2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8"/>
            <p:cNvSpPr/>
            <p:nvPr/>
          </p:nvSpPr>
          <p:spPr>
            <a:xfrm>
              <a:off x="3142625" y="3385450"/>
              <a:ext cx="30850" cy="30550"/>
            </a:xfrm>
            <a:custGeom>
              <a:rect b="b" l="l" r="r" t="t"/>
              <a:pathLst>
                <a:path extrusionOk="0" h="1222" w="1234">
                  <a:moveTo>
                    <a:pt x="161" y="1"/>
                  </a:moveTo>
                  <a:cubicBezTo>
                    <a:pt x="71" y="1"/>
                    <a:pt x="0" y="84"/>
                    <a:pt x="20" y="178"/>
                  </a:cubicBezTo>
                  <a:cubicBezTo>
                    <a:pt x="34" y="245"/>
                    <a:pt x="97" y="290"/>
                    <a:pt x="166" y="290"/>
                  </a:cubicBezTo>
                  <a:lnTo>
                    <a:pt x="472" y="290"/>
                  </a:lnTo>
                  <a:lnTo>
                    <a:pt x="472" y="1073"/>
                  </a:lnTo>
                  <a:cubicBezTo>
                    <a:pt x="472" y="1140"/>
                    <a:pt x="517" y="1203"/>
                    <a:pt x="584" y="1218"/>
                  </a:cubicBezTo>
                  <a:cubicBezTo>
                    <a:pt x="595" y="1220"/>
                    <a:pt x="606" y="1221"/>
                    <a:pt x="617" y="1221"/>
                  </a:cubicBezTo>
                  <a:cubicBezTo>
                    <a:pt x="696" y="1221"/>
                    <a:pt x="761" y="1156"/>
                    <a:pt x="761" y="1077"/>
                  </a:cubicBezTo>
                  <a:lnTo>
                    <a:pt x="761" y="290"/>
                  </a:lnTo>
                  <a:lnTo>
                    <a:pt x="1068" y="290"/>
                  </a:lnTo>
                  <a:cubicBezTo>
                    <a:pt x="1136" y="290"/>
                    <a:pt x="1198" y="245"/>
                    <a:pt x="1213" y="178"/>
                  </a:cubicBezTo>
                  <a:cubicBezTo>
                    <a:pt x="1233" y="84"/>
                    <a:pt x="1162" y="1"/>
                    <a:pt x="1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8"/>
            <p:cNvSpPr/>
            <p:nvPr/>
          </p:nvSpPr>
          <p:spPr>
            <a:xfrm>
              <a:off x="3181525" y="3385450"/>
              <a:ext cx="94750" cy="7250"/>
            </a:xfrm>
            <a:custGeom>
              <a:rect b="b" l="l" r="r" t="t"/>
              <a:pathLst>
                <a:path extrusionOk="0" h="290" w="3790">
                  <a:moveTo>
                    <a:pt x="159" y="1"/>
                  </a:moveTo>
                  <a:cubicBezTo>
                    <a:pt x="85" y="1"/>
                    <a:pt x="20" y="54"/>
                    <a:pt x="10" y="127"/>
                  </a:cubicBezTo>
                  <a:cubicBezTo>
                    <a:pt x="0" y="216"/>
                    <a:pt x="68" y="290"/>
                    <a:pt x="153" y="290"/>
                  </a:cubicBezTo>
                  <a:lnTo>
                    <a:pt x="3624" y="290"/>
                  </a:lnTo>
                  <a:cubicBezTo>
                    <a:pt x="3693" y="290"/>
                    <a:pt x="3755" y="245"/>
                    <a:pt x="3769" y="178"/>
                  </a:cubicBezTo>
                  <a:cubicBezTo>
                    <a:pt x="3790" y="84"/>
                    <a:pt x="3719" y="1"/>
                    <a:pt x="3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8"/>
            <p:cNvSpPr/>
            <p:nvPr/>
          </p:nvSpPr>
          <p:spPr>
            <a:xfrm>
              <a:off x="3181525" y="3405200"/>
              <a:ext cx="94750" cy="7250"/>
            </a:xfrm>
            <a:custGeom>
              <a:rect b="b" l="l" r="r" t="t"/>
              <a:pathLst>
                <a:path extrusionOk="0" h="290" w="3790">
                  <a:moveTo>
                    <a:pt x="159" y="1"/>
                  </a:moveTo>
                  <a:cubicBezTo>
                    <a:pt x="85" y="1"/>
                    <a:pt x="20" y="54"/>
                    <a:pt x="10" y="127"/>
                  </a:cubicBezTo>
                  <a:cubicBezTo>
                    <a:pt x="0" y="216"/>
                    <a:pt x="68" y="290"/>
                    <a:pt x="153" y="290"/>
                  </a:cubicBezTo>
                  <a:lnTo>
                    <a:pt x="3624" y="290"/>
                  </a:lnTo>
                  <a:cubicBezTo>
                    <a:pt x="3693" y="290"/>
                    <a:pt x="3755" y="244"/>
                    <a:pt x="3769" y="178"/>
                  </a:cubicBezTo>
                  <a:cubicBezTo>
                    <a:pt x="3790" y="84"/>
                    <a:pt x="3719" y="1"/>
                    <a:pt x="3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8"/>
            <p:cNvSpPr/>
            <p:nvPr/>
          </p:nvSpPr>
          <p:spPr>
            <a:xfrm>
              <a:off x="3142825" y="3424950"/>
              <a:ext cx="133275" cy="7250"/>
            </a:xfrm>
            <a:custGeom>
              <a:rect b="b" l="l" r="r" t="t"/>
              <a:pathLst>
                <a:path extrusionOk="0" h="290" w="5331">
                  <a:moveTo>
                    <a:pt x="166" y="1"/>
                  </a:moveTo>
                  <a:cubicBezTo>
                    <a:pt x="98" y="1"/>
                    <a:pt x="35" y="46"/>
                    <a:pt x="21" y="113"/>
                  </a:cubicBezTo>
                  <a:cubicBezTo>
                    <a:pt x="0" y="207"/>
                    <a:pt x="71" y="290"/>
                    <a:pt x="162" y="290"/>
                  </a:cubicBezTo>
                  <a:lnTo>
                    <a:pt x="5171" y="290"/>
                  </a:lnTo>
                  <a:cubicBezTo>
                    <a:pt x="5245" y="290"/>
                    <a:pt x="5311" y="237"/>
                    <a:pt x="5320" y="163"/>
                  </a:cubicBezTo>
                  <a:cubicBezTo>
                    <a:pt x="5331" y="76"/>
                    <a:pt x="5263" y="1"/>
                    <a:pt x="5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8"/>
            <p:cNvSpPr/>
            <p:nvPr/>
          </p:nvSpPr>
          <p:spPr>
            <a:xfrm>
              <a:off x="3143000" y="3444200"/>
              <a:ext cx="133275" cy="7250"/>
            </a:xfrm>
            <a:custGeom>
              <a:rect b="b" l="l" r="r" t="t"/>
              <a:pathLst>
                <a:path extrusionOk="0" h="290" w="5331">
                  <a:moveTo>
                    <a:pt x="160" y="1"/>
                  </a:moveTo>
                  <a:cubicBezTo>
                    <a:pt x="86" y="1"/>
                    <a:pt x="20" y="54"/>
                    <a:pt x="12" y="127"/>
                  </a:cubicBezTo>
                  <a:cubicBezTo>
                    <a:pt x="0" y="216"/>
                    <a:pt x="69" y="290"/>
                    <a:pt x="155" y="290"/>
                  </a:cubicBezTo>
                  <a:lnTo>
                    <a:pt x="5165" y="290"/>
                  </a:lnTo>
                  <a:cubicBezTo>
                    <a:pt x="5234" y="290"/>
                    <a:pt x="5296" y="245"/>
                    <a:pt x="5310" y="178"/>
                  </a:cubicBezTo>
                  <a:cubicBezTo>
                    <a:pt x="5331" y="84"/>
                    <a:pt x="5260" y="1"/>
                    <a:pt x="51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8"/>
            <p:cNvSpPr/>
            <p:nvPr/>
          </p:nvSpPr>
          <p:spPr>
            <a:xfrm>
              <a:off x="3142825" y="3463950"/>
              <a:ext cx="133275" cy="7250"/>
            </a:xfrm>
            <a:custGeom>
              <a:rect b="b" l="l" r="r" t="t"/>
              <a:pathLst>
                <a:path extrusionOk="0" h="290" w="5331">
                  <a:moveTo>
                    <a:pt x="166" y="1"/>
                  </a:moveTo>
                  <a:cubicBezTo>
                    <a:pt x="98" y="1"/>
                    <a:pt x="35" y="47"/>
                    <a:pt x="21" y="114"/>
                  </a:cubicBezTo>
                  <a:cubicBezTo>
                    <a:pt x="0" y="207"/>
                    <a:pt x="71" y="290"/>
                    <a:pt x="162" y="290"/>
                  </a:cubicBezTo>
                  <a:lnTo>
                    <a:pt x="5171" y="290"/>
                  </a:lnTo>
                  <a:cubicBezTo>
                    <a:pt x="5245" y="290"/>
                    <a:pt x="5311" y="237"/>
                    <a:pt x="5320" y="163"/>
                  </a:cubicBezTo>
                  <a:cubicBezTo>
                    <a:pt x="5331" y="76"/>
                    <a:pt x="5263" y="1"/>
                    <a:pt x="5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8"/>
            <p:cNvSpPr/>
            <p:nvPr/>
          </p:nvSpPr>
          <p:spPr>
            <a:xfrm>
              <a:off x="3143000" y="3483700"/>
              <a:ext cx="133275" cy="7250"/>
            </a:xfrm>
            <a:custGeom>
              <a:rect b="b" l="l" r="r" t="t"/>
              <a:pathLst>
                <a:path extrusionOk="0" h="290" w="5331">
                  <a:moveTo>
                    <a:pt x="160" y="0"/>
                  </a:moveTo>
                  <a:cubicBezTo>
                    <a:pt x="86" y="0"/>
                    <a:pt x="20" y="54"/>
                    <a:pt x="12" y="127"/>
                  </a:cubicBezTo>
                  <a:cubicBezTo>
                    <a:pt x="0" y="215"/>
                    <a:pt x="69" y="289"/>
                    <a:pt x="155" y="289"/>
                  </a:cubicBezTo>
                  <a:lnTo>
                    <a:pt x="5165" y="289"/>
                  </a:lnTo>
                  <a:cubicBezTo>
                    <a:pt x="5234" y="289"/>
                    <a:pt x="5296" y="244"/>
                    <a:pt x="5310" y="177"/>
                  </a:cubicBezTo>
                  <a:cubicBezTo>
                    <a:pt x="5331" y="84"/>
                    <a:pt x="5260" y="0"/>
                    <a:pt x="51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8"/>
            <p:cNvSpPr/>
            <p:nvPr/>
          </p:nvSpPr>
          <p:spPr>
            <a:xfrm>
              <a:off x="3086525" y="3305050"/>
              <a:ext cx="246575" cy="225425"/>
            </a:xfrm>
            <a:custGeom>
              <a:rect b="b" l="l" r="r" t="t"/>
              <a:pathLst>
                <a:path extrusionOk="0" h="9017" w="9863">
                  <a:moveTo>
                    <a:pt x="8862" y="2312"/>
                  </a:moveTo>
                  <a:cubicBezTo>
                    <a:pt x="9032" y="2312"/>
                    <a:pt x="9169" y="2450"/>
                    <a:pt x="9169" y="2619"/>
                  </a:cubicBezTo>
                  <a:lnTo>
                    <a:pt x="9169" y="7879"/>
                  </a:lnTo>
                  <a:lnTo>
                    <a:pt x="8360" y="7879"/>
                  </a:lnTo>
                  <a:lnTo>
                    <a:pt x="8360" y="2312"/>
                  </a:lnTo>
                  <a:close/>
                  <a:moveTo>
                    <a:pt x="7767" y="289"/>
                  </a:moveTo>
                  <a:cubicBezTo>
                    <a:pt x="7935" y="289"/>
                    <a:pt x="8071" y="425"/>
                    <a:pt x="8071" y="593"/>
                  </a:cubicBezTo>
                  <a:lnTo>
                    <a:pt x="8071" y="7879"/>
                  </a:lnTo>
                  <a:lnTo>
                    <a:pt x="5765" y="7879"/>
                  </a:lnTo>
                  <a:cubicBezTo>
                    <a:pt x="5687" y="7879"/>
                    <a:pt x="5621" y="7941"/>
                    <a:pt x="5621" y="8021"/>
                  </a:cubicBezTo>
                  <a:cubicBezTo>
                    <a:pt x="5621" y="8112"/>
                    <a:pt x="5544" y="8187"/>
                    <a:pt x="5451" y="8187"/>
                  </a:cubicBezTo>
                  <a:lnTo>
                    <a:pt x="4425" y="8187"/>
                  </a:lnTo>
                  <a:cubicBezTo>
                    <a:pt x="4331" y="8187"/>
                    <a:pt x="4252" y="8112"/>
                    <a:pt x="4249" y="8018"/>
                  </a:cubicBezTo>
                  <a:cubicBezTo>
                    <a:pt x="4247" y="7941"/>
                    <a:pt x="4184" y="7879"/>
                    <a:pt x="4104" y="7879"/>
                  </a:cubicBezTo>
                  <a:lnTo>
                    <a:pt x="693" y="7879"/>
                  </a:lnTo>
                  <a:lnTo>
                    <a:pt x="693" y="2618"/>
                  </a:lnTo>
                  <a:cubicBezTo>
                    <a:pt x="693" y="2450"/>
                    <a:pt x="831" y="2312"/>
                    <a:pt x="1001" y="2312"/>
                  </a:cubicBezTo>
                  <a:lnTo>
                    <a:pt x="1503" y="2312"/>
                  </a:lnTo>
                  <a:lnTo>
                    <a:pt x="1503" y="7313"/>
                  </a:lnTo>
                  <a:cubicBezTo>
                    <a:pt x="1503" y="7387"/>
                    <a:pt x="1555" y="7453"/>
                    <a:pt x="1629" y="7462"/>
                  </a:cubicBezTo>
                  <a:cubicBezTo>
                    <a:pt x="1635" y="7463"/>
                    <a:pt x="1641" y="7463"/>
                    <a:pt x="1647" y="7463"/>
                  </a:cubicBezTo>
                  <a:cubicBezTo>
                    <a:pt x="1726" y="7463"/>
                    <a:pt x="1792" y="7399"/>
                    <a:pt x="1792" y="7318"/>
                  </a:cubicBezTo>
                  <a:lnTo>
                    <a:pt x="1792" y="1136"/>
                  </a:lnTo>
                  <a:lnTo>
                    <a:pt x="7510" y="1136"/>
                  </a:lnTo>
                  <a:cubicBezTo>
                    <a:pt x="7578" y="1136"/>
                    <a:pt x="7640" y="1091"/>
                    <a:pt x="7655" y="1024"/>
                  </a:cubicBezTo>
                  <a:cubicBezTo>
                    <a:pt x="7675" y="931"/>
                    <a:pt x="7604" y="847"/>
                    <a:pt x="7514" y="847"/>
                  </a:cubicBezTo>
                  <a:lnTo>
                    <a:pt x="1792" y="847"/>
                  </a:lnTo>
                  <a:lnTo>
                    <a:pt x="1792" y="593"/>
                  </a:lnTo>
                  <a:cubicBezTo>
                    <a:pt x="1792" y="425"/>
                    <a:pt x="1927" y="289"/>
                    <a:pt x="2096" y="289"/>
                  </a:cubicBezTo>
                  <a:close/>
                  <a:moveTo>
                    <a:pt x="2096" y="0"/>
                  </a:moveTo>
                  <a:cubicBezTo>
                    <a:pt x="1768" y="0"/>
                    <a:pt x="1503" y="265"/>
                    <a:pt x="1503" y="593"/>
                  </a:cubicBezTo>
                  <a:lnTo>
                    <a:pt x="1503" y="999"/>
                  </a:lnTo>
                  <a:cubicBezTo>
                    <a:pt x="1503" y="999"/>
                    <a:pt x="1503" y="1000"/>
                    <a:pt x="1503" y="1000"/>
                  </a:cubicBezTo>
                  <a:cubicBezTo>
                    <a:pt x="1503" y="1001"/>
                    <a:pt x="1503" y="1001"/>
                    <a:pt x="1503" y="1002"/>
                  </a:cubicBezTo>
                  <a:lnTo>
                    <a:pt x="1503" y="2023"/>
                  </a:lnTo>
                  <a:lnTo>
                    <a:pt x="1001" y="2023"/>
                  </a:lnTo>
                  <a:cubicBezTo>
                    <a:pt x="672" y="2023"/>
                    <a:pt x="404" y="2289"/>
                    <a:pt x="404" y="2619"/>
                  </a:cubicBezTo>
                  <a:lnTo>
                    <a:pt x="404" y="7879"/>
                  </a:lnTo>
                  <a:lnTo>
                    <a:pt x="192" y="7879"/>
                  </a:lnTo>
                  <a:cubicBezTo>
                    <a:pt x="85" y="7879"/>
                    <a:pt x="0" y="7965"/>
                    <a:pt x="0" y="8071"/>
                  </a:cubicBezTo>
                  <a:lnTo>
                    <a:pt x="0" y="8864"/>
                  </a:lnTo>
                  <a:cubicBezTo>
                    <a:pt x="0" y="8948"/>
                    <a:pt x="68" y="9016"/>
                    <a:pt x="151" y="9016"/>
                  </a:cubicBezTo>
                  <a:lnTo>
                    <a:pt x="2310" y="9016"/>
                  </a:lnTo>
                  <a:cubicBezTo>
                    <a:pt x="2320" y="9016"/>
                    <a:pt x="2329" y="9012"/>
                    <a:pt x="2338" y="9005"/>
                  </a:cubicBezTo>
                  <a:cubicBezTo>
                    <a:pt x="2465" y="8879"/>
                    <a:pt x="2378" y="8727"/>
                    <a:pt x="2255" y="8727"/>
                  </a:cubicBezTo>
                  <a:lnTo>
                    <a:pt x="362" y="8727"/>
                  </a:lnTo>
                  <a:cubicBezTo>
                    <a:pt x="322" y="8727"/>
                    <a:pt x="289" y="8693"/>
                    <a:pt x="289" y="8653"/>
                  </a:cubicBezTo>
                  <a:lnTo>
                    <a:pt x="289" y="8168"/>
                  </a:lnTo>
                  <a:lnTo>
                    <a:pt x="3980" y="8168"/>
                  </a:lnTo>
                  <a:cubicBezTo>
                    <a:pt x="4041" y="8347"/>
                    <a:pt x="4213" y="8476"/>
                    <a:pt x="4416" y="8476"/>
                  </a:cubicBezTo>
                  <a:lnTo>
                    <a:pt x="5447" y="8476"/>
                  </a:lnTo>
                  <a:cubicBezTo>
                    <a:pt x="5649" y="8476"/>
                    <a:pt x="5822" y="8347"/>
                    <a:pt x="5883" y="8168"/>
                  </a:cubicBezTo>
                  <a:lnTo>
                    <a:pt x="9574" y="8168"/>
                  </a:lnTo>
                  <a:lnTo>
                    <a:pt x="9574" y="8653"/>
                  </a:lnTo>
                  <a:cubicBezTo>
                    <a:pt x="9574" y="8693"/>
                    <a:pt x="9541" y="8726"/>
                    <a:pt x="9501" y="8726"/>
                  </a:cubicBezTo>
                  <a:lnTo>
                    <a:pt x="2879" y="8726"/>
                  </a:lnTo>
                  <a:cubicBezTo>
                    <a:pt x="2868" y="8726"/>
                    <a:pt x="2858" y="8730"/>
                    <a:pt x="2851" y="8737"/>
                  </a:cubicBezTo>
                  <a:cubicBezTo>
                    <a:pt x="2722" y="8863"/>
                    <a:pt x="2809" y="9015"/>
                    <a:pt x="2932" y="9015"/>
                  </a:cubicBezTo>
                  <a:lnTo>
                    <a:pt x="9711" y="9015"/>
                  </a:lnTo>
                  <a:cubicBezTo>
                    <a:pt x="9795" y="9015"/>
                    <a:pt x="9863" y="8947"/>
                    <a:pt x="9863" y="8864"/>
                  </a:cubicBezTo>
                  <a:lnTo>
                    <a:pt x="9863" y="8009"/>
                  </a:lnTo>
                  <a:cubicBezTo>
                    <a:pt x="9863" y="7937"/>
                    <a:pt x="9805" y="7879"/>
                    <a:pt x="9732" y="7879"/>
                  </a:cubicBezTo>
                  <a:lnTo>
                    <a:pt x="9458" y="7879"/>
                  </a:lnTo>
                  <a:lnTo>
                    <a:pt x="9458" y="2427"/>
                  </a:lnTo>
                  <a:cubicBezTo>
                    <a:pt x="9458" y="2204"/>
                    <a:pt x="9277" y="2023"/>
                    <a:pt x="9054" y="2023"/>
                  </a:cubicBezTo>
                  <a:lnTo>
                    <a:pt x="8360" y="2023"/>
                  </a:lnTo>
                  <a:lnTo>
                    <a:pt x="8360" y="593"/>
                  </a:lnTo>
                  <a:cubicBezTo>
                    <a:pt x="8360" y="265"/>
                    <a:pt x="8095" y="0"/>
                    <a:pt x="77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 name="Google Shape;2433;p88"/>
          <p:cNvGrpSpPr/>
          <p:nvPr/>
        </p:nvGrpSpPr>
        <p:grpSpPr>
          <a:xfrm>
            <a:off x="4051479" y="3481234"/>
            <a:ext cx="277770" cy="276306"/>
            <a:chOff x="3545375" y="3295100"/>
            <a:chExt cx="246600" cy="245300"/>
          </a:xfrm>
        </p:grpSpPr>
        <p:sp>
          <p:nvSpPr>
            <p:cNvPr id="2434" name="Google Shape;2434;p88"/>
            <p:cNvSpPr/>
            <p:nvPr/>
          </p:nvSpPr>
          <p:spPr>
            <a:xfrm>
              <a:off x="3545375" y="3295100"/>
              <a:ext cx="246600" cy="245300"/>
            </a:xfrm>
            <a:custGeom>
              <a:rect b="b" l="l" r="r" t="t"/>
              <a:pathLst>
                <a:path extrusionOk="0" h="9812" w="9864">
                  <a:moveTo>
                    <a:pt x="2220" y="289"/>
                  </a:moveTo>
                  <a:cubicBezTo>
                    <a:pt x="2190" y="353"/>
                    <a:pt x="2173" y="425"/>
                    <a:pt x="2173" y="500"/>
                  </a:cubicBezTo>
                  <a:cubicBezTo>
                    <a:pt x="2172" y="617"/>
                    <a:pt x="2078" y="713"/>
                    <a:pt x="1960" y="713"/>
                  </a:cubicBezTo>
                  <a:lnTo>
                    <a:pt x="693" y="713"/>
                  </a:lnTo>
                  <a:lnTo>
                    <a:pt x="693" y="597"/>
                  </a:lnTo>
                  <a:cubicBezTo>
                    <a:pt x="694" y="427"/>
                    <a:pt x="831" y="289"/>
                    <a:pt x="1001" y="289"/>
                  </a:cubicBezTo>
                  <a:close/>
                  <a:moveTo>
                    <a:pt x="5606" y="3641"/>
                  </a:moveTo>
                  <a:lnTo>
                    <a:pt x="5606" y="3892"/>
                  </a:lnTo>
                  <a:cubicBezTo>
                    <a:pt x="5415" y="3840"/>
                    <a:pt x="5214" y="3813"/>
                    <a:pt x="5011" y="3813"/>
                  </a:cubicBezTo>
                  <a:cubicBezTo>
                    <a:pt x="4507" y="3813"/>
                    <a:pt x="4027" y="3976"/>
                    <a:pt x="3633" y="4277"/>
                  </a:cubicBezTo>
                  <a:lnTo>
                    <a:pt x="1310" y="4277"/>
                  </a:lnTo>
                  <a:lnTo>
                    <a:pt x="1310" y="3641"/>
                  </a:lnTo>
                  <a:close/>
                  <a:moveTo>
                    <a:pt x="8515" y="3641"/>
                  </a:moveTo>
                  <a:lnTo>
                    <a:pt x="8515" y="6049"/>
                  </a:lnTo>
                  <a:lnTo>
                    <a:pt x="7285" y="6049"/>
                  </a:lnTo>
                  <a:cubicBezTo>
                    <a:pt x="7276" y="5479"/>
                    <a:pt x="7054" y="4914"/>
                    <a:pt x="6621" y="4480"/>
                  </a:cubicBezTo>
                  <a:cubicBezTo>
                    <a:pt x="6585" y="4445"/>
                    <a:pt x="6549" y="4411"/>
                    <a:pt x="6512" y="4378"/>
                  </a:cubicBezTo>
                  <a:lnTo>
                    <a:pt x="6512" y="3641"/>
                  </a:lnTo>
                  <a:close/>
                  <a:moveTo>
                    <a:pt x="8863" y="289"/>
                  </a:moveTo>
                  <a:cubicBezTo>
                    <a:pt x="9033" y="289"/>
                    <a:pt x="9169" y="427"/>
                    <a:pt x="9169" y="597"/>
                  </a:cubicBezTo>
                  <a:lnTo>
                    <a:pt x="9169" y="713"/>
                  </a:lnTo>
                  <a:lnTo>
                    <a:pt x="8068" y="713"/>
                  </a:lnTo>
                  <a:cubicBezTo>
                    <a:pt x="7995" y="713"/>
                    <a:pt x="7928" y="766"/>
                    <a:pt x="7920" y="839"/>
                  </a:cubicBezTo>
                  <a:cubicBezTo>
                    <a:pt x="7909" y="928"/>
                    <a:pt x="7977" y="1002"/>
                    <a:pt x="8063" y="1002"/>
                  </a:cubicBezTo>
                  <a:lnTo>
                    <a:pt x="9169" y="1002"/>
                  </a:lnTo>
                  <a:lnTo>
                    <a:pt x="9169" y="1368"/>
                  </a:lnTo>
                  <a:lnTo>
                    <a:pt x="1185" y="1368"/>
                  </a:lnTo>
                  <a:cubicBezTo>
                    <a:pt x="1117" y="1368"/>
                    <a:pt x="1054" y="1413"/>
                    <a:pt x="1040" y="1480"/>
                  </a:cubicBezTo>
                  <a:cubicBezTo>
                    <a:pt x="1019" y="1575"/>
                    <a:pt x="1090" y="1657"/>
                    <a:pt x="1181" y="1657"/>
                  </a:cubicBezTo>
                  <a:lnTo>
                    <a:pt x="9170" y="1657"/>
                  </a:lnTo>
                  <a:lnTo>
                    <a:pt x="9170" y="6647"/>
                  </a:lnTo>
                  <a:lnTo>
                    <a:pt x="7206" y="6647"/>
                  </a:lnTo>
                  <a:cubicBezTo>
                    <a:pt x="7232" y="6545"/>
                    <a:pt x="7250" y="6442"/>
                    <a:pt x="7262" y="6338"/>
                  </a:cubicBezTo>
                  <a:lnTo>
                    <a:pt x="8576" y="6338"/>
                  </a:lnTo>
                  <a:cubicBezTo>
                    <a:pt x="8701" y="6338"/>
                    <a:pt x="8804" y="6236"/>
                    <a:pt x="8804" y="6110"/>
                  </a:cubicBezTo>
                  <a:lnTo>
                    <a:pt x="8804" y="3580"/>
                  </a:lnTo>
                  <a:cubicBezTo>
                    <a:pt x="8804" y="3455"/>
                    <a:pt x="8701" y="3352"/>
                    <a:pt x="8576" y="3352"/>
                  </a:cubicBezTo>
                  <a:lnTo>
                    <a:pt x="6450" y="3352"/>
                  </a:lnTo>
                  <a:cubicBezTo>
                    <a:pt x="6325" y="3352"/>
                    <a:pt x="6223" y="3455"/>
                    <a:pt x="6223" y="3580"/>
                  </a:cubicBezTo>
                  <a:lnTo>
                    <a:pt x="6223" y="4161"/>
                  </a:lnTo>
                  <a:cubicBezTo>
                    <a:pt x="6118" y="4095"/>
                    <a:pt x="6008" y="4039"/>
                    <a:pt x="5895" y="3991"/>
                  </a:cubicBezTo>
                  <a:lnTo>
                    <a:pt x="5895" y="3566"/>
                  </a:lnTo>
                  <a:cubicBezTo>
                    <a:pt x="5895" y="3448"/>
                    <a:pt x="5799" y="3353"/>
                    <a:pt x="5681" y="3353"/>
                  </a:cubicBezTo>
                  <a:lnTo>
                    <a:pt x="1235" y="3353"/>
                  </a:lnTo>
                  <a:cubicBezTo>
                    <a:pt x="1117" y="3353"/>
                    <a:pt x="1021" y="3448"/>
                    <a:pt x="1021" y="3566"/>
                  </a:cubicBezTo>
                  <a:lnTo>
                    <a:pt x="1021" y="4348"/>
                  </a:lnTo>
                  <a:cubicBezTo>
                    <a:pt x="1021" y="4469"/>
                    <a:pt x="1119" y="4566"/>
                    <a:pt x="1239" y="4566"/>
                  </a:cubicBezTo>
                  <a:lnTo>
                    <a:pt x="3361" y="4566"/>
                  </a:lnTo>
                  <a:cubicBezTo>
                    <a:pt x="3267" y="4669"/>
                    <a:pt x="3186" y="4779"/>
                    <a:pt x="3114" y="4893"/>
                  </a:cubicBezTo>
                  <a:lnTo>
                    <a:pt x="1183" y="4893"/>
                  </a:lnTo>
                  <a:cubicBezTo>
                    <a:pt x="1114" y="4893"/>
                    <a:pt x="1052" y="4939"/>
                    <a:pt x="1038" y="5005"/>
                  </a:cubicBezTo>
                  <a:cubicBezTo>
                    <a:pt x="1017" y="5100"/>
                    <a:pt x="1088" y="5182"/>
                    <a:pt x="1179" y="5182"/>
                  </a:cubicBezTo>
                  <a:lnTo>
                    <a:pt x="2935" y="5182"/>
                  </a:lnTo>
                  <a:cubicBezTo>
                    <a:pt x="2815" y="5458"/>
                    <a:pt x="2752" y="5753"/>
                    <a:pt x="2747" y="6049"/>
                  </a:cubicBezTo>
                  <a:lnTo>
                    <a:pt x="1183" y="6049"/>
                  </a:lnTo>
                  <a:cubicBezTo>
                    <a:pt x="1114" y="6049"/>
                    <a:pt x="1052" y="6094"/>
                    <a:pt x="1038" y="6161"/>
                  </a:cubicBezTo>
                  <a:cubicBezTo>
                    <a:pt x="1017" y="6255"/>
                    <a:pt x="1088" y="6338"/>
                    <a:pt x="1179" y="6338"/>
                  </a:cubicBezTo>
                  <a:lnTo>
                    <a:pt x="2747" y="6338"/>
                  </a:lnTo>
                  <a:cubicBezTo>
                    <a:pt x="2792" y="6751"/>
                    <a:pt x="2950" y="7153"/>
                    <a:pt x="3221" y="7494"/>
                  </a:cubicBezTo>
                  <a:lnTo>
                    <a:pt x="563" y="7494"/>
                  </a:lnTo>
                  <a:cubicBezTo>
                    <a:pt x="411" y="7494"/>
                    <a:pt x="289" y="7372"/>
                    <a:pt x="289" y="7221"/>
                  </a:cubicBezTo>
                  <a:lnTo>
                    <a:pt x="289" y="6936"/>
                  </a:lnTo>
                  <a:lnTo>
                    <a:pt x="2337" y="6936"/>
                  </a:lnTo>
                  <a:cubicBezTo>
                    <a:pt x="2405" y="6936"/>
                    <a:pt x="2467" y="6889"/>
                    <a:pt x="2482" y="6823"/>
                  </a:cubicBezTo>
                  <a:cubicBezTo>
                    <a:pt x="2501" y="6729"/>
                    <a:pt x="2431" y="6647"/>
                    <a:pt x="2342" y="6647"/>
                  </a:cubicBezTo>
                  <a:lnTo>
                    <a:pt x="694" y="6647"/>
                  </a:lnTo>
                  <a:lnTo>
                    <a:pt x="694" y="1002"/>
                  </a:lnTo>
                  <a:lnTo>
                    <a:pt x="1963" y="1002"/>
                  </a:lnTo>
                  <a:cubicBezTo>
                    <a:pt x="2239" y="1002"/>
                    <a:pt x="2463" y="778"/>
                    <a:pt x="2463" y="501"/>
                  </a:cubicBezTo>
                  <a:cubicBezTo>
                    <a:pt x="2463" y="385"/>
                    <a:pt x="2558" y="290"/>
                    <a:pt x="2674" y="289"/>
                  </a:cubicBezTo>
                  <a:lnTo>
                    <a:pt x="3998" y="289"/>
                  </a:lnTo>
                  <a:cubicBezTo>
                    <a:pt x="4114" y="290"/>
                    <a:pt x="4208" y="385"/>
                    <a:pt x="4208" y="501"/>
                  </a:cubicBezTo>
                  <a:cubicBezTo>
                    <a:pt x="4208" y="778"/>
                    <a:pt x="4433" y="1002"/>
                    <a:pt x="4709" y="1002"/>
                  </a:cubicBezTo>
                  <a:lnTo>
                    <a:pt x="7380" y="1002"/>
                  </a:lnTo>
                  <a:cubicBezTo>
                    <a:pt x="7453" y="1002"/>
                    <a:pt x="7520" y="949"/>
                    <a:pt x="7528" y="875"/>
                  </a:cubicBezTo>
                  <a:cubicBezTo>
                    <a:pt x="7539" y="788"/>
                    <a:pt x="7470" y="713"/>
                    <a:pt x="7385" y="713"/>
                  </a:cubicBezTo>
                  <a:lnTo>
                    <a:pt x="4736" y="713"/>
                  </a:lnTo>
                  <a:cubicBezTo>
                    <a:pt x="4619" y="713"/>
                    <a:pt x="4524" y="617"/>
                    <a:pt x="4523" y="500"/>
                  </a:cubicBezTo>
                  <a:cubicBezTo>
                    <a:pt x="4523" y="425"/>
                    <a:pt x="4507" y="353"/>
                    <a:pt x="4476" y="289"/>
                  </a:cubicBezTo>
                  <a:close/>
                  <a:moveTo>
                    <a:pt x="5016" y="4104"/>
                  </a:moveTo>
                  <a:cubicBezTo>
                    <a:pt x="5251" y="4104"/>
                    <a:pt x="5479" y="4146"/>
                    <a:pt x="5693" y="4223"/>
                  </a:cubicBezTo>
                  <a:cubicBezTo>
                    <a:pt x="5701" y="4227"/>
                    <a:pt x="5709" y="4230"/>
                    <a:pt x="5716" y="4232"/>
                  </a:cubicBezTo>
                  <a:cubicBezTo>
                    <a:pt x="5918" y="4307"/>
                    <a:pt x="6105" y="4416"/>
                    <a:pt x="6273" y="4555"/>
                  </a:cubicBezTo>
                  <a:cubicBezTo>
                    <a:pt x="6275" y="4556"/>
                    <a:pt x="6278" y="4558"/>
                    <a:pt x="6279" y="4559"/>
                  </a:cubicBezTo>
                  <a:cubicBezTo>
                    <a:pt x="6327" y="4599"/>
                    <a:pt x="6373" y="4641"/>
                    <a:pt x="6417" y="4686"/>
                  </a:cubicBezTo>
                  <a:cubicBezTo>
                    <a:pt x="7191" y="5459"/>
                    <a:pt x="7191" y="6716"/>
                    <a:pt x="6417" y="7489"/>
                  </a:cubicBezTo>
                  <a:cubicBezTo>
                    <a:pt x="6353" y="7554"/>
                    <a:pt x="6284" y="7613"/>
                    <a:pt x="6212" y="7669"/>
                  </a:cubicBezTo>
                  <a:cubicBezTo>
                    <a:pt x="6210" y="7670"/>
                    <a:pt x="6208" y="7671"/>
                    <a:pt x="6206" y="7673"/>
                  </a:cubicBezTo>
                  <a:cubicBezTo>
                    <a:pt x="5865" y="7930"/>
                    <a:pt x="5451" y="8069"/>
                    <a:pt x="5017" y="8069"/>
                  </a:cubicBezTo>
                  <a:cubicBezTo>
                    <a:pt x="5015" y="8069"/>
                    <a:pt x="5014" y="8069"/>
                    <a:pt x="5013" y="8069"/>
                  </a:cubicBezTo>
                  <a:cubicBezTo>
                    <a:pt x="4485" y="8069"/>
                    <a:pt x="3988" y="7862"/>
                    <a:pt x="3615" y="7489"/>
                  </a:cubicBezTo>
                  <a:cubicBezTo>
                    <a:pt x="2842" y="6716"/>
                    <a:pt x="2842" y="5459"/>
                    <a:pt x="3615" y="4686"/>
                  </a:cubicBezTo>
                  <a:cubicBezTo>
                    <a:pt x="3667" y="4632"/>
                    <a:pt x="3724" y="4583"/>
                    <a:pt x="3782" y="4536"/>
                  </a:cubicBezTo>
                  <a:cubicBezTo>
                    <a:pt x="3783" y="4535"/>
                    <a:pt x="3784" y="4534"/>
                    <a:pt x="3785" y="4534"/>
                  </a:cubicBezTo>
                  <a:cubicBezTo>
                    <a:pt x="4133" y="4256"/>
                    <a:pt x="4563" y="4104"/>
                    <a:pt x="5016" y="4104"/>
                  </a:cubicBezTo>
                  <a:close/>
                  <a:moveTo>
                    <a:pt x="6724" y="7585"/>
                  </a:moveTo>
                  <a:lnTo>
                    <a:pt x="7147" y="8006"/>
                  </a:lnTo>
                  <a:lnTo>
                    <a:pt x="7041" y="8112"/>
                  </a:lnTo>
                  <a:lnTo>
                    <a:pt x="6936" y="8217"/>
                  </a:lnTo>
                  <a:lnTo>
                    <a:pt x="6513" y="7795"/>
                  </a:lnTo>
                  <a:cubicBezTo>
                    <a:pt x="6550" y="7763"/>
                    <a:pt x="6587" y="7729"/>
                    <a:pt x="6622" y="7694"/>
                  </a:cubicBezTo>
                  <a:cubicBezTo>
                    <a:pt x="6657" y="7658"/>
                    <a:pt x="6691" y="7622"/>
                    <a:pt x="6724" y="7585"/>
                  </a:cubicBezTo>
                  <a:close/>
                  <a:moveTo>
                    <a:pt x="7531" y="8030"/>
                  </a:moveTo>
                  <a:lnTo>
                    <a:pt x="8374" y="8874"/>
                  </a:lnTo>
                  <a:cubicBezTo>
                    <a:pt x="8509" y="9009"/>
                    <a:pt x="8509" y="9228"/>
                    <a:pt x="8374" y="9363"/>
                  </a:cubicBezTo>
                  <a:lnTo>
                    <a:pt x="8291" y="9446"/>
                  </a:lnTo>
                  <a:cubicBezTo>
                    <a:pt x="8226" y="9512"/>
                    <a:pt x="8139" y="9548"/>
                    <a:pt x="8047" y="9548"/>
                  </a:cubicBezTo>
                  <a:cubicBezTo>
                    <a:pt x="7955" y="9548"/>
                    <a:pt x="7867" y="9512"/>
                    <a:pt x="7803" y="9446"/>
                  </a:cubicBezTo>
                  <a:lnTo>
                    <a:pt x="6958" y="8603"/>
                  </a:lnTo>
                  <a:lnTo>
                    <a:pt x="7036" y="8525"/>
                  </a:lnTo>
                  <a:lnTo>
                    <a:pt x="7038" y="8524"/>
                  </a:lnTo>
                  <a:lnTo>
                    <a:pt x="7235" y="8325"/>
                  </a:lnTo>
                  <a:lnTo>
                    <a:pt x="7531" y="8030"/>
                  </a:lnTo>
                  <a:close/>
                  <a:moveTo>
                    <a:pt x="969" y="0"/>
                  </a:moveTo>
                  <a:cubicBezTo>
                    <a:pt x="657" y="0"/>
                    <a:pt x="404" y="253"/>
                    <a:pt x="404" y="565"/>
                  </a:cubicBezTo>
                  <a:lnTo>
                    <a:pt x="404" y="6646"/>
                  </a:lnTo>
                  <a:lnTo>
                    <a:pt x="203" y="6646"/>
                  </a:lnTo>
                  <a:cubicBezTo>
                    <a:pt x="91" y="6646"/>
                    <a:pt x="0" y="6736"/>
                    <a:pt x="0" y="6848"/>
                  </a:cubicBezTo>
                  <a:lnTo>
                    <a:pt x="0" y="7221"/>
                  </a:lnTo>
                  <a:cubicBezTo>
                    <a:pt x="0" y="7531"/>
                    <a:pt x="252" y="7783"/>
                    <a:pt x="563" y="7783"/>
                  </a:cubicBezTo>
                  <a:lnTo>
                    <a:pt x="3510" y="7783"/>
                  </a:lnTo>
                  <a:cubicBezTo>
                    <a:pt x="3927" y="8148"/>
                    <a:pt x="4455" y="8348"/>
                    <a:pt x="5016" y="8348"/>
                  </a:cubicBezTo>
                  <a:cubicBezTo>
                    <a:pt x="5474" y="8348"/>
                    <a:pt x="5911" y="8215"/>
                    <a:pt x="6283" y="7967"/>
                  </a:cubicBezTo>
                  <a:lnTo>
                    <a:pt x="6731" y="8410"/>
                  </a:lnTo>
                  <a:cubicBezTo>
                    <a:pt x="6633" y="8513"/>
                    <a:pt x="6635" y="8674"/>
                    <a:pt x="6736" y="8773"/>
                  </a:cubicBezTo>
                  <a:lnTo>
                    <a:pt x="7598" y="9627"/>
                  </a:lnTo>
                  <a:cubicBezTo>
                    <a:pt x="7717" y="9745"/>
                    <a:pt x="7877" y="9811"/>
                    <a:pt x="8046" y="9811"/>
                  </a:cubicBezTo>
                  <a:cubicBezTo>
                    <a:pt x="8068" y="9811"/>
                    <a:pt x="8090" y="9810"/>
                    <a:pt x="8112" y="9808"/>
                  </a:cubicBezTo>
                  <a:cubicBezTo>
                    <a:pt x="8259" y="9794"/>
                    <a:pt x="8397" y="9725"/>
                    <a:pt x="8502" y="9620"/>
                  </a:cubicBezTo>
                  <a:lnTo>
                    <a:pt x="8579" y="9545"/>
                  </a:lnTo>
                  <a:cubicBezTo>
                    <a:pt x="8826" y="9300"/>
                    <a:pt x="8826" y="8901"/>
                    <a:pt x="8579" y="8656"/>
                  </a:cubicBezTo>
                  <a:lnTo>
                    <a:pt x="7717" y="7803"/>
                  </a:lnTo>
                  <a:cubicBezTo>
                    <a:pt x="7667" y="7753"/>
                    <a:pt x="7601" y="7727"/>
                    <a:pt x="7531" y="7727"/>
                  </a:cubicBezTo>
                  <a:cubicBezTo>
                    <a:pt x="7463" y="7727"/>
                    <a:pt x="7400" y="7751"/>
                    <a:pt x="7350" y="7797"/>
                  </a:cubicBezTo>
                  <a:lnTo>
                    <a:pt x="6902" y="7353"/>
                  </a:lnTo>
                  <a:cubicBezTo>
                    <a:pt x="6991" y="7221"/>
                    <a:pt x="7065" y="7080"/>
                    <a:pt x="7124" y="6935"/>
                  </a:cubicBezTo>
                  <a:lnTo>
                    <a:pt x="9575" y="6935"/>
                  </a:lnTo>
                  <a:lnTo>
                    <a:pt x="9575" y="7342"/>
                  </a:lnTo>
                  <a:cubicBezTo>
                    <a:pt x="9575" y="7426"/>
                    <a:pt x="9507" y="7494"/>
                    <a:pt x="9422" y="7494"/>
                  </a:cubicBezTo>
                  <a:lnTo>
                    <a:pt x="7894" y="7494"/>
                  </a:lnTo>
                  <a:cubicBezTo>
                    <a:pt x="7870" y="7494"/>
                    <a:pt x="7846" y="7504"/>
                    <a:pt x="7830" y="7524"/>
                  </a:cubicBezTo>
                  <a:cubicBezTo>
                    <a:pt x="7729" y="7645"/>
                    <a:pt x="7813" y="7783"/>
                    <a:pt x="7929" y="7783"/>
                  </a:cubicBezTo>
                  <a:lnTo>
                    <a:pt x="9301" y="7783"/>
                  </a:lnTo>
                  <a:cubicBezTo>
                    <a:pt x="9612" y="7783"/>
                    <a:pt x="9864" y="7531"/>
                    <a:pt x="9864" y="7221"/>
                  </a:cubicBezTo>
                  <a:lnTo>
                    <a:pt x="9864" y="6832"/>
                  </a:lnTo>
                  <a:cubicBezTo>
                    <a:pt x="9864" y="6729"/>
                    <a:pt x="9780" y="6647"/>
                    <a:pt x="9678" y="6647"/>
                  </a:cubicBezTo>
                  <a:lnTo>
                    <a:pt x="9458" y="6647"/>
                  </a:lnTo>
                  <a:lnTo>
                    <a:pt x="9458" y="597"/>
                  </a:lnTo>
                  <a:cubicBezTo>
                    <a:pt x="9458" y="597"/>
                    <a:pt x="9189" y="0"/>
                    <a:pt x="8860" y="0"/>
                  </a:cubicBezTo>
                  <a:lnTo>
                    <a:pt x="4008" y="0"/>
                  </a:lnTo>
                  <a:cubicBezTo>
                    <a:pt x="4007" y="0"/>
                    <a:pt x="4006" y="0"/>
                    <a:pt x="4005" y="20"/>
                  </a:cubicBezTo>
                  <a:lnTo>
                    <a:pt x="2682" y="20"/>
                  </a:lnTo>
                  <a:cubicBezTo>
                    <a:pt x="2680" y="0"/>
                    <a:pt x="2678" y="0"/>
                    <a:pt x="2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8"/>
            <p:cNvSpPr/>
            <p:nvPr/>
          </p:nvSpPr>
          <p:spPr>
            <a:xfrm>
              <a:off x="3571375" y="3345175"/>
              <a:ext cx="194125" cy="24575"/>
            </a:xfrm>
            <a:custGeom>
              <a:rect b="b" l="l" r="r" t="t"/>
              <a:pathLst>
                <a:path extrusionOk="0" h="983" w="7765">
                  <a:moveTo>
                    <a:pt x="5973" y="289"/>
                  </a:moveTo>
                  <a:lnTo>
                    <a:pt x="5973" y="694"/>
                  </a:lnTo>
                  <a:lnTo>
                    <a:pt x="290" y="694"/>
                  </a:lnTo>
                  <a:lnTo>
                    <a:pt x="290" y="289"/>
                  </a:lnTo>
                  <a:close/>
                  <a:moveTo>
                    <a:pt x="7456" y="289"/>
                  </a:moveTo>
                  <a:lnTo>
                    <a:pt x="7456" y="694"/>
                  </a:lnTo>
                  <a:lnTo>
                    <a:pt x="6262" y="694"/>
                  </a:lnTo>
                  <a:lnTo>
                    <a:pt x="6262" y="289"/>
                  </a:lnTo>
                  <a:close/>
                  <a:moveTo>
                    <a:pt x="222" y="0"/>
                  </a:moveTo>
                  <a:cubicBezTo>
                    <a:pt x="100" y="0"/>
                    <a:pt x="1" y="99"/>
                    <a:pt x="1" y="222"/>
                  </a:cubicBezTo>
                  <a:lnTo>
                    <a:pt x="1" y="761"/>
                  </a:lnTo>
                  <a:cubicBezTo>
                    <a:pt x="1" y="884"/>
                    <a:pt x="100" y="983"/>
                    <a:pt x="222" y="983"/>
                  </a:cubicBezTo>
                  <a:lnTo>
                    <a:pt x="7585" y="983"/>
                  </a:lnTo>
                  <a:cubicBezTo>
                    <a:pt x="7684" y="983"/>
                    <a:pt x="7764" y="903"/>
                    <a:pt x="7764" y="805"/>
                  </a:cubicBezTo>
                  <a:lnTo>
                    <a:pt x="7764" y="179"/>
                  </a:lnTo>
                  <a:cubicBezTo>
                    <a:pt x="7764" y="81"/>
                    <a:pt x="7684" y="0"/>
                    <a:pt x="7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8"/>
            <p:cNvSpPr/>
            <p:nvPr/>
          </p:nvSpPr>
          <p:spPr>
            <a:xfrm>
              <a:off x="3570975" y="3431375"/>
              <a:ext cx="23675" cy="7250"/>
            </a:xfrm>
            <a:custGeom>
              <a:rect b="b" l="l" r="r" t="t"/>
              <a:pathLst>
                <a:path extrusionOk="0" h="290" w="947">
                  <a:moveTo>
                    <a:pt x="160" y="1"/>
                  </a:moveTo>
                  <a:cubicBezTo>
                    <a:pt x="86" y="1"/>
                    <a:pt x="20" y="54"/>
                    <a:pt x="11" y="127"/>
                  </a:cubicBezTo>
                  <a:cubicBezTo>
                    <a:pt x="0" y="216"/>
                    <a:pt x="68" y="290"/>
                    <a:pt x="155" y="290"/>
                  </a:cubicBezTo>
                  <a:lnTo>
                    <a:pt x="787" y="290"/>
                  </a:lnTo>
                  <a:cubicBezTo>
                    <a:pt x="861" y="290"/>
                    <a:pt x="927" y="237"/>
                    <a:pt x="936" y="163"/>
                  </a:cubicBezTo>
                  <a:cubicBezTo>
                    <a:pt x="947" y="76"/>
                    <a:pt x="879" y="1"/>
                    <a:pt x="7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8"/>
            <p:cNvSpPr/>
            <p:nvPr/>
          </p:nvSpPr>
          <p:spPr>
            <a:xfrm>
              <a:off x="3634175" y="3428750"/>
              <a:ext cx="22825" cy="34725"/>
            </a:xfrm>
            <a:custGeom>
              <a:rect b="b" l="l" r="r" t="t"/>
              <a:pathLst>
                <a:path extrusionOk="0" h="1389" w="913">
                  <a:moveTo>
                    <a:pt x="509" y="1"/>
                  </a:moveTo>
                  <a:cubicBezTo>
                    <a:pt x="378" y="1"/>
                    <a:pt x="267" y="34"/>
                    <a:pt x="173" y="98"/>
                  </a:cubicBezTo>
                  <a:cubicBezTo>
                    <a:pt x="80" y="163"/>
                    <a:pt x="34" y="261"/>
                    <a:pt x="34" y="393"/>
                  </a:cubicBezTo>
                  <a:cubicBezTo>
                    <a:pt x="34" y="473"/>
                    <a:pt x="54" y="543"/>
                    <a:pt x="94" y="600"/>
                  </a:cubicBezTo>
                  <a:cubicBezTo>
                    <a:pt x="134" y="659"/>
                    <a:pt x="183" y="704"/>
                    <a:pt x="242" y="735"/>
                  </a:cubicBezTo>
                  <a:cubicBezTo>
                    <a:pt x="300" y="767"/>
                    <a:pt x="358" y="796"/>
                    <a:pt x="416" y="820"/>
                  </a:cubicBezTo>
                  <a:cubicBezTo>
                    <a:pt x="473" y="846"/>
                    <a:pt x="522" y="875"/>
                    <a:pt x="562" y="906"/>
                  </a:cubicBezTo>
                  <a:cubicBezTo>
                    <a:pt x="602" y="937"/>
                    <a:pt x="622" y="973"/>
                    <a:pt x="622" y="1013"/>
                  </a:cubicBezTo>
                  <a:cubicBezTo>
                    <a:pt x="622" y="1054"/>
                    <a:pt x="604" y="1085"/>
                    <a:pt x="568" y="1105"/>
                  </a:cubicBezTo>
                  <a:cubicBezTo>
                    <a:pt x="533" y="1126"/>
                    <a:pt x="491" y="1136"/>
                    <a:pt x="442" y="1136"/>
                  </a:cubicBezTo>
                  <a:cubicBezTo>
                    <a:pt x="403" y="1136"/>
                    <a:pt x="367" y="1128"/>
                    <a:pt x="332" y="1114"/>
                  </a:cubicBezTo>
                  <a:cubicBezTo>
                    <a:pt x="297" y="1098"/>
                    <a:pt x="271" y="1082"/>
                    <a:pt x="252" y="1063"/>
                  </a:cubicBezTo>
                  <a:cubicBezTo>
                    <a:pt x="233" y="1045"/>
                    <a:pt x="212" y="1028"/>
                    <a:pt x="188" y="1014"/>
                  </a:cubicBezTo>
                  <a:cubicBezTo>
                    <a:pt x="166" y="998"/>
                    <a:pt x="145" y="991"/>
                    <a:pt x="127" y="991"/>
                  </a:cubicBezTo>
                  <a:cubicBezTo>
                    <a:pt x="93" y="991"/>
                    <a:pt x="64" y="1009"/>
                    <a:pt x="38" y="1043"/>
                  </a:cubicBezTo>
                  <a:cubicBezTo>
                    <a:pt x="13" y="1078"/>
                    <a:pt x="0" y="1112"/>
                    <a:pt x="0" y="1146"/>
                  </a:cubicBezTo>
                  <a:cubicBezTo>
                    <a:pt x="0" y="1209"/>
                    <a:pt x="44" y="1265"/>
                    <a:pt x="134" y="1314"/>
                  </a:cubicBezTo>
                  <a:cubicBezTo>
                    <a:pt x="223" y="1363"/>
                    <a:pt x="327" y="1388"/>
                    <a:pt x="448" y="1388"/>
                  </a:cubicBezTo>
                  <a:cubicBezTo>
                    <a:pt x="586" y="1388"/>
                    <a:pt x="699" y="1353"/>
                    <a:pt x="784" y="1282"/>
                  </a:cubicBezTo>
                  <a:cubicBezTo>
                    <a:pt x="869" y="1210"/>
                    <a:pt x="912" y="1111"/>
                    <a:pt x="912" y="984"/>
                  </a:cubicBezTo>
                  <a:cubicBezTo>
                    <a:pt x="912" y="911"/>
                    <a:pt x="897" y="845"/>
                    <a:pt x="868" y="789"/>
                  </a:cubicBezTo>
                  <a:cubicBezTo>
                    <a:pt x="839" y="731"/>
                    <a:pt x="803" y="687"/>
                    <a:pt x="760" y="656"/>
                  </a:cubicBezTo>
                  <a:cubicBezTo>
                    <a:pt x="717" y="624"/>
                    <a:pt x="670" y="595"/>
                    <a:pt x="618" y="568"/>
                  </a:cubicBezTo>
                  <a:cubicBezTo>
                    <a:pt x="567" y="542"/>
                    <a:pt x="520" y="520"/>
                    <a:pt x="475" y="503"/>
                  </a:cubicBezTo>
                  <a:cubicBezTo>
                    <a:pt x="432" y="486"/>
                    <a:pt x="396" y="467"/>
                    <a:pt x="367" y="443"/>
                  </a:cubicBezTo>
                  <a:cubicBezTo>
                    <a:pt x="338" y="419"/>
                    <a:pt x="323" y="394"/>
                    <a:pt x="323" y="365"/>
                  </a:cubicBezTo>
                  <a:cubicBezTo>
                    <a:pt x="323" y="334"/>
                    <a:pt x="339" y="307"/>
                    <a:pt x="370" y="286"/>
                  </a:cubicBezTo>
                  <a:cubicBezTo>
                    <a:pt x="401" y="264"/>
                    <a:pt x="448" y="254"/>
                    <a:pt x="509" y="254"/>
                  </a:cubicBezTo>
                  <a:cubicBezTo>
                    <a:pt x="568" y="254"/>
                    <a:pt x="620" y="265"/>
                    <a:pt x="669" y="289"/>
                  </a:cubicBezTo>
                  <a:cubicBezTo>
                    <a:pt x="717" y="312"/>
                    <a:pt x="749" y="324"/>
                    <a:pt x="763" y="324"/>
                  </a:cubicBezTo>
                  <a:cubicBezTo>
                    <a:pt x="799" y="324"/>
                    <a:pt x="828" y="306"/>
                    <a:pt x="849" y="271"/>
                  </a:cubicBezTo>
                  <a:cubicBezTo>
                    <a:pt x="868" y="235"/>
                    <a:pt x="879" y="202"/>
                    <a:pt x="879" y="169"/>
                  </a:cubicBezTo>
                  <a:cubicBezTo>
                    <a:pt x="879" y="134"/>
                    <a:pt x="865" y="106"/>
                    <a:pt x="837" y="81"/>
                  </a:cubicBezTo>
                  <a:cubicBezTo>
                    <a:pt x="810" y="57"/>
                    <a:pt x="774" y="39"/>
                    <a:pt x="729" y="29"/>
                  </a:cubicBezTo>
                  <a:cubicBezTo>
                    <a:pt x="685" y="17"/>
                    <a:pt x="646" y="10"/>
                    <a:pt x="610" y="7"/>
                  </a:cubicBezTo>
                  <a:cubicBezTo>
                    <a:pt x="575" y="3"/>
                    <a:pt x="541" y="1"/>
                    <a:pt x="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8"/>
            <p:cNvSpPr/>
            <p:nvPr/>
          </p:nvSpPr>
          <p:spPr>
            <a:xfrm>
              <a:off x="3660475" y="3428975"/>
              <a:ext cx="21825" cy="34200"/>
            </a:xfrm>
            <a:custGeom>
              <a:rect b="b" l="l" r="r" t="t"/>
              <a:pathLst>
                <a:path extrusionOk="0" h="1368" w="873">
                  <a:moveTo>
                    <a:pt x="127" y="0"/>
                  </a:moveTo>
                  <a:cubicBezTo>
                    <a:pt x="92" y="0"/>
                    <a:pt x="62" y="8"/>
                    <a:pt x="37" y="24"/>
                  </a:cubicBezTo>
                  <a:cubicBezTo>
                    <a:pt x="13" y="39"/>
                    <a:pt x="0" y="61"/>
                    <a:pt x="0" y="88"/>
                  </a:cubicBezTo>
                  <a:lnTo>
                    <a:pt x="0" y="1279"/>
                  </a:lnTo>
                  <a:cubicBezTo>
                    <a:pt x="0" y="1308"/>
                    <a:pt x="13" y="1330"/>
                    <a:pt x="37" y="1345"/>
                  </a:cubicBezTo>
                  <a:cubicBezTo>
                    <a:pt x="62" y="1361"/>
                    <a:pt x="92" y="1368"/>
                    <a:pt x="127" y="1368"/>
                  </a:cubicBezTo>
                  <a:lnTo>
                    <a:pt x="786" y="1368"/>
                  </a:lnTo>
                  <a:cubicBezTo>
                    <a:pt x="814" y="1368"/>
                    <a:pt x="835" y="1355"/>
                    <a:pt x="851" y="1331"/>
                  </a:cubicBezTo>
                  <a:cubicBezTo>
                    <a:pt x="865" y="1306"/>
                    <a:pt x="872" y="1277"/>
                    <a:pt x="872" y="1244"/>
                  </a:cubicBezTo>
                  <a:cubicBezTo>
                    <a:pt x="872" y="1209"/>
                    <a:pt x="865" y="1179"/>
                    <a:pt x="850" y="1154"/>
                  </a:cubicBezTo>
                  <a:cubicBezTo>
                    <a:pt x="834" y="1130"/>
                    <a:pt x="813" y="1118"/>
                    <a:pt x="786" y="1118"/>
                  </a:cubicBezTo>
                  <a:lnTo>
                    <a:pt x="289" y="1118"/>
                  </a:lnTo>
                  <a:lnTo>
                    <a:pt x="289" y="790"/>
                  </a:lnTo>
                  <a:lnTo>
                    <a:pt x="578" y="790"/>
                  </a:lnTo>
                  <a:cubicBezTo>
                    <a:pt x="608" y="790"/>
                    <a:pt x="631" y="779"/>
                    <a:pt x="646" y="755"/>
                  </a:cubicBezTo>
                  <a:cubicBezTo>
                    <a:pt x="662" y="732"/>
                    <a:pt x="669" y="705"/>
                    <a:pt x="669" y="676"/>
                  </a:cubicBezTo>
                  <a:cubicBezTo>
                    <a:pt x="669" y="641"/>
                    <a:pt x="658" y="610"/>
                    <a:pt x="639" y="585"/>
                  </a:cubicBezTo>
                  <a:cubicBezTo>
                    <a:pt x="625" y="568"/>
                    <a:pt x="603" y="558"/>
                    <a:pt x="579" y="558"/>
                  </a:cubicBezTo>
                  <a:lnTo>
                    <a:pt x="289" y="558"/>
                  </a:lnTo>
                  <a:lnTo>
                    <a:pt x="289" y="251"/>
                  </a:lnTo>
                  <a:lnTo>
                    <a:pt x="786" y="251"/>
                  </a:lnTo>
                  <a:cubicBezTo>
                    <a:pt x="813" y="251"/>
                    <a:pt x="834" y="239"/>
                    <a:pt x="850" y="214"/>
                  </a:cubicBezTo>
                  <a:cubicBezTo>
                    <a:pt x="865" y="189"/>
                    <a:pt x="872" y="159"/>
                    <a:pt x="872" y="123"/>
                  </a:cubicBezTo>
                  <a:cubicBezTo>
                    <a:pt x="872" y="91"/>
                    <a:pt x="865" y="62"/>
                    <a:pt x="851" y="37"/>
                  </a:cubicBezTo>
                  <a:cubicBezTo>
                    <a:pt x="835" y="12"/>
                    <a:pt x="814" y="0"/>
                    <a:pt x="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8"/>
            <p:cNvSpPr/>
            <p:nvPr/>
          </p:nvSpPr>
          <p:spPr>
            <a:xfrm>
              <a:off x="3685025" y="3429150"/>
              <a:ext cx="22675" cy="34000"/>
            </a:xfrm>
            <a:custGeom>
              <a:rect b="b" l="l" r="r" t="t"/>
              <a:pathLst>
                <a:path extrusionOk="0" h="1360" w="907">
                  <a:moveTo>
                    <a:pt x="453" y="255"/>
                  </a:moveTo>
                  <a:cubicBezTo>
                    <a:pt x="562" y="255"/>
                    <a:pt x="617" y="316"/>
                    <a:pt x="617" y="438"/>
                  </a:cubicBezTo>
                  <a:lnTo>
                    <a:pt x="617" y="923"/>
                  </a:lnTo>
                  <a:cubicBezTo>
                    <a:pt x="617" y="1045"/>
                    <a:pt x="563" y="1106"/>
                    <a:pt x="453" y="1106"/>
                  </a:cubicBezTo>
                  <a:cubicBezTo>
                    <a:pt x="344" y="1106"/>
                    <a:pt x="289" y="1045"/>
                    <a:pt x="289" y="923"/>
                  </a:cubicBezTo>
                  <a:lnTo>
                    <a:pt x="289" y="438"/>
                  </a:lnTo>
                  <a:cubicBezTo>
                    <a:pt x="289" y="316"/>
                    <a:pt x="344" y="255"/>
                    <a:pt x="453" y="255"/>
                  </a:cubicBezTo>
                  <a:close/>
                  <a:moveTo>
                    <a:pt x="453" y="0"/>
                  </a:moveTo>
                  <a:cubicBezTo>
                    <a:pt x="316" y="0"/>
                    <a:pt x="207" y="35"/>
                    <a:pt x="124" y="105"/>
                  </a:cubicBezTo>
                  <a:cubicBezTo>
                    <a:pt x="42" y="176"/>
                    <a:pt x="0" y="286"/>
                    <a:pt x="0" y="435"/>
                  </a:cubicBezTo>
                  <a:lnTo>
                    <a:pt x="0" y="925"/>
                  </a:lnTo>
                  <a:cubicBezTo>
                    <a:pt x="0" y="1075"/>
                    <a:pt x="42" y="1185"/>
                    <a:pt x="124" y="1255"/>
                  </a:cubicBezTo>
                  <a:cubicBezTo>
                    <a:pt x="207" y="1325"/>
                    <a:pt x="316" y="1360"/>
                    <a:pt x="453" y="1360"/>
                  </a:cubicBezTo>
                  <a:cubicBezTo>
                    <a:pt x="591" y="1360"/>
                    <a:pt x="701" y="1325"/>
                    <a:pt x="783" y="1255"/>
                  </a:cubicBezTo>
                  <a:cubicBezTo>
                    <a:pt x="865" y="1185"/>
                    <a:pt x="906" y="1075"/>
                    <a:pt x="906" y="925"/>
                  </a:cubicBezTo>
                  <a:lnTo>
                    <a:pt x="906" y="435"/>
                  </a:lnTo>
                  <a:cubicBezTo>
                    <a:pt x="906" y="286"/>
                    <a:pt x="865" y="176"/>
                    <a:pt x="783" y="105"/>
                  </a:cubicBezTo>
                  <a:cubicBezTo>
                    <a:pt x="701" y="35"/>
                    <a:pt x="591" y="0"/>
                    <a:pt x="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8"/>
            <p:cNvSpPr/>
            <p:nvPr/>
          </p:nvSpPr>
          <p:spPr>
            <a:xfrm>
              <a:off x="3553125" y="3506050"/>
              <a:ext cx="61600" cy="7250"/>
            </a:xfrm>
            <a:custGeom>
              <a:rect b="b" l="l" r="r" t="t"/>
              <a:pathLst>
                <a:path extrusionOk="0" h="290" w="2464">
                  <a:moveTo>
                    <a:pt x="160" y="0"/>
                  </a:moveTo>
                  <a:cubicBezTo>
                    <a:pt x="86" y="0"/>
                    <a:pt x="20" y="53"/>
                    <a:pt x="11" y="127"/>
                  </a:cubicBezTo>
                  <a:cubicBezTo>
                    <a:pt x="1" y="214"/>
                    <a:pt x="69" y="289"/>
                    <a:pt x="155" y="289"/>
                  </a:cubicBezTo>
                  <a:lnTo>
                    <a:pt x="2298" y="289"/>
                  </a:lnTo>
                  <a:cubicBezTo>
                    <a:pt x="2367" y="289"/>
                    <a:pt x="2429" y="243"/>
                    <a:pt x="2443" y="176"/>
                  </a:cubicBezTo>
                  <a:cubicBezTo>
                    <a:pt x="2464" y="82"/>
                    <a:pt x="2393" y="0"/>
                    <a:pt x="23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8"/>
            <p:cNvSpPr/>
            <p:nvPr/>
          </p:nvSpPr>
          <p:spPr>
            <a:xfrm>
              <a:off x="3553125" y="3520000"/>
              <a:ext cx="23875" cy="7250"/>
            </a:xfrm>
            <a:custGeom>
              <a:rect b="b" l="l" r="r" t="t"/>
              <a:pathLst>
                <a:path extrusionOk="0" h="290" w="955">
                  <a:moveTo>
                    <a:pt x="160" y="1"/>
                  </a:moveTo>
                  <a:cubicBezTo>
                    <a:pt x="86" y="1"/>
                    <a:pt x="20" y="53"/>
                    <a:pt x="11" y="127"/>
                  </a:cubicBezTo>
                  <a:cubicBezTo>
                    <a:pt x="1" y="215"/>
                    <a:pt x="69" y="290"/>
                    <a:pt x="155" y="290"/>
                  </a:cubicBezTo>
                  <a:lnTo>
                    <a:pt x="788" y="290"/>
                  </a:lnTo>
                  <a:cubicBezTo>
                    <a:pt x="856" y="290"/>
                    <a:pt x="919" y="243"/>
                    <a:pt x="933" y="177"/>
                  </a:cubicBezTo>
                  <a:cubicBezTo>
                    <a:pt x="954" y="83"/>
                    <a:pt x="883" y="1"/>
                    <a:pt x="7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2" name="Google Shape;2442;p88"/>
          <p:cNvGrpSpPr/>
          <p:nvPr/>
        </p:nvGrpSpPr>
        <p:grpSpPr>
          <a:xfrm>
            <a:off x="2527514" y="3480514"/>
            <a:ext cx="277770" cy="277742"/>
            <a:chOff x="2585800" y="3294450"/>
            <a:chExt cx="246600" cy="246575"/>
          </a:xfrm>
        </p:grpSpPr>
        <p:sp>
          <p:nvSpPr>
            <p:cNvPr id="2443" name="Google Shape;2443;p88"/>
            <p:cNvSpPr/>
            <p:nvPr/>
          </p:nvSpPr>
          <p:spPr>
            <a:xfrm>
              <a:off x="2585800" y="3294450"/>
              <a:ext cx="246600" cy="246575"/>
            </a:xfrm>
            <a:custGeom>
              <a:rect b="b" l="l" r="r" t="t"/>
              <a:pathLst>
                <a:path extrusionOk="0" h="9863" w="9864">
                  <a:moveTo>
                    <a:pt x="2025" y="289"/>
                  </a:moveTo>
                  <a:cubicBezTo>
                    <a:pt x="1986" y="364"/>
                    <a:pt x="1963" y="450"/>
                    <a:pt x="1963" y="539"/>
                  </a:cubicBezTo>
                  <a:cubicBezTo>
                    <a:pt x="1963" y="678"/>
                    <a:pt x="1851" y="790"/>
                    <a:pt x="1714" y="790"/>
                  </a:cubicBezTo>
                  <a:lnTo>
                    <a:pt x="290" y="790"/>
                  </a:lnTo>
                  <a:lnTo>
                    <a:pt x="290" y="608"/>
                  </a:lnTo>
                  <a:cubicBezTo>
                    <a:pt x="290" y="432"/>
                    <a:pt x="433" y="289"/>
                    <a:pt x="609" y="289"/>
                  </a:cubicBezTo>
                  <a:close/>
                  <a:moveTo>
                    <a:pt x="9255" y="289"/>
                  </a:moveTo>
                  <a:cubicBezTo>
                    <a:pt x="9432" y="289"/>
                    <a:pt x="9574" y="432"/>
                    <a:pt x="9574" y="608"/>
                  </a:cubicBezTo>
                  <a:lnTo>
                    <a:pt x="9574" y="790"/>
                  </a:lnTo>
                  <a:lnTo>
                    <a:pt x="8718" y="790"/>
                  </a:lnTo>
                  <a:cubicBezTo>
                    <a:pt x="8644" y="790"/>
                    <a:pt x="8578" y="844"/>
                    <a:pt x="8568" y="917"/>
                  </a:cubicBezTo>
                  <a:cubicBezTo>
                    <a:pt x="8558" y="1004"/>
                    <a:pt x="8626" y="1079"/>
                    <a:pt x="8712" y="1079"/>
                  </a:cubicBezTo>
                  <a:lnTo>
                    <a:pt x="9574" y="1079"/>
                  </a:lnTo>
                  <a:lnTo>
                    <a:pt x="9574" y="1503"/>
                  </a:lnTo>
                  <a:lnTo>
                    <a:pt x="290" y="1503"/>
                  </a:lnTo>
                  <a:lnTo>
                    <a:pt x="290" y="1079"/>
                  </a:lnTo>
                  <a:lnTo>
                    <a:pt x="1706" y="1079"/>
                  </a:lnTo>
                  <a:cubicBezTo>
                    <a:pt x="2004" y="1079"/>
                    <a:pt x="2246" y="836"/>
                    <a:pt x="2246" y="538"/>
                  </a:cubicBezTo>
                  <a:cubicBezTo>
                    <a:pt x="2246" y="401"/>
                    <a:pt x="2357" y="289"/>
                    <a:pt x="2495" y="289"/>
                  </a:cubicBezTo>
                  <a:lnTo>
                    <a:pt x="3954" y="289"/>
                  </a:lnTo>
                  <a:cubicBezTo>
                    <a:pt x="4091" y="289"/>
                    <a:pt x="4202" y="400"/>
                    <a:pt x="4202" y="538"/>
                  </a:cubicBezTo>
                  <a:cubicBezTo>
                    <a:pt x="4202" y="836"/>
                    <a:pt x="4444" y="1079"/>
                    <a:pt x="4742" y="1079"/>
                  </a:cubicBezTo>
                  <a:lnTo>
                    <a:pt x="7999" y="1079"/>
                  </a:lnTo>
                  <a:cubicBezTo>
                    <a:pt x="8073" y="1079"/>
                    <a:pt x="8139" y="1026"/>
                    <a:pt x="8148" y="953"/>
                  </a:cubicBezTo>
                  <a:cubicBezTo>
                    <a:pt x="8158" y="864"/>
                    <a:pt x="8090" y="790"/>
                    <a:pt x="8004" y="790"/>
                  </a:cubicBezTo>
                  <a:lnTo>
                    <a:pt x="4700" y="790"/>
                  </a:lnTo>
                  <a:cubicBezTo>
                    <a:pt x="4564" y="790"/>
                    <a:pt x="4454" y="678"/>
                    <a:pt x="4454" y="539"/>
                  </a:cubicBezTo>
                  <a:cubicBezTo>
                    <a:pt x="4454" y="450"/>
                    <a:pt x="4431" y="364"/>
                    <a:pt x="4393" y="289"/>
                  </a:cubicBezTo>
                  <a:close/>
                  <a:moveTo>
                    <a:pt x="8824" y="2485"/>
                  </a:moveTo>
                  <a:lnTo>
                    <a:pt x="8824" y="2966"/>
                  </a:lnTo>
                  <a:lnTo>
                    <a:pt x="7494" y="2966"/>
                  </a:lnTo>
                  <a:lnTo>
                    <a:pt x="7494" y="2485"/>
                  </a:lnTo>
                  <a:close/>
                  <a:moveTo>
                    <a:pt x="7205" y="2485"/>
                  </a:moveTo>
                  <a:lnTo>
                    <a:pt x="7205" y="2967"/>
                  </a:lnTo>
                  <a:lnTo>
                    <a:pt x="7129" y="2967"/>
                  </a:lnTo>
                  <a:cubicBezTo>
                    <a:pt x="6805" y="2800"/>
                    <a:pt x="6449" y="2717"/>
                    <a:pt x="6094" y="2717"/>
                  </a:cubicBezTo>
                  <a:cubicBezTo>
                    <a:pt x="5739" y="2717"/>
                    <a:pt x="5383" y="2800"/>
                    <a:pt x="5060" y="2967"/>
                  </a:cubicBezTo>
                  <a:lnTo>
                    <a:pt x="963" y="2967"/>
                  </a:lnTo>
                  <a:lnTo>
                    <a:pt x="963" y="2485"/>
                  </a:lnTo>
                  <a:close/>
                  <a:moveTo>
                    <a:pt x="4079" y="3969"/>
                  </a:moveTo>
                  <a:cubicBezTo>
                    <a:pt x="4027" y="4068"/>
                    <a:pt x="3983" y="4171"/>
                    <a:pt x="3947" y="4276"/>
                  </a:cubicBezTo>
                  <a:lnTo>
                    <a:pt x="1451" y="4276"/>
                  </a:lnTo>
                  <a:cubicBezTo>
                    <a:pt x="1377" y="4276"/>
                    <a:pt x="1311" y="4330"/>
                    <a:pt x="1302" y="4403"/>
                  </a:cubicBezTo>
                  <a:cubicBezTo>
                    <a:pt x="1290" y="4491"/>
                    <a:pt x="1359" y="4565"/>
                    <a:pt x="1445" y="4565"/>
                  </a:cubicBezTo>
                  <a:lnTo>
                    <a:pt x="3888" y="4565"/>
                  </a:lnTo>
                  <a:cubicBezTo>
                    <a:pt x="3861" y="4705"/>
                    <a:pt x="3848" y="4849"/>
                    <a:pt x="3848" y="4994"/>
                  </a:cubicBezTo>
                  <a:cubicBezTo>
                    <a:pt x="3848" y="5150"/>
                    <a:pt x="3864" y="5303"/>
                    <a:pt x="3893" y="5452"/>
                  </a:cubicBezTo>
                  <a:lnTo>
                    <a:pt x="983" y="5452"/>
                  </a:lnTo>
                  <a:lnTo>
                    <a:pt x="983" y="3969"/>
                  </a:lnTo>
                  <a:close/>
                  <a:moveTo>
                    <a:pt x="6102" y="3006"/>
                  </a:moveTo>
                  <a:cubicBezTo>
                    <a:pt x="6611" y="3006"/>
                    <a:pt x="7122" y="3201"/>
                    <a:pt x="7509" y="3588"/>
                  </a:cubicBezTo>
                  <a:cubicBezTo>
                    <a:pt x="7885" y="3964"/>
                    <a:pt x="8091" y="4464"/>
                    <a:pt x="8091" y="4995"/>
                  </a:cubicBezTo>
                  <a:cubicBezTo>
                    <a:pt x="8091" y="5431"/>
                    <a:pt x="7951" y="5847"/>
                    <a:pt x="7693" y="6189"/>
                  </a:cubicBezTo>
                  <a:cubicBezTo>
                    <a:pt x="7692" y="6190"/>
                    <a:pt x="7691" y="6192"/>
                    <a:pt x="7690" y="6193"/>
                  </a:cubicBezTo>
                  <a:cubicBezTo>
                    <a:pt x="7635" y="6266"/>
                    <a:pt x="7575" y="6335"/>
                    <a:pt x="7509" y="6401"/>
                  </a:cubicBezTo>
                  <a:cubicBezTo>
                    <a:pt x="7121" y="6789"/>
                    <a:pt x="6611" y="6983"/>
                    <a:pt x="6102" y="6983"/>
                  </a:cubicBezTo>
                  <a:cubicBezTo>
                    <a:pt x="5593" y="6983"/>
                    <a:pt x="5083" y="6789"/>
                    <a:pt x="4695" y="6401"/>
                  </a:cubicBezTo>
                  <a:cubicBezTo>
                    <a:pt x="4611" y="6317"/>
                    <a:pt x="4535" y="6225"/>
                    <a:pt x="4468" y="6130"/>
                  </a:cubicBezTo>
                  <a:cubicBezTo>
                    <a:pt x="4467" y="6129"/>
                    <a:pt x="4466" y="6128"/>
                    <a:pt x="4465" y="6126"/>
                  </a:cubicBezTo>
                  <a:cubicBezTo>
                    <a:pt x="4346" y="5954"/>
                    <a:pt x="4254" y="5765"/>
                    <a:pt x="4196" y="5564"/>
                  </a:cubicBezTo>
                  <a:cubicBezTo>
                    <a:pt x="4194" y="5558"/>
                    <a:pt x="4192" y="5552"/>
                    <a:pt x="4190" y="5546"/>
                  </a:cubicBezTo>
                  <a:cubicBezTo>
                    <a:pt x="4139" y="5369"/>
                    <a:pt x="4112" y="5184"/>
                    <a:pt x="4112" y="4994"/>
                  </a:cubicBezTo>
                  <a:cubicBezTo>
                    <a:pt x="4112" y="4815"/>
                    <a:pt x="4137" y="4640"/>
                    <a:pt x="4182" y="4471"/>
                  </a:cubicBezTo>
                  <a:cubicBezTo>
                    <a:pt x="4184" y="4465"/>
                    <a:pt x="4186" y="4459"/>
                    <a:pt x="4187" y="4452"/>
                  </a:cubicBezTo>
                  <a:cubicBezTo>
                    <a:pt x="4243" y="4256"/>
                    <a:pt x="4328" y="4070"/>
                    <a:pt x="4441" y="3900"/>
                  </a:cubicBezTo>
                  <a:cubicBezTo>
                    <a:pt x="4441" y="3899"/>
                    <a:pt x="4441" y="3899"/>
                    <a:pt x="4441" y="3899"/>
                  </a:cubicBezTo>
                  <a:cubicBezTo>
                    <a:pt x="4514" y="3788"/>
                    <a:pt x="4600" y="3684"/>
                    <a:pt x="4695" y="3588"/>
                  </a:cubicBezTo>
                  <a:cubicBezTo>
                    <a:pt x="5083" y="3201"/>
                    <a:pt x="5593" y="3006"/>
                    <a:pt x="6102" y="3006"/>
                  </a:cubicBezTo>
                  <a:close/>
                  <a:moveTo>
                    <a:pt x="7816" y="6496"/>
                  </a:moveTo>
                  <a:lnTo>
                    <a:pt x="8239" y="6920"/>
                  </a:lnTo>
                  <a:lnTo>
                    <a:pt x="8193" y="6967"/>
                  </a:lnTo>
                  <a:lnTo>
                    <a:pt x="8028" y="7132"/>
                  </a:lnTo>
                  <a:lnTo>
                    <a:pt x="7604" y="6708"/>
                  </a:lnTo>
                  <a:cubicBezTo>
                    <a:pt x="7641" y="6676"/>
                    <a:pt x="7678" y="6641"/>
                    <a:pt x="7713" y="6606"/>
                  </a:cubicBezTo>
                  <a:cubicBezTo>
                    <a:pt x="7749" y="6570"/>
                    <a:pt x="7783" y="6533"/>
                    <a:pt x="7816" y="6496"/>
                  </a:cubicBezTo>
                  <a:close/>
                  <a:moveTo>
                    <a:pt x="4282" y="6357"/>
                  </a:moveTo>
                  <a:cubicBezTo>
                    <a:pt x="4348" y="6444"/>
                    <a:pt x="4421" y="6527"/>
                    <a:pt x="4500" y="6605"/>
                  </a:cubicBezTo>
                  <a:cubicBezTo>
                    <a:pt x="4550" y="6653"/>
                    <a:pt x="4602" y="6699"/>
                    <a:pt x="4655" y="6743"/>
                  </a:cubicBezTo>
                  <a:lnTo>
                    <a:pt x="1450" y="6743"/>
                  </a:lnTo>
                  <a:cubicBezTo>
                    <a:pt x="1377" y="6743"/>
                    <a:pt x="1310" y="6795"/>
                    <a:pt x="1302" y="6869"/>
                  </a:cubicBezTo>
                  <a:cubicBezTo>
                    <a:pt x="1290" y="6957"/>
                    <a:pt x="1359" y="7032"/>
                    <a:pt x="1445" y="7032"/>
                  </a:cubicBezTo>
                  <a:lnTo>
                    <a:pt x="5099" y="7032"/>
                  </a:lnTo>
                  <a:cubicBezTo>
                    <a:pt x="5416" y="7186"/>
                    <a:pt x="5764" y="7263"/>
                    <a:pt x="6112" y="7263"/>
                  </a:cubicBezTo>
                  <a:cubicBezTo>
                    <a:pt x="6200" y="7263"/>
                    <a:pt x="6288" y="7258"/>
                    <a:pt x="6377" y="7248"/>
                  </a:cubicBezTo>
                  <a:lnTo>
                    <a:pt x="6377" y="7417"/>
                  </a:lnTo>
                  <a:lnTo>
                    <a:pt x="983" y="7417"/>
                  </a:lnTo>
                  <a:lnTo>
                    <a:pt x="983" y="6357"/>
                  </a:lnTo>
                  <a:close/>
                  <a:moveTo>
                    <a:pt x="8625" y="6943"/>
                  </a:moveTo>
                  <a:lnTo>
                    <a:pt x="9472" y="7790"/>
                  </a:lnTo>
                  <a:cubicBezTo>
                    <a:pt x="9538" y="7855"/>
                    <a:pt x="9574" y="7943"/>
                    <a:pt x="9574" y="8035"/>
                  </a:cubicBezTo>
                  <a:cubicBezTo>
                    <a:pt x="9574" y="8128"/>
                    <a:pt x="9538" y="8215"/>
                    <a:pt x="9472" y="8281"/>
                  </a:cubicBezTo>
                  <a:lnTo>
                    <a:pt x="9388" y="8364"/>
                  </a:lnTo>
                  <a:cubicBezTo>
                    <a:pt x="9321" y="8432"/>
                    <a:pt x="9232" y="8466"/>
                    <a:pt x="9143" y="8466"/>
                  </a:cubicBezTo>
                  <a:cubicBezTo>
                    <a:pt x="9054" y="8466"/>
                    <a:pt x="8965" y="8432"/>
                    <a:pt x="8898" y="8364"/>
                  </a:cubicBezTo>
                  <a:lnTo>
                    <a:pt x="8050" y="7518"/>
                  </a:lnTo>
                  <a:lnTo>
                    <a:pt x="8128" y="7440"/>
                  </a:lnTo>
                  <a:cubicBezTo>
                    <a:pt x="8129" y="7439"/>
                    <a:pt x="8129" y="7439"/>
                    <a:pt x="8130" y="7439"/>
                  </a:cubicBezTo>
                  <a:lnTo>
                    <a:pt x="8385" y="7183"/>
                  </a:lnTo>
                  <a:lnTo>
                    <a:pt x="8625" y="6943"/>
                  </a:lnTo>
                  <a:close/>
                  <a:moveTo>
                    <a:pt x="9575" y="1772"/>
                  </a:moveTo>
                  <a:lnTo>
                    <a:pt x="9575" y="7512"/>
                  </a:lnTo>
                  <a:lnTo>
                    <a:pt x="8812" y="6745"/>
                  </a:lnTo>
                  <a:cubicBezTo>
                    <a:pt x="8763" y="6695"/>
                    <a:pt x="8697" y="6668"/>
                    <a:pt x="8626" y="6668"/>
                  </a:cubicBezTo>
                  <a:cubicBezTo>
                    <a:pt x="8558" y="6668"/>
                    <a:pt x="8494" y="6693"/>
                    <a:pt x="8445" y="6741"/>
                  </a:cubicBezTo>
                  <a:lnTo>
                    <a:pt x="7995" y="6287"/>
                  </a:lnTo>
                  <a:cubicBezTo>
                    <a:pt x="8246" y="5912"/>
                    <a:pt x="8381" y="5470"/>
                    <a:pt x="8381" y="5008"/>
                  </a:cubicBezTo>
                  <a:cubicBezTo>
                    <a:pt x="8381" y="4396"/>
                    <a:pt x="8144" y="3820"/>
                    <a:pt x="7714" y="3387"/>
                  </a:cubicBezTo>
                  <a:cubicBezTo>
                    <a:pt x="7669" y="3341"/>
                    <a:pt x="7621" y="3297"/>
                    <a:pt x="7572" y="3256"/>
                  </a:cubicBezTo>
                  <a:lnTo>
                    <a:pt x="8969" y="3256"/>
                  </a:lnTo>
                  <a:cubicBezTo>
                    <a:pt x="9069" y="3256"/>
                    <a:pt x="9152" y="3174"/>
                    <a:pt x="9152" y="3073"/>
                  </a:cubicBezTo>
                  <a:lnTo>
                    <a:pt x="9152" y="2378"/>
                  </a:lnTo>
                  <a:cubicBezTo>
                    <a:pt x="9152" y="2278"/>
                    <a:pt x="9069" y="2196"/>
                    <a:pt x="8969" y="2196"/>
                  </a:cubicBezTo>
                  <a:lnTo>
                    <a:pt x="922" y="2196"/>
                  </a:lnTo>
                  <a:cubicBezTo>
                    <a:pt x="797" y="2196"/>
                    <a:pt x="694" y="2299"/>
                    <a:pt x="694" y="2424"/>
                  </a:cubicBezTo>
                  <a:lnTo>
                    <a:pt x="694" y="3028"/>
                  </a:lnTo>
                  <a:cubicBezTo>
                    <a:pt x="694" y="3153"/>
                    <a:pt x="797" y="3256"/>
                    <a:pt x="922" y="3256"/>
                  </a:cubicBezTo>
                  <a:lnTo>
                    <a:pt x="4678" y="3256"/>
                  </a:lnTo>
                  <a:cubicBezTo>
                    <a:pt x="4630" y="3297"/>
                    <a:pt x="4581" y="3341"/>
                    <a:pt x="4535" y="3387"/>
                  </a:cubicBezTo>
                  <a:cubicBezTo>
                    <a:pt x="4444" y="3478"/>
                    <a:pt x="4361" y="3576"/>
                    <a:pt x="4287" y="3680"/>
                  </a:cubicBezTo>
                  <a:lnTo>
                    <a:pt x="945" y="3680"/>
                  </a:lnTo>
                  <a:cubicBezTo>
                    <a:pt x="807" y="3680"/>
                    <a:pt x="694" y="3792"/>
                    <a:pt x="694" y="3931"/>
                  </a:cubicBezTo>
                  <a:lnTo>
                    <a:pt x="694" y="5490"/>
                  </a:lnTo>
                  <a:cubicBezTo>
                    <a:pt x="694" y="5628"/>
                    <a:pt x="807" y="5741"/>
                    <a:pt x="945" y="5741"/>
                  </a:cubicBezTo>
                  <a:lnTo>
                    <a:pt x="3976" y="5741"/>
                  </a:lnTo>
                  <a:cubicBezTo>
                    <a:pt x="4015" y="5854"/>
                    <a:pt x="4062" y="5963"/>
                    <a:pt x="4119" y="6068"/>
                  </a:cubicBezTo>
                  <a:lnTo>
                    <a:pt x="932" y="6068"/>
                  </a:lnTo>
                  <a:cubicBezTo>
                    <a:pt x="801" y="6068"/>
                    <a:pt x="694" y="6175"/>
                    <a:pt x="694" y="6307"/>
                  </a:cubicBezTo>
                  <a:lnTo>
                    <a:pt x="694" y="7487"/>
                  </a:lnTo>
                  <a:cubicBezTo>
                    <a:pt x="694" y="7619"/>
                    <a:pt x="801" y="7725"/>
                    <a:pt x="933" y="7725"/>
                  </a:cubicBezTo>
                  <a:lnTo>
                    <a:pt x="6428" y="7725"/>
                  </a:lnTo>
                  <a:cubicBezTo>
                    <a:pt x="6560" y="7725"/>
                    <a:pt x="6666" y="7619"/>
                    <a:pt x="6666" y="7487"/>
                  </a:cubicBezTo>
                  <a:lnTo>
                    <a:pt x="6666" y="7213"/>
                  </a:lnTo>
                  <a:cubicBezTo>
                    <a:pt x="6917" y="7151"/>
                    <a:pt x="7159" y="7045"/>
                    <a:pt x="7380" y="6896"/>
                  </a:cubicBezTo>
                  <a:lnTo>
                    <a:pt x="7830" y="7345"/>
                  </a:lnTo>
                  <a:cubicBezTo>
                    <a:pt x="7784" y="7395"/>
                    <a:pt x="7758" y="7458"/>
                    <a:pt x="7758" y="7526"/>
                  </a:cubicBezTo>
                  <a:cubicBezTo>
                    <a:pt x="7758" y="7596"/>
                    <a:pt x="7785" y="7662"/>
                    <a:pt x="7834" y="7711"/>
                  </a:cubicBezTo>
                  <a:lnTo>
                    <a:pt x="8697" y="8573"/>
                  </a:lnTo>
                  <a:cubicBezTo>
                    <a:pt x="8820" y="8698"/>
                    <a:pt x="8983" y="8759"/>
                    <a:pt x="9145" y="8759"/>
                  </a:cubicBezTo>
                  <a:cubicBezTo>
                    <a:pt x="9300" y="8759"/>
                    <a:pt x="9454" y="8703"/>
                    <a:pt x="9575" y="8592"/>
                  </a:cubicBezTo>
                  <a:lnTo>
                    <a:pt x="9575" y="9256"/>
                  </a:lnTo>
                  <a:cubicBezTo>
                    <a:pt x="9574" y="9432"/>
                    <a:pt x="9432" y="9575"/>
                    <a:pt x="9255" y="9575"/>
                  </a:cubicBezTo>
                  <a:lnTo>
                    <a:pt x="983" y="9575"/>
                  </a:lnTo>
                  <a:lnTo>
                    <a:pt x="983" y="8342"/>
                  </a:lnTo>
                  <a:lnTo>
                    <a:pt x="6377" y="8342"/>
                  </a:lnTo>
                  <a:lnTo>
                    <a:pt x="6371" y="9101"/>
                  </a:lnTo>
                  <a:cubicBezTo>
                    <a:pt x="6371" y="9181"/>
                    <a:pt x="6431" y="9246"/>
                    <a:pt x="6508" y="9247"/>
                  </a:cubicBezTo>
                  <a:lnTo>
                    <a:pt x="6509" y="9247"/>
                  </a:lnTo>
                  <a:cubicBezTo>
                    <a:pt x="6585" y="9247"/>
                    <a:pt x="6646" y="9183"/>
                    <a:pt x="6646" y="9104"/>
                  </a:cubicBezTo>
                  <a:lnTo>
                    <a:pt x="6654" y="8277"/>
                  </a:lnTo>
                  <a:cubicBezTo>
                    <a:pt x="6654" y="8142"/>
                    <a:pt x="6549" y="8033"/>
                    <a:pt x="6421" y="8033"/>
                  </a:cubicBezTo>
                  <a:lnTo>
                    <a:pt x="848" y="8033"/>
                  </a:lnTo>
                  <a:cubicBezTo>
                    <a:pt x="763" y="8033"/>
                    <a:pt x="694" y="8102"/>
                    <a:pt x="694" y="8188"/>
                  </a:cubicBezTo>
                  <a:lnTo>
                    <a:pt x="694" y="9575"/>
                  </a:lnTo>
                  <a:lnTo>
                    <a:pt x="492" y="9575"/>
                  </a:lnTo>
                  <a:cubicBezTo>
                    <a:pt x="380" y="9575"/>
                    <a:pt x="290" y="9484"/>
                    <a:pt x="290" y="9372"/>
                  </a:cubicBezTo>
                  <a:lnTo>
                    <a:pt x="290" y="1772"/>
                  </a:lnTo>
                  <a:close/>
                  <a:moveTo>
                    <a:pt x="609" y="0"/>
                  </a:moveTo>
                  <a:cubicBezTo>
                    <a:pt x="272" y="0"/>
                    <a:pt x="1" y="273"/>
                    <a:pt x="1" y="608"/>
                  </a:cubicBezTo>
                  <a:lnTo>
                    <a:pt x="1" y="9256"/>
                  </a:lnTo>
                  <a:cubicBezTo>
                    <a:pt x="1" y="9591"/>
                    <a:pt x="272" y="9863"/>
                    <a:pt x="609" y="9863"/>
                  </a:cubicBezTo>
                  <a:lnTo>
                    <a:pt x="9255" y="9863"/>
                  </a:lnTo>
                  <a:cubicBezTo>
                    <a:pt x="9592" y="9863"/>
                    <a:pt x="9863" y="9591"/>
                    <a:pt x="9863" y="9256"/>
                  </a:cubicBezTo>
                  <a:lnTo>
                    <a:pt x="9863" y="608"/>
                  </a:lnTo>
                  <a:cubicBezTo>
                    <a:pt x="9863" y="272"/>
                    <a:pt x="9592" y="0"/>
                    <a:pt x="92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8"/>
            <p:cNvSpPr/>
            <p:nvPr/>
          </p:nvSpPr>
          <p:spPr>
            <a:xfrm>
              <a:off x="2617875" y="3415325"/>
              <a:ext cx="23900" cy="7250"/>
            </a:xfrm>
            <a:custGeom>
              <a:rect b="b" l="l" r="r" t="t"/>
              <a:pathLst>
                <a:path extrusionOk="0" h="290" w="956">
                  <a:moveTo>
                    <a:pt x="166" y="1"/>
                  </a:moveTo>
                  <a:cubicBezTo>
                    <a:pt x="98" y="1"/>
                    <a:pt x="35" y="46"/>
                    <a:pt x="21" y="113"/>
                  </a:cubicBezTo>
                  <a:cubicBezTo>
                    <a:pt x="0" y="207"/>
                    <a:pt x="71" y="290"/>
                    <a:pt x="162" y="290"/>
                  </a:cubicBezTo>
                  <a:lnTo>
                    <a:pt x="796" y="290"/>
                  </a:lnTo>
                  <a:cubicBezTo>
                    <a:pt x="870" y="290"/>
                    <a:pt x="936" y="236"/>
                    <a:pt x="945" y="163"/>
                  </a:cubicBezTo>
                  <a:cubicBezTo>
                    <a:pt x="956" y="75"/>
                    <a:pt x="888" y="1"/>
                    <a:pt x="8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8"/>
            <p:cNvSpPr/>
            <p:nvPr/>
          </p:nvSpPr>
          <p:spPr>
            <a:xfrm>
              <a:off x="2617875" y="3514525"/>
              <a:ext cx="119425" cy="7250"/>
            </a:xfrm>
            <a:custGeom>
              <a:rect b="b" l="l" r="r" t="t"/>
              <a:pathLst>
                <a:path extrusionOk="0" h="290" w="4777">
                  <a:moveTo>
                    <a:pt x="166" y="1"/>
                  </a:moveTo>
                  <a:cubicBezTo>
                    <a:pt x="97" y="1"/>
                    <a:pt x="34" y="47"/>
                    <a:pt x="20" y="114"/>
                  </a:cubicBezTo>
                  <a:cubicBezTo>
                    <a:pt x="0" y="207"/>
                    <a:pt x="71" y="290"/>
                    <a:pt x="162" y="290"/>
                  </a:cubicBezTo>
                  <a:lnTo>
                    <a:pt x="4611" y="290"/>
                  </a:lnTo>
                  <a:cubicBezTo>
                    <a:pt x="4679" y="290"/>
                    <a:pt x="4741" y="244"/>
                    <a:pt x="4756" y="177"/>
                  </a:cubicBezTo>
                  <a:cubicBezTo>
                    <a:pt x="4776" y="84"/>
                    <a:pt x="4705" y="1"/>
                    <a:pt x="4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8"/>
            <p:cNvSpPr/>
            <p:nvPr/>
          </p:nvSpPr>
          <p:spPr>
            <a:xfrm>
              <a:off x="2698750" y="3401525"/>
              <a:ext cx="22900" cy="34850"/>
            </a:xfrm>
            <a:custGeom>
              <a:rect b="b" l="l" r="r" t="t"/>
              <a:pathLst>
                <a:path extrusionOk="0" h="1394" w="916">
                  <a:moveTo>
                    <a:pt x="512" y="1"/>
                  </a:moveTo>
                  <a:cubicBezTo>
                    <a:pt x="380" y="1"/>
                    <a:pt x="267" y="34"/>
                    <a:pt x="174" y="98"/>
                  </a:cubicBezTo>
                  <a:cubicBezTo>
                    <a:pt x="81" y="164"/>
                    <a:pt x="35" y="263"/>
                    <a:pt x="35" y="395"/>
                  </a:cubicBezTo>
                  <a:cubicBezTo>
                    <a:pt x="35" y="475"/>
                    <a:pt x="54" y="545"/>
                    <a:pt x="95" y="603"/>
                  </a:cubicBezTo>
                  <a:cubicBezTo>
                    <a:pt x="135" y="661"/>
                    <a:pt x="185" y="706"/>
                    <a:pt x="243" y="738"/>
                  </a:cubicBezTo>
                  <a:cubicBezTo>
                    <a:pt x="302" y="770"/>
                    <a:pt x="360" y="798"/>
                    <a:pt x="417" y="823"/>
                  </a:cubicBezTo>
                  <a:cubicBezTo>
                    <a:pt x="475" y="849"/>
                    <a:pt x="524" y="878"/>
                    <a:pt x="564" y="909"/>
                  </a:cubicBezTo>
                  <a:cubicBezTo>
                    <a:pt x="605" y="940"/>
                    <a:pt x="625" y="976"/>
                    <a:pt x="625" y="1017"/>
                  </a:cubicBezTo>
                  <a:cubicBezTo>
                    <a:pt x="625" y="1058"/>
                    <a:pt x="607" y="1089"/>
                    <a:pt x="571" y="1109"/>
                  </a:cubicBezTo>
                  <a:cubicBezTo>
                    <a:pt x="535" y="1130"/>
                    <a:pt x="493" y="1139"/>
                    <a:pt x="444" y="1139"/>
                  </a:cubicBezTo>
                  <a:cubicBezTo>
                    <a:pt x="406" y="1139"/>
                    <a:pt x="369" y="1132"/>
                    <a:pt x="335" y="1117"/>
                  </a:cubicBezTo>
                  <a:cubicBezTo>
                    <a:pt x="300" y="1102"/>
                    <a:pt x="272" y="1086"/>
                    <a:pt x="254" y="1067"/>
                  </a:cubicBezTo>
                  <a:cubicBezTo>
                    <a:pt x="234" y="1049"/>
                    <a:pt x="213" y="1032"/>
                    <a:pt x="190" y="1017"/>
                  </a:cubicBezTo>
                  <a:cubicBezTo>
                    <a:pt x="167" y="1001"/>
                    <a:pt x="147" y="994"/>
                    <a:pt x="128" y="994"/>
                  </a:cubicBezTo>
                  <a:cubicBezTo>
                    <a:pt x="94" y="994"/>
                    <a:pt x="64" y="1012"/>
                    <a:pt x="40" y="1047"/>
                  </a:cubicBezTo>
                  <a:cubicBezTo>
                    <a:pt x="14" y="1082"/>
                    <a:pt x="1" y="1115"/>
                    <a:pt x="1" y="1150"/>
                  </a:cubicBezTo>
                  <a:cubicBezTo>
                    <a:pt x="1" y="1213"/>
                    <a:pt x="46" y="1269"/>
                    <a:pt x="135" y="1318"/>
                  </a:cubicBezTo>
                  <a:cubicBezTo>
                    <a:pt x="225" y="1368"/>
                    <a:pt x="330" y="1393"/>
                    <a:pt x="450" y="1393"/>
                  </a:cubicBezTo>
                  <a:cubicBezTo>
                    <a:pt x="589" y="1393"/>
                    <a:pt x="702" y="1357"/>
                    <a:pt x="787" y="1286"/>
                  </a:cubicBezTo>
                  <a:cubicBezTo>
                    <a:pt x="873" y="1214"/>
                    <a:pt x="916" y="1114"/>
                    <a:pt x="916" y="987"/>
                  </a:cubicBezTo>
                  <a:cubicBezTo>
                    <a:pt x="916" y="914"/>
                    <a:pt x="901" y="848"/>
                    <a:pt x="872" y="792"/>
                  </a:cubicBezTo>
                  <a:cubicBezTo>
                    <a:pt x="843" y="734"/>
                    <a:pt x="807" y="690"/>
                    <a:pt x="763" y="658"/>
                  </a:cubicBezTo>
                  <a:cubicBezTo>
                    <a:pt x="719" y="626"/>
                    <a:pt x="672" y="597"/>
                    <a:pt x="621" y="570"/>
                  </a:cubicBezTo>
                  <a:cubicBezTo>
                    <a:pt x="569" y="544"/>
                    <a:pt x="522" y="522"/>
                    <a:pt x="478" y="506"/>
                  </a:cubicBezTo>
                  <a:cubicBezTo>
                    <a:pt x="435" y="488"/>
                    <a:pt x="399" y="469"/>
                    <a:pt x="369" y="445"/>
                  </a:cubicBezTo>
                  <a:cubicBezTo>
                    <a:pt x="340" y="421"/>
                    <a:pt x="326" y="395"/>
                    <a:pt x="326" y="367"/>
                  </a:cubicBezTo>
                  <a:cubicBezTo>
                    <a:pt x="326" y="335"/>
                    <a:pt x="341" y="309"/>
                    <a:pt x="372" y="288"/>
                  </a:cubicBezTo>
                  <a:cubicBezTo>
                    <a:pt x="403" y="265"/>
                    <a:pt x="449" y="255"/>
                    <a:pt x="512" y="255"/>
                  </a:cubicBezTo>
                  <a:cubicBezTo>
                    <a:pt x="569" y="255"/>
                    <a:pt x="623" y="266"/>
                    <a:pt x="671" y="290"/>
                  </a:cubicBezTo>
                  <a:cubicBezTo>
                    <a:pt x="720" y="313"/>
                    <a:pt x="751" y="326"/>
                    <a:pt x="767" y="326"/>
                  </a:cubicBezTo>
                  <a:cubicBezTo>
                    <a:pt x="803" y="326"/>
                    <a:pt x="831" y="307"/>
                    <a:pt x="851" y="272"/>
                  </a:cubicBezTo>
                  <a:cubicBezTo>
                    <a:pt x="872" y="237"/>
                    <a:pt x="882" y="203"/>
                    <a:pt x="882" y="170"/>
                  </a:cubicBezTo>
                  <a:cubicBezTo>
                    <a:pt x="882" y="135"/>
                    <a:pt x="869" y="106"/>
                    <a:pt x="840" y="82"/>
                  </a:cubicBezTo>
                  <a:cubicBezTo>
                    <a:pt x="812" y="57"/>
                    <a:pt x="776" y="40"/>
                    <a:pt x="732" y="28"/>
                  </a:cubicBezTo>
                  <a:cubicBezTo>
                    <a:pt x="688" y="18"/>
                    <a:pt x="649" y="11"/>
                    <a:pt x="613" y="7"/>
                  </a:cubicBezTo>
                  <a:cubicBezTo>
                    <a:pt x="578" y="3"/>
                    <a:pt x="544" y="1"/>
                    <a:pt x="5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8"/>
            <p:cNvSpPr/>
            <p:nvPr/>
          </p:nvSpPr>
          <p:spPr>
            <a:xfrm>
              <a:off x="2725475" y="3401850"/>
              <a:ext cx="21825" cy="34200"/>
            </a:xfrm>
            <a:custGeom>
              <a:rect b="b" l="l" r="r" t="t"/>
              <a:pathLst>
                <a:path extrusionOk="0" h="1368" w="873">
                  <a:moveTo>
                    <a:pt x="126" y="0"/>
                  </a:moveTo>
                  <a:cubicBezTo>
                    <a:pt x="92" y="0"/>
                    <a:pt x="62" y="7"/>
                    <a:pt x="37" y="23"/>
                  </a:cubicBezTo>
                  <a:cubicBezTo>
                    <a:pt x="12" y="38"/>
                    <a:pt x="0" y="60"/>
                    <a:pt x="0" y="88"/>
                  </a:cubicBezTo>
                  <a:lnTo>
                    <a:pt x="0" y="1279"/>
                  </a:lnTo>
                  <a:cubicBezTo>
                    <a:pt x="0" y="1307"/>
                    <a:pt x="12" y="1330"/>
                    <a:pt x="37" y="1344"/>
                  </a:cubicBezTo>
                  <a:cubicBezTo>
                    <a:pt x="62" y="1360"/>
                    <a:pt x="92" y="1368"/>
                    <a:pt x="126" y="1368"/>
                  </a:cubicBezTo>
                  <a:lnTo>
                    <a:pt x="786" y="1368"/>
                  </a:lnTo>
                  <a:cubicBezTo>
                    <a:pt x="814" y="1368"/>
                    <a:pt x="835" y="1355"/>
                    <a:pt x="851" y="1331"/>
                  </a:cubicBezTo>
                  <a:cubicBezTo>
                    <a:pt x="865" y="1306"/>
                    <a:pt x="872" y="1277"/>
                    <a:pt x="872" y="1244"/>
                  </a:cubicBezTo>
                  <a:cubicBezTo>
                    <a:pt x="872" y="1208"/>
                    <a:pt x="865" y="1179"/>
                    <a:pt x="850" y="1154"/>
                  </a:cubicBezTo>
                  <a:cubicBezTo>
                    <a:pt x="834" y="1129"/>
                    <a:pt x="813" y="1117"/>
                    <a:pt x="786" y="1117"/>
                  </a:cubicBezTo>
                  <a:lnTo>
                    <a:pt x="289" y="1117"/>
                  </a:lnTo>
                  <a:lnTo>
                    <a:pt x="289" y="790"/>
                  </a:lnTo>
                  <a:lnTo>
                    <a:pt x="578" y="790"/>
                  </a:lnTo>
                  <a:cubicBezTo>
                    <a:pt x="607" y="790"/>
                    <a:pt x="630" y="779"/>
                    <a:pt x="645" y="755"/>
                  </a:cubicBezTo>
                  <a:cubicBezTo>
                    <a:pt x="660" y="732"/>
                    <a:pt x="669" y="706"/>
                    <a:pt x="669" y="676"/>
                  </a:cubicBezTo>
                  <a:cubicBezTo>
                    <a:pt x="669" y="641"/>
                    <a:pt x="658" y="610"/>
                    <a:pt x="639" y="585"/>
                  </a:cubicBezTo>
                  <a:cubicBezTo>
                    <a:pt x="624" y="568"/>
                    <a:pt x="602" y="558"/>
                    <a:pt x="579" y="558"/>
                  </a:cubicBezTo>
                  <a:lnTo>
                    <a:pt x="289" y="558"/>
                  </a:lnTo>
                  <a:lnTo>
                    <a:pt x="289" y="250"/>
                  </a:lnTo>
                  <a:lnTo>
                    <a:pt x="786" y="250"/>
                  </a:lnTo>
                  <a:cubicBezTo>
                    <a:pt x="813" y="250"/>
                    <a:pt x="834" y="239"/>
                    <a:pt x="850" y="214"/>
                  </a:cubicBezTo>
                  <a:cubicBezTo>
                    <a:pt x="865" y="189"/>
                    <a:pt x="872" y="158"/>
                    <a:pt x="872" y="123"/>
                  </a:cubicBezTo>
                  <a:cubicBezTo>
                    <a:pt x="872" y="91"/>
                    <a:pt x="865" y="62"/>
                    <a:pt x="851" y="37"/>
                  </a:cubicBezTo>
                  <a:cubicBezTo>
                    <a:pt x="835" y="12"/>
                    <a:pt x="814" y="0"/>
                    <a:pt x="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8"/>
            <p:cNvSpPr/>
            <p:nvPr/>
          </p:nvSpPr>
          <p:spPr>
            <a:xfrm>
              <a:off x="2750500" y="3401875"/>
              <a:ext cx="27950" cy="34000"/>
            </a:xfrm>
            <a:custGeom>
              <a:rect b="b" l="l" r="r" t="t"/>
              <a:pathLst>
                <a:path extrusionOk="0" h="1360" w="1118">
                  <a:moveTo>
                    <a:pt x="145" y="0"/>
                  </a:moveTo>
                  <a:cubicBezTo>
                    <a:pt x="104" y="0"/>
                    <a:pt x="70" y="11"/>
                    <a:pt x="42" y="35"/>
                  </a:cubicBezTo>
                  <a:cubicBezTo>
                    <a:pt x="14" y="59"/>
                    <a:pt x="1" y="95"/>
                    <a:pt x="1" y="144"/>
                  </a:cubicBezTo>
                  <a:lnTo>
                    <a:pt x="1" y="1271"/>
                  </a:lnTo>
                  <a:cubicBezTo>
                    <a:pt x="1" y="1299"/>
                    <a:pt x="14" y="1322"/>
                    <a:pt x="43" y="1337"/>
                  </a:cubicBezTo>
                  <a:cubicBezTo>
                    <a:pt x="72" y="1352"/>
                    <a:pt x="106" y="1360"/>
                    <a:pt x="145" y="1360"/>
                  </a:cubicBezTo>
                  <a:cubicBezTo>
                    <a:pt x="184" y="1360"/>
                    <a:pt x="218" y="1352"/>
                    <a:pt x="247" y="1337"/>
                  </a:cubicBezTo>
                  <a:cubicBezTo>
                    <a:pt x="275" y="1322"/>
                    <a:pt x="290" y="1300"/>
                    <a:pt x="290" y="1271"/>
                  </a:cubicBezTo>
                  <a:lnTo>
                    <a:pt x="290" y="555"/>
                  </a:lnTo>
                  <a:lnTo>
                    <a:pt x="465" y="876"/>
                  </a:lnTo>
                  <a:cubicBezTo>
                    <a:pt x="483" y="912"/>
                    <a:pt x="514" y="930"/>
                    <a:pt x="555" y="930"/>
                  </a:cubicBezTo>
                  <a:cubicBezTo>
                    <a:pt x="598" y="930"/>
                    <a:pt x="630" y="912"/>
                    <a:pt x="652" y="876"/>
                  </a:cubicBezTo>
                  <a:lnTo>
                    <a:pt x="829" y="574"/>
                  </a:lnTo>
                  <a:lnTo>
                    <a:pt x="829" y="1271"/>
                  </a:lnTo>
                  <a:cubicBezTo>
                    <a:pt x="829" y="1299"/>
                    <a:pt x="843" y="1322"/>
                    <a:pt x="872" y="1337"/>
                  </a:cubicBezTo>
                  <a:cubicBezTo>
                    <a:pt x="900" y="1352"/>
                    <a:pt x="934" y="1360"/>
                    <a:pt x="974" y="1360"/>
                  </a:cubicBezTo>
                  <a:cubicBezTo>
                    <a:pt x="1013" y="1360"/>
                    <a:pt x="1047" y="1352"/>
                    <a:pt x="1075" y="1337"/>
                  </a:cubicBezTo>
                  <a:cubicBezTo>
                    <a:pt x="1104" y="1322"/>
                    <a:pt x="1118" y="1300"/>
                    <a:pt x="1118" y="1271"/>
                  </a:cubicBezTo>
                  <a:lnTo>
                    <a:pt x="1118" y="144"/>
                  </a:lnTo>
                  <a:cubicBezTo>
                    <a:pt x="1118" y="95"/>
                    <a:pt x="1104" y="59"/>
                    <a:pt x="1077" y="35"/>
                  </a:cubicBezTo>
                  <a:cubicBezTo>
                    <a:pt x="1049" y="11"/>
                    <a:pt x="1015" y="0"/>
                    <a:pt x="974" y="0"/>
                  </a:cubicBezTo>
                  <a:cubicBezTo>
                    <a:pt x="918" y="0"/>
                    <a:pt x="876" y="8"/>
                    <a:pt x="847" y="25"/>
                  </a:cubicBezTo>
                  <a:cubicBezTo>
                    <a:pt x="818" y="41"/>
                    <a:pt x="785" y="81"/>
                    <a:pt x="749" y="144"/>
                  </a:cubicBezTo>
                  <a:lnTo>
                    <a:pt x="559" y="477"/>
                  </a:lnTo>
                  <a:lnTo>
                    <a:pt x="369" y="144"/>
                  </a:lnTo>
                  <a:cubicBezTo>
                    <a:pt x="333" y="81"/>
                    <a:pt x="300" y="41"/>
                    <a:pt x="271" y="25"/>
                  </a:cubicBezTo>
                  <a:cubicBezTo>
                    <a:pt x="242" y="8"/>
                    <a:pt x="200"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 name="Google Shape;2449;p88"/>
          <p:cNvGrpSpPr/>
          <p:nvPr/>
        </p:nvGrpSpPr>
        <p:grpSpPr>
          <a:xfrm>
            <a:off x="1765581" y="3480502"/>
            <a:ext cx="277686" cy="277770"/>
            <a:chOff x="2080200" y="3294450"/>
            <a:chExt cx="246525" cy="246600"/>
          </a:xfrm>
        </p:grpSpPr>
        <p:sp>
          <p:nvSpPr>
            <p:cNvPr id="2450" name="Google Shape;2450;p88"/>
            <p:cNvSpPr/>
            <p:nvPr/>
          </p:nvSpPr>
          <p:spPr>
            <a:xfrm>
              <a:off x="2162825" y="3411725"/>
              <a:ext cx="81250" cy="37250"/>
            </a:xfrm>
            <a:custGeom>
              <a:rect b="b" l="l" r="r" t="t"/>
              <a:pathLst>
                <a:path extrusionOk="0" h="1490" w="3250">
                  <a:moveTo>
                    <a:pt x="1624" y="1"/>
                  </a:moveTo>
                  <a:cubicBezTo>
                    <a:pt x="1458" y="1"/>
                    <a:pt x="1299" y="58"/>
                    <a:pt x="1158" y="163"/>
                  </a:cubicBezTo>
                  <a:cubicBezTo>
                    <a:pt x="1074" y="141"/>
                    <a:pt x="982" y="130"/>
                    <a:pt x="885" y="130"/>
                  </a:cubicBezTo>
                  <a:cubicBezTo>
                    <a:pt x="638" y="130"/>
                    <a:pt x="410" y="263"/>
                    <a:pt x="242" y="505"/>
                  </a:cubicBezTo>
                  <a:cubicBezTo>
                    <a:pt x="86" y="731"/>
                    <a:pt x="0" y="1029"/>
                    <a:pt x="0" y="1345"/>
                  </a:cubicBezTo>
                  <a:cubicBezTo>
                    <a:pt x="0" y="1424"/>
                    <a:pt x="65" y="1489"/>
                    <a:pt x="144" y="1489"/>
                  </a:cubicBezTo>
                  <a:cubicBezTo>
                    <a:pt x="225" y="1489"/>
                    <a:pt x="289" y="1424"/>
                    <a:pt x="289" y="1345"/>
                  </a:cubicBezTo>
                  <a:cubicBezTo>
                    <a:pt x="289" y="842"/>
                    <a:pt x="562" y="419"/>
                    <a:pt x="885" y="419"/>
                  </a:cubicBezTo>
                  <a:cubicBezTo>
                    <a:pt x="897" y="419"/>
                    <a:pt x="910" y="419"/>
                    <a:pt x="922" y="420"/>
                  </a:cubicBezTo>
                  <a:cubicBezTo>
                    <a:pt x="755" y="665"/>
                    <a:pt x="663" y="987"/>
                    <a:pt x="663" y="1328"/>
                  </a:cubicBezTo>
                  <a:cubicBezTo>
                    <a:pt x="663" y="1408"/>
                    <a:pt x="727" y="1473"/>
                    <a:pt x="808" y="1473"/>
                  </a:cubicBezTo>
                  <a:cubicBezTo>
                    <a:pt x="887" y="1473"/>
                    <a:pt x="952" y="1408"/>
                    <a:pt x="952" y="1328"/>
                  </a:cubicBezTo>
                  <a:cubicBezTo>
                    <a:pt x="952" y="765"/>
                    <a:pt x="1260" y="290"/>
                    <a:pt x="1625" y="290"/>
                  </a:cubicBezTo>
                  <a:cubicBezTo>
                    <a:pt x="1989" y="290"/>
                    <a:pt x="2298" y="765"/>
                    <a:pt x="2298" y="1328"/>
                  </a:cubicBezTo>
                  <a:cubicBezTo>
                    <a:pt x="2298" y="1408"/>
                    <a:pt x="2363" y="1473"/>
                    <a:pt x="2442" y="1473"/>
                  </a:cubicBezTo>
                  <a:cubicBezTo>
                    <a:pt x="2522" y="1473"/>
                    <a:pt x="2587" y="1408"/>
                    <a:pt x="2587" y="1328"/>
                  </a:cubicBezTo>
                  <a:cubicBezTo>
                    <a:pt x="2587" y="987"/>
                    <a:pt x="2495" y="665"/>
                    <a:pt x="2329" y="420"/>
                  </a:cubicBezTo>
                  <a:cubicBezTo>
                    <a:pt x="2340" y="419"/>
                    <a:pt x="2352" y="419"/>
                    <a:pt x="2365" y="419"/>
                  </a:cubicBezTo>
                  <a:cubicBezTo>
                    <a:pt x="2688" y="419"/>
                    <a:pt x="2960" y="842"/>
                    <a:pt x="2960" y="1345"/>
                  </a:cubicBezTo>
                  <a:cubicBezTo>
                    <a:pt x="2960" y="1424"/>
                    <a:pt x="3025" y="1489"/>
                    <a:pt x="3105" y="1489"/>
                  </a:cubicBezTo>
                  <a:cubicBezTo>
                    <a:pt x="3185" y="1489"/>
                    <a:pt x="3249" y="1424"/>
                    <a:pt x="3249" y="1345"/>
                  </a:cubicBezTo>
                  <a:cubicBezTo>
                    <a:pt x="3249" y="1029"/>
                    <a:pt x="3164" y="731"/>
                    <a:pt x="3007" y="506"/>
                  </a:cubicBezTo>
                  <a:cubicBezTo>
                    <a:pt x="2840" y="263"/>
                    <a:pt x="2612" y="130"/>
                    <a:pt x="2365" y="130"/>
                  </a:cubicBezTo>
                  <a:cubicBezTo>
                    <a:pt x="2267" y="130"/>
                    <a:pt x="2175" y="141"/>
                    <a:pt x="2091" y="163"/>
                  </a:cubicBezTo>
                  <a:cubicBezTo>
                    <a:pt x="1950" y="58"/>
                    <a:pt x="1792" y="1"/>
                    <a:pt x="16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8"/>
            <p:cNvSpPr/>
            <p:nvPr/>
          </p:nvSpPr>
          <p:spPr>
            <a:xfrm>
              <a:off x="2168425" y="3369425"/>
              <a:ext cx="70025" cy="40225"/>
            </a:xfrm>
            <a:custGeom>
              <a:rect b="b" l="l" r="r" t="t"/>
              <a:pathLst>
                <a:path extrusionOk="0" h="1609" w="2801">
                  <a:moveTo>
                    <a:pt x="1400" y="289"/>
                  </a:moveTo>
                  <a:cubicBezTo>
                    <a:pt x="1635" y="289"/>
                    <a:pt x="1825" y="479"/>
                    <a:pt x="1825" y="714"/>
                  </a:cubicBezTo>
                  <a:cubicBezTo>
                    <a:pt x="1825" y="947"/>
                    <a:pt x="1635" y="1139"/>
                    <a:pt x="1400" y="1139"/>
                  </a:cubicBezTo>
                  <a:cubicBezTo>
                    <a:pt x="1320" y="1139"/>
                    <a:pt x="1245" y="1116"/>
                    <a:pt x="1181" y="1077"/>
                  </a:cubicBezTo>
                  <a:cubicBezTo>
                    <a:pt x="1181" y="1077"/>
                    <a:pt x="1180" y="1077"/>
                    <a:pt x="1180" y="1076"/>
                  </a:cubicBezTo>
                  <a:cubicBezTo>
                    <a:pt x="1058" y="1002"/>
                    <a:pt x="976" y="867"/>
                    <a:pt x="976" y="714"/>
                  </a:cubicBezTo>
                  <a:cubicBezTo>
                    <a:pt x="977" y="479"/>
                    <a:pt x="1167" y="289"/>
                    <a:pt x="1400" y="289"/>
                  </a:cubicBezTo>
                  <a:close/>
                  <a:moveTo>
                    <a:pt x="661" y="577"/>
                  </a:moveTo>
                  <a:cubicBezTo>
                    <a:pt x="674" y="577"/>
                    <a:pt x="687" y="578"/>
                    <a:pt x="700" y="579"/>
                  </a:cubicBezTo>
                  <a:cubicBezTo>
                    <a:pt x="692" y="623"/>
                    <a:pt x="688" y="668"/>
                    <a:pt x="688" y="714"/>
                  </a:cubicBezTo>
                  <a:cubicBezTo>
                    <a:pt x="688" y="914"/>
                    <a:pt x="771" y="1096"/>
                    <a:pt x="906" y="1226"/>
                  </a:cubicBezTo>
                  <a:cubicBezTo>
                    <a:pt x="839" y="1286"/>
                    <a:pt x="752" y="1319"/>
                    <a:pt x="661" y="1319"/>
                  </a:cubicBezTo>
                  <a:cubicBezTo>
                    <a:pt x="456" y="1319"/>
                    <a:pt x="290" y="1153"/>
                    <a:pt x="290" y="948"/>
                  </a:cubicBezTo>
                  <a:cubicBezTo>
                    <a:pt x="290" y="744"/>
                    <a:pt x="456" y="577"/>
                    <a:pt x="661" y="577"/>
                  </a:cubicBezTo>
                  <a:close/>
                  <a:moveTo>
                    <a:pt x="2141" y="577"/>
                  </a:moveTo>
                  <a:cubicBezTo>
                    <a:pt x="2345" y="577"/>
                    <a:pt x="2512" y="744"/>
                    <a:pt x="2512" y="948"/>
                  </a:cubicBezTo>
                  <a:cubicBezTo>
                    <a:pt x="2512" y="1153"/>
                    <a:pt x="2345" y="1320"/>
                    <a:pt x="2141" y="1320"/>
                  </a:cubicBezTo>
                  <a:cubicBezTo>
                    <a:pt x="2049" y="1320"/>
                    <a:pt x="1963" y="1286"/>
                    <a:pt x="1896" y="1226"/>
                  </a:cubicBezTo>
                  <a:cubicBezTo>
                    <a:pt x="2031" y="1096"/>
                    <a:pt x="2114" y="914"/>
                    <a:pt x="2114" y="714"/>
                  </a:cubicBezTo>
                  <a:cubicBezTo>
                    <a:pt x="2114" y="668"/>
                    <a:pt x="2110" y="623"/>
                    <a:pt x="2102" y="579"/>
                  </a:cubicBezTo>
                  <a:cubicBezTo>
                    <a:pt x="2114" y="578"/>
                    <a:pt x="2127" y="577"/>
                    <a:pt x="2141" y="577"/>
                  </a:cubicBezTo>
                  <a:close/>
                  <a:moveTo>
                    <a:pt x="1401" y="0"/>
                  </a:moveTo>
                  <a:cubicBezTo>
                    <a:pt x="1159" y="0"/>
                    <a:pt x="944" y="122"/>
                    <a:pt x="815" y="307"/>
                  </a:cubicBezTo>
                  <a:cubicBezTo>
                    <a:pt x="765" y="295"/>
                    <a:pt x="713" y="289"/>
                    <a:pt x="661" y="289"/>
                  </a:cubicBezTo>
                  <a:cubicBezTo>
                    <a:pt x="297" y="289"/>
                    <a:pt x="1" y="585"/>
                    <a:pt x="1" y="948"/>
                  </a:cubicBezTo>
                  <a:cubicBezTo>
                    <a:pt x="1" y="1312"/>
                    <a:pt x="297" y="1609"/>
                    <a:pt x="661" y="1609"/>
                  </a:cubicBezTo>
                  <a:cubicBezTo>
                    <a:pt x="852" y="1609"/>
                    <a:pt x="1032" y="1524"/>
                    <a:pt x="1157" y="1384"/>
                  </a:cubicBezTo>
                  <a:cubicBezTo>
                    <a:pt x="1233" y="1412"/>
                    <a:pt x="1315" y="1428"/>
                    <a:pt x="1401" y="1428"/>
                  </a:cubicBezTo>
                  <a:cubicBezTo>
                    <a:pt x="1487" y="1428"/>
                    <a:pt x="1569" y="1412"/>
                    <a:pt x="1645" y="1383"/>
                  </a:cubicBezTo>
                  <a:cubicBezTo>
                    <a:pt x="1769" y="1524"/>
                    <a:pt x="1949" y="1609"/>
                    <a:pt x="2141" y="1609"/>
                  </a:cubicBezTo>
                  <a:cubicBezTo>
                    <a:pt x="2505" y="1609"/>
                    <a:pt x="2801" y="1312"/>
                    <a:pt x="2801" y="948"/>
                  </a:cubicBezTo>
                  <a:cubicBezTo>
                    <a:pt x="2801" y="584"/>
                    <a:pt x="2505" y="289"/>
                    <a:pt x="2141" y="289"/>
                  </a:cubicBezTo>
                  <a:cubicBezTo>
                    <a:pt x="2088" y="289"/>
                    <a:pt x="2037" y="295"/>
                    <a:pt x="1986" y="307"/>
                  </a:cubicBezTo>
                  <a:cubicBezTo>
                    <a:pt x="1858" y="122"/>
                    <a:pt x="1643" y="0"/>
                    <a:pt x="14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8"/>
            <p:cNvSpPr/>
            <p:nvPr/>
          </p:nvSpPr>
          <p:spPr>
            <a:xfrm>
              <a:off x="2080200" y="3294450"/>
              <a:ext cx="246525" cy="246600"/>
            </a:xfrm>
            <a:custGeom>
              <a:rect b="b" l="l" r="r" t="t"/>
              <a:pathLst>
                <a:path extrusionOk="0" h="9864" w="9861">
                  <a:moveTo>
                    <a:pt x="7927" y="289"/>
                  </a:moveTo>
                  <a:cubicBezTo>
                    <a:pt x="8833" y="289"/>
                    <a:pt x="9570" y="1027"/>
                    <a:pt x="9570" y="1933"/>
                  </a:cubicBezTo>
                  <a:cubicBezTo>
                    <a:pt x="9570" y="2839"/>
                    <a:pt x="8833" y="3576"/>
                    <a:pt x="7927" y="3576"/>
                  </a:cubicBezTo>
                  <a:cubicBezTo>
                    <a:pt x="7690" y="3576"/>
                    <a:pt x="7460" y="3527"/>
                    <a:pt x="7245" y="3429"/>
                  </a:cubicBezTo>
                  <a:cubicBezTo>
                    <a:pt x="7226" y="3420"/>
                    <a:pt x="7205" y="3416"/>
                    <a:pt x="7185" y="3416"/>
                  </a:cubicBezTo>
                  <a:cubicBezTo>
                    <a:pt x="7130" y="3416"/>
                    <a:pt x="7078" y="3447"/>
                    <a:pt x="7054" y="3500"/>
                  </a:cubicBezTo>
                  <a:cubicBezTo>
                    <a:pt x="7021" y="3573"/>
                    <a:pt x="7053" y="3658"/>
                    <a:pt x="7125" y="3691"/>
                  </a:cubicBezTo>
                  <a:cubicBezTo>
                    <a:pt x="7378" y="3807"/>
                    <a:pt x="7647" y="3865"/>
                    <a:pt x="7927" y="3865"/>
                  </a:cubicBezTo>
                  <a:cubicBezTo>
                    <a:pt x="8066" y="3865"/>
                    <a:pt x="8201" y="3851"/>
                    <a:pt x="8331" y="3823"/>
                  </a:cubicBezTo>
                  <a:cubicBezTo>
                    <a:pt x="8446" y="4180"/>
                    <a:pt x="8506" y="4551"/>
                    <a:pt x="8506" y="4930"/>
                  </a:cubicBezTo>
                  <a:cubicBezTo>
                    <a:pt x="8506" y="5310"/>
                    <a:pt x="8446" y="5683"/>
                    <a:pt x="8330" y="6040"/>
                  </a:cubicBezTo>
                  <a:cubicBezTo>
                    <a:pt x="8200" y="6012"/>
                    <a:pt x="8065" y="5998"/>
                    <a:pt x="7927" y="5998"/>
                  </a:cubicBezTo>
                  <a:cubicBezTo>
                    <a:pt x="6862" y="5998"/>
                    <a:pt x="5995" y="6865"/>
                    <a:pt x="5995" y="7930"/>
                  </a:cubicBezTo>
                  <a:cubicBezTo>
                    <a:pt x="5995" y="8068"/>
                    <a:pt x="6009" y="8202"/>
                    <a:pt x="6036" y="8330"/>
                  </a:cubicBezTo>
                  <a:cubicBezTo>
                    <a:pt x="5680" y="8447"/>
                    <a:pt x="5309" y="8505"/>
                    <a:pt x="4930" y="8505"/>
                  </a:cubicBezTo>
                  <a:cubicBezTo>
                    <a:pt x="4551" y="8505"/>
                    <a:pt x="4180" y="8447"/>
                    <a:pt x="3823" y="8330"/>
                  </a:cubicBezTo>
                  <a:cubicBezTo>
                    <a:pt x="3850" y="8200"/>
                    <a:pt x="3865" y="8066"/>
                    <a:pt x="3865" y="7930"/>
                  </a:cubicBezTo>
                  <a:cubicBezTo>
                    <a:pt x="3865" y="6865"/>
                    <a:pt x="2998" y="5998"/>
                    <a:pt x="1932" y="5998"/>
                  </a:cubicBezTo>
                  <a:cubicBezTo>
                    <a:pt x="1795" y="5998"/>
                    <a:pt x="1660" y="6012"/>
                    <a:pt x="1529" y="6040"/>
                  </a:cubicBezTo>
                  <a:cubicBezTo>
                    <a:pt x="1413" y="5683"/>
                    <a:pt x="1353" y="5310"/>
                    <a:pt x="1353" y="4931"/>
                  </a:cubicBezTo>
                  <a:cubicBezTo>
                    <a:pt x="1353" y="4551"/>
                    <a:pt x="1413" y="4180"/>
                    <a:pt x="1528" y="3823"/>
                  </a:cubicBezTo>
                  <a:cubicBezTo>
                    <a:pt x="1659" y="3851"/>
                    <a:pt x="1794" y="3865"/>
                    <a:pt x="1932" y="3865"/>
                  </a:cubicBezTo>
                  <a:cubicBezTo>
                    <a:pt x="2998" y="3865"/>
                    <a:pt x="3865" y="2998"/>
                    <a:pt x="3865" y="1933"/>
                  </a:cubicBezTo>
                  <a:cubicBezTo>
                    <a:pt x="3865" y="1796"/>
                    <a:pt x="3850" y="1661"/>
                    <a:pt x="3823" y="1530"/>
                  </a:cubicBezTo>
                  <a:cubicBezTo>
                    <a:pt x="4179" y="1413"/>
                    <a:pt x="4551" y="1354"/>
                    <a:pt x="4929" y="1354"/>
                  </a:cubicBezTo>
                  <a:cubicBezTo>
                    <a:pt x="5309" y="1354"/>
                    <a:pt x="5680" y="1413"/>
                    <a:pt x="6037" y="1529"/>
                  </a:cubicBezTo>
                  <a:cubicBezTo>
                    <a:pt x="6009" y="1659"/>
                    <a:pt x="5995" y="1794"/>
                    <a:pt x="5995" y="1933"/>
                  </a:cubicBezTo>
                  <a:cubicBezTo>
                    <a:pt x="5995" y="2436"/>
                    <a:pt x="6186" y="2912"/>
                    <a:pt x="6535" y="3274"/>
                  </a:cubicBezTo>
                  <a:cubicBezTo>
                    <a:pt x="6563" y="3303"/>
                    <a:pt x="6601" y="3317"/>
                    <a:pt x="6639" y="3317"/>
                  </a:cubicBezTo>
                  <a:cubicBezTo>
                    <a:pt x="6675" y="3317"/>
                    <a:pt x="6711" y="3304"/>
                    <a:pt x="6739" y="3277"/>
                  </a:cubicBezTo>
                  <a:cubicBezTo>
                    <a:pt x="6797" y="3222"/>
                    <a:pt x="6798" y="3131"/>
                    <a:pt x="6743" y="3073"/>
                  </a:cubicBezTo>
                  <a:cubicBezTo>
                    <a:pt x="6446" y="2765"/>
                    <a:pt x="6284" y="2361"/>
                    <a:pt x="6284" y="1933"/>
                  </a:cubicBezTo>
                  <a:cubicBezTo>
                    <a:pt x="6284" y="1027"/>
                    <a:pt x="7021" y="289"/>
                    <a:pt x="7927" y="289"/>
                  </a:cubicBezTo>
                  <a:close/>
                  <a:moveTo>
                    <a:pt x="7927" y="6287"/>
                  </a:moveTo>
                  <a:cubicBezTo>
                    <a:pt x="8833" y="6287"/>
                    <a:pt x="9570" y="7024"/>
                    <a:pt x="9570" y="7930"/>
                  </a:cubicBezTo>
                  <a:cubicBezTo>
                    <a:pt x="9570" y="8837"/>
                    <a:pt x="8833" y="9575"/>
                    <a:pt x="7927" y="9575"/>
                  </a:cubicBezTo>
                  <a:cubicBezTo>
                    <a:pt x="7021" y="9575"/>
                    <a:pt x="6284" y="8837"/>
                    <a:pt x="6284" y="7930"/>
                  </a:cubicBezTo>
                  <a:cubicBezTo>
                    <a:pt x="6284" y="7024"/>
                    <a:pt x="7021" y="6287"/>
                    <a:pt x="7927" y="6287"/>
                  </a:cubicBezTo>
                  <a:close/>
                  <a:moveTo>
                    <a:pt x="1932" y="0"/>
                  </a:moveTo>
                  <a:cubicBezTo>
                    <a:pt x="867" y="0"/>
                    <a:pt x="0" y="867"/>
                    <a:pt x="0" y="1933"/>
                  </a:cubicBezTo>
                  <a:cubicBezTo>
                    <a:pt x="0" y="2759"/>
                    <a:pt x="521" y="3465"/>
                    <a:pt x="1252" y="3742"/>
                  </a:cubicBezTo>
                  <a:cubicBezTo>
                    <a:pt x="1128" y="4124"/>
                    <a:pt x="1066" y="4523"/>
                    <a:pt x="1066" y="4930"/>
                  </a:cubicBezTo>
                  <a:cubicBezTo>
                    <a:pt x="1066" y="5338"/>
                    <a:pt x="1128" y="5738"/>
                    <a:pt x="1253" y="6121"/>
                  </a:cubicBezTo>
                  <a:cubicBezTo>
                    <a:pt x="521" y="6397"/>
                    <a:pt x="0" y="7105"/>
                    <a:pt x="0" y="7930"/>
                  </a:cubicBezTo>
                  <a:cubicBezTo>
                    <a:pt x="0" y="8996"/>
                    <a:pt x="867" y="9863"/>
                    <a:pt x="1932" y="9863"/>
                  </a:cubicBezTo>
                  <a:cubicBezTo>
                    <a:pt x="2261" y="9863"/>
                    <a:pt x="2586" y="9780"/>
                    <a:pt x="2870" y="9621"/>
                  </a:cubicBezTo>
                  <a:cubicBezTo>
                    <a:pt x="2940" y="9582"/>
                    <a:pt x="2965" y="9495"/>
                    <a:pt x="2927" y="9425"/>
                  </a:cubicBezTo>
                  <a:cubicBezTo>
                    <a:pt x="2900" y="9377"/>
                    <a:pt x="2851" y="9350"/>
                    <a:pt x="2800" y="9350"/>
                  </a:cubicBezTo>
                  <a:cubicBezTo>
                    <a:pt x="2776" y="9350"/>
                    <a:pt x="2752" y="9356"/>
                    <a:pt x="2731" y="9368"/>
                  </a:cubicBezTo>
                  <a:cubicBezTo>
                    <a:pt x="2488" y="9503"/>
                    <a:pt x="2212" y="9575"/>
                    <a:pt x="1932" y="9575"/>
                  </a:cubicBezTo>
                  <a:cubicBezTo>
                    <a:pt x="1026" y="9575"/>
                    <a:pt x="289" y="8837"/>
                    <a:pt x="289" y="7930"/>
                  </a:cubicBezTo>
                  <a:cubicBezTo>
                    <a:pt x="289" y="7024"/>
                    <a:pt x="1026" y="6287"/>
                    <a:pt x="1932" y="6287"/>
                  </a:cubicBezTo>
                  <a:cubicBezTo>
                    <a:pt x="2840" y="6287"/>
                    <a:pt x="3577" y="7024"/>
                    <a:pt x="3577" y="7930"/>
                  </a:cubicBezTo>
                  <a:cubicBezTo>
                    <a:pt x="3577" y="8087"/>
                    <a:pt x="3555" y="8238"/>
                    <a:pt x="3514" y="8383"/>
                  </a:cubicBezTo>
                  <a:cubicBezTo>
                    <a:pt x="3513" y="8386"/>
                    <a:pt x="3512" y="8388"/>
                    <a:pt x="3511" y="8391"/>
                  </a:cubicBezTo>
                  <a:cubicBezTo>
                    <a:pt x="3452" y="8596"/>
                    <a:pt x="3353" y="8788"/>
                    <a:pt x="3215" y="8960"/>
                  </a:cubicBezTo>
                  <a:cubicBezTo>
                    <a:pt x="3165" y="9022"/>
                    <a:pt x="3175" y="9113"/>
                    <a:pt x="3237" y="9162"/>
                  </a:cubicBezTo>
                  <a:cubicBezTo>
                    <a:pt x="3263" y="9184"/>
                    <a:pt x="3295" y="9195"/>
                    <a:pt x="3327" y="9195"/>
                  </a:cubicBezTo>
                  <a:cubicBezTo>
                    <a:pt x="3370" y="9195"/>
                    <a:pt x="3411" y="9176"/>
                    <a:pt x="3440" y="9141"/>
                  </a:cubicBezTo>
                  <a:cubicBezTo>
                    <a:pt x="3569" y="8980"/>
                    <a:pt x="3670" y="8799"/>
                    <a:pt x="3742" y="8608"/>
                  </a:cubicBezTo>
                  <a:cubicBezTo>
                    <a:pt x="4125" y="8732"/>
                    <a:pt x="4524" y="8794"/>
                    <a:pt x="4930" y="8794"/>
                  </a:cubicBezTo>
                  <a:cubicBezTo>
                    <a:pt x="5337" y="8794"/>
                    <a:pt x="5736" y="8732"/>
                    <a:pt x="6117" y="8608"/>
                  </a:cubicBezTo>
                  <a:cubicBezTo>
                    <a:pt x="6393" y="9340"/>
                    <a:pt x="7100" y="9864"/>
                    <a:pt x="7927" y="9864"/>
                  </a:cubicBezTo>
                  <a:cubicBezTo>
                    <a:pt x="8994" y="9864"/>
                    <a:pt x="9860" y="8996"/>
                    <a:pt x="9860" y="7930"/>
                  </a:cubicBezTo>
                  <a:cubicBezTo>
                    <a:pt x="9859" y="7105"/>
                    <a:pt x="9338" y="6397"/>
                    <a:pt x="8607" y="6121"/>
                  </a:cubicBezTo>
                  <a:cubicBezTo>
                    <a:pt x="8731" y="5738"/>
                    <a:pt x="8795" y="5338"/>
                    <a:pt x="8795" y="4930"/>
                  </a:cubicBezTo>
                  <a:cubicBezTo>
                    <a:pt x="8795" y="4523"/>
                    <a:pt x="8732" y="4124"/>
                    <a:pt x="8608" y="3742"/>
                  </a:cubicBezTo>
                  <a:cubicBezTo>
                    <a:pt x="9339" y="3465"/>
                    <a:pt x="9860" y="2759"/>
                    <a:pt x="9860" y="1933"/>
                  </a:cubicBezTo>
                  <a:cubicBezTo>
                    <a:pt x="9860" y="867"/>
                    <a:pt x="8993" y="0"/>
                    <a:pt x="7927" y="0"/>
                  </a:cubicBezTo>
                  <a:cubicBezTo>
                    <a:pt x="7101" y="0"/>
                    <a:pt x="6395" y="521"/>
                    <a:pt x="6118" y="1252"/>
                  </a:cubicBezTo>
                  <a:cubicBezTo>
                    <a:pt x="5736" y="1128"/>
                    <a:pt x="5337" y="1065"/>
                    <a:pt x="4930" y="1065"/>
                  </a:cubicBezTo>
                  <a:cubicBezTo>
                    <a:pt x="4523" y="1065"/>
                    <a:pt x="4124" y="1128"/>
                    <a:pt x="3741" y="1252"/>
                  </a:cubicBezTo>
                  <a:cubicBezTo>
                    <a:pt x="3666" y="1052"/>
                    <a:pt x="3558" y="864"/>
                    <a:pt x="3421" y="699"/>
                  </a:cubicBezTo>
                  <a:cubicBezTo>
                    <a:pt x="3392" y="664"/>
                    <a:pt x="3351" y="646"/>
                    <a:pt x="3310" y="646"/>
                  </a:cubicBezTo>
                  <a:cubicBezTo>
                    <a:pt x="3277" y="646"/>
                    <a:pt x="3244" y="657"/>
                    <a:pt x="3217" y="680"/>
                  </a:cubicBezTo>
                  <a:cubicBezTo>
                    <a:pt x="3155" y="731"/>
                    <a:pt x="3147" y="822"/>
                    <a:pt x="3198" y="884"/>
                  </a:cubicBezTo>
                  <a:cubicBezTo>
                    <a:pt x="3442" y="1178"/>
                    <a:pt x="3577" y="1550"/>
                    <a:pt x="3577" y="1933"/>
                  </a:cubicBezTo>
                  <a:cubicBezTo>
                    <a:pt x="3577" y="2839"/>
                    <a:pt x="2840" y="3576"/>
                    <a:pt x="1932" y="3576"/>
                  </a:cubicBezTo>
                  <a:cubicBezTo>
                    <a:pt x="1026" y="3576"/>
                    <a:pt x="289" y="2839"/>
                    <a:pt x="289" y="1933"/>
                  </a:cubicBezTo>
                  <a:cubicBezTo>
                    <a:pt x="289" y="1027"/>
                    <a:pt x="1026" y="289"/>
                    <a:pt x="1932" y="289"/>
                  </a:cubicBezTo>
                  <a:cubicBezTo>
                    <a:pt x="2173" y="289"/>
                    <a:pt x="2406" y="340"/>
                    <a:pt x="2623" y="441"/>
                  </a:cubicBezTo>
                  <a:cubicBezTo>
                    <a:pt x="2642" y="449"/>
                    <a:pt x="2662" y="453"/>
                    <a:pt x="2682" y="453"/>
                  </a:cubicBezTo>
                  <a:cubicBezTo>
                    <a:pt x="2737" y="453"/>
                    <a:pt x="2790" y="422"/>
                    <a:pt x="2814" y="370"/>
                  </a:cubicBezTo>
                  <a:cubicBezTo>
                    <a:pt x="2848" y="298"/>
                    <a:pt x="2816" y="211"/>
                    <a:pt x="2744" y="178"/>
                  </a:cubicBezTo>
                  <a:cubicBezTo>
                    <a:pt x="2489" y="60"/>
                    <a:pt x="2215" y="0"/>
                    <a:pt x="19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8"/>
            <p:cNvSpPr/>
            <p:nvPr/>
          </p:nvSpPr>
          <p:spPr>
            <a:xfrm>
              <a:off x="2098925" y="3320800"/>
              <a:ext cx="56025" cy="46575"/>
            </a:xfrm>
            <a:custGeom>
              <a:rect b="b" l="l" r="r" t="t"/>
              <a:pathLst>
                <a:path extrusionOk="0" h="1863" w="2241">
                  <a:moveTo>
                    <a:pt x="1522" y="290"/>
                  </a:moveTo>
                  <a:cubicBezTo>
                    <a:pt x="1591" y="290"/>
                    <a:pt x="1660" y="318"/>
                    <a:pt x="1709" y="375"/>
                  </a:cubicBezTo>
                  <a:cubicBezTo>
                    <a:pt x="1726" y="395"/>
                    <a:pt x="1750" y="410"/>
                    <a:pt x="1775" y="418"/>
                  </a:cubicBezTo>
                  <a:cubicBezTo>
                    <a:pt x="1766" y="442"/>
                    <a:pt x="1764" y="468"/>
                    <a:pt x="1769" y="494"/>
                  </a:cubicBezTo>
                  <a:cubicBezTo>
                    <a:pt x="1772" y="510"/>
                    <a:pt x="1773" y="525"/>
                    <a:pt x="1774" y="539"/>
                  </a:cubicBezTo>
                  <a:cubicBezTo>
                    <a:pt x="1774" y="941"/>
                    <a:pt x="1606" y="1260"/>
                    <a:pt x="1304" y="1439"/>
                  </a:cubicBezTo>
                  <a:cubicBezTo>
                    <a:pt x="1151" y="1529"/>
                    <a:pt x="978" y="1574"/>
                    <a:pt x="801" y="1574"/>
                  </a:cubicBezTo>
                  <a:cubicBezTo>
                    <a:pt x="776" y="1574"/>
                    <a:pt x="750" y="1573"/>
                    <a:pt x="725" y="1571"/>
                  </a:cubicBezTo>
                  <a:cubicBezTo>
                    <a:pt x="769" y="1548"/>
                    <a:pt x="813" y="1524"/>
                    <a:pt x="854" y="1496"/>
                  </a:cubicBezTo>
                  <a:cubicBezTo>
                    <a:pt x="886" y="1474"/>
                    <a:pt x="911" y="1442"/>
                    <a:pt x="920" y="1404"/>
                  </a:cubicBezTo>
                  <a:cubicBezTo>
                    <a:pt x="935" y="1334"/>
                    <a:pt x="899" y="1267"/>
                    <a:pt x="837" y="1241"/>
                  </a:cubicBezTo>
                  <a:cubicBezTo>
                    <a:pt x="567" y="1120"/>
                    <a:pt x="423" y="930"/>
                    <a:pt x="409" y="674"/>
                  </a:cubicBezTo>
                  <a:cubicBezTo>
                    <a:pt x="406" y="622"/>
                    <a:pt x="408" y="571"/>
                    <a:pt x="414" y="525"/>
                  </a:cubicBezTo>
                  <a:cubicBezTo>
                    <a:pt x="606" y="685"/>
                    <a:pt x="851" y="775"/>
                    <a:pt x="1108" y="775"/>
                  </a:cubicBezTo>
                  <a:cubicBezTo>
                    <a:pt x="1116" y="775"/>
                    <a:pt x="1125" y="775"/>
                    <a:pt x="1133" y="775"/>
                  </a:cubicBezTo>
                  <a:cubicBezTo>
                    <a:pt x="1211" y="773"/>
                    <a:pt x="1274" y="708"/>
                    <a:pt x="1274" y="630"/>
                  </a:cubicBezTo>
                  <a:lnTo>
                    <a:pt x="1274" y="542"/>
                  </a:lnTo>
                  <a:lnTo>
                    <a:pt x="1274" y="540"/>
                  </a:lnTo>
                  <a:cubicBezTo>
                    <a:pt x="1274" y="488"/>
                    <a:pt x="1288" y="434"/>
                    <a:pt x="1320" y="392"/>
                  </a:cubicBezTo>
                  <a:cubicBezTo>
                    <a:pt x="1371" y="323"/>
                    <a:pt x="1446" y="290"/>
                    <a:pt x="1522" y="290"/>
                  </a:cubicBezTo>
                  <a:close/>
                  <a:moveTo>
                    <a:pt x="1515" y="0"/>
                  </a:moveTo>
                  <a:cubicBezTo>
                    <a:pt x="1390" y="0"/>
                    <a:pt x="1264" y="44"/>
                    <a:pt x="1162" y="132"/>
                  </a:cubicBezTo>
                  <a:cubicBezTo>
                    <a:pt x="1060" y="221"/>
                    <a:pt x="995" y="344"/>
                    <a:pt x="981" y="478"/>
                  </a:cubicBezTo>
                  <a:cubicBezTo>
                    <a:pt x="769" y="446"/>
                    <a:pt x="578" y="329"/>
                    <a:pt x="451" y="150"/>
                  </a:cubicBezTo>
                  <a:cubicBezTo>
                    <a:pt x="424" y="111"/>
                    <a:pt x="380" y="88"/>
                    <a:pt x="334" y="88"/>
                  </a:cubicBezTo>
                  <a:cubicBezTo>
                    <a:pt x="329" y="88"/>
                    <a:pt x="324" y="88"/>
                    <a:pt x="320" y="89"/>
                  </a:cubicBezTo>
                  <a:cubicBezTo>
                    <a:pt x="267" y="94"/>
                    <a:pt x="222" y="127"/>
                    <a:pt x="201" y="174"/>
                  </a:cubicBezTo>
                  <a:cubicBezTo>
                    <a:pt x="197" y="184"/>
                    <a:pt x="100" y="406"/>
                    <a:pt x="113" y="678"/>
                  </a:cubicBezTo>
                  <a:cubicBezTo>
                    <a:pt x="122" y="886"/>
                    <a:pt x="196" y="1154"/>
                    <a:pt x="468" y="1361"/>
                  </a:cubicBezTo>
                  <a:cubicBezTo>
                    <a:pt x="381" y="1389"/>
                    <a:pt x="290" y="1404"/>
                    <a:pt x="199" y="1404"/>
                  </a:cubicBezTo>
                  <a:cubicBezTo>
                    <a:pt x="187" y="1404"/>
                    <a:pt x="176" y="1404"/>
                    <a:pt x="164" y="1403"/>
                  </a:cubicBezTo>
                  <a:cubicBezTo>
                    <a:pt x="163" y="1403"/>
                    <a:pt x="161" y="1403"/>
                    <a:pt x="160" y="1403"/>
                  </a:cubicBezTo>
                  <a:cubicBezTo>
                    <a:pt x="95" y="1403"/>
                    <a:pt x="36" y="1446"/>
                    <a:pt x="19" y="1509"/>
                  </a:cubicBezTo>
                  <a:cubicBezTo>
                    <a:pt x="1" y="1573"/>
                    <a:pt x="30" y="1642"/>
                    <a:pt x="88" y="1674"/>
                  </a:cubicBezTo>
                  <a:cubicBezTo>
                    <a:pt x="314" y="1800"/>
                    <a:pt x="557" y="1863"/>
                    <a:pt x="795" y="1863"/>
                  </a:cubicBezTo>
                  <a:cubicBezTo>
                    <a:pt x="1023" y="1863"/>
                    <a:pt x="1245" y="1805"/>
                    <a:pt x="1444" y="1688"/>
                  </a:cubicBezTo>
                  <a:cubicBezTo>
                    <a:pt x="1832" y="1460"/>
                    <a:pt x="2056" y="1041"/>
                    <a:pt x="2056" y="539"/>
                  </a:cubicBezTo>
                  <a:cubicBezTo>
                    <a:pt x="2055" y="532"/>
                    <a:pt x="2055" y="524"/>
                    <a:pt x="2055" y="517"/>
                  </a:cubicBezTo>
                  <a:cubicBezTo>
                    <a:pt x="2137" y="420"/>
                    <a:pt x="2195" y="305"/>
                    <a:pt x="2226" y="179"/>
                  </a:cubicBezTo>
                  <a:cubicBezTo>
                    <a:pt x="2241" y="122"/>
                    <a:pt x="2217" y="60"/>
                    <a:pt x="2168" y="26"/>
                  </a:cubicBezTo>
                  <a:cubicBezTo>
                    <a:pt x="2143" y="9"/>
                    <a:pt x="2115" y="1"/>
                    <a:pt x="2086" y="1"/>
                  </a:cubicBezTo>
                  <a:cubicBezTo>
                    <a:pt x="2057" y="1"/>
                    <a:pt x="2028" y="10"/>
                    <a:pt x="2003" y="27"/>
                  </a:cubicBezTo>
                  <a:cubicBezTo>
                    <a:pt x="1954" y="62"/>
                    <a:pt x="1901" y="91"/>
                    <a:pt x="1846" y="114"/>
                  </a:cubicBezTo>
                  <a:cubicBezTo>
                    <a:pt x="1750" y="38"/>
                    <a:pt x="1633" y="0"/>
                    <a:pt x="1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8"/>
            <p:cNvSpPr/>
            <p:nvPr/>
          </p:nvSpPr>
          <p:spPr>
            <a:xfrm>
              <a:off x="2262400" y="3314650"/>
              <a:ext cx="32425" cy="56025"/>
            </a:xfrm>
            <a:custGeom>
              <a:rect b="b" l="l" r="r" t="t"/>
              <a:pathLst>
                <a:path extrusionOk="0" h="2241" w="1297">
                  <a:moveTo>
                    <a:pt x="511" y="1"/>
                  </a:moveTo>
                  <a:cubicBezTo>
                    <a:pt x="427" y="1"/>
                    <a:pt x="359" y="69"/>
                    <a:pt x="359" y="153"/>
                  </a:cubicBezTo>
                  <a:lnTo>
                    <a:pt x="359" y="945"/>
                  </a:lnTo>
                  <a:lnTo>
                    <a:pt x="160" y="945"/>
                  </a:lnTo>
                  <a:cubicBezTo>
                    <a:pt x="86" y="945"/>
                    <a:pt x="20" y="998"/>
                    <a:pt x="11" y="1071"/>
                  </a:cubicBezTo>
                  <a:cubicBezTo>
                    <a:pt x="0" y="1160"/>
                    <a:pt x="68" y="1234"/>
                    <a:pt x="155" y="1234"/>
                  </a:cubicBezTo>
                  <a:lnTo>
                    <a:pt x="359" y="1234"/>
                  </a:lnTo>
                  <a:lnTo>
                    <a:pt x="359" y="2091"/>
                  </a:lnTo>
                  <a:cubicBezTo>
                    <a:pt x="359" y="2159"/>
                    <a:pt x="405" y="2222"/>
                    <a:pt x="471" y="2236"/>
                  </a:cubicBezTo>
                  <a:cubicBezTo>
                    <a:pt x="482" y="2239"/>
                    <a:pt x="493" y="2240"/>
                    <a:pt x="504" y="2240"/>
                  </a:cubicBezTo>
                  <a:cubicBezTo>
                    <a:pt x="584" y="2240"/>
                    <a:pt x="648" y="2175"/>
                    <a:pt x="648" y="2096"/>
                  </a:cubicBezTo>
                  <a:lnTo>
                    <a:pt x="648" y="1234"/>
                  </a:lnTo>
                  <a:lnTo>
                    <a:pt x="867" y="1234"/>
                  </a:lnTo>
                  <a:cubicBezTo>
                    <a:pt x="935" y="1234"/>
                    <a:pt x="998" y="1189"/>
                    <a:pt x="1012" y="1122"/>
                  </a:cubicBezTo>
                  <a:cubicBezTo>
                    <a:pt x="1033" y="1028"/>
                    <a:pt x="962" y="945"/>
                    <a:pt x="871" y="945"/>
                  </a:cubicBezTo>
                  <a:lnTo>
                    <a:pt x="648" y="945"/>
                  </a:lnTo>
                  <a:lnTo>
                    <a:pt x="648" y="361"/>
                  </a:lnTo>
                  <a:cubicBezTo>
                    <a:pt x="648" y="322"/>
                    <a:pt x="680" y="290"/>
                    <a:pt x="719" y="290"/>
                  </a:cubicBezTo>
                  <a:lnTo>
                    <a:pt x="1140" y="290"/>
                  </a:lnTo>
                  <a:cubicBezTo>
                    <a:pt x="1151" y="290"/>
                    <a:pt x="1162" y="287"/>
                    <a:pt x="1169" y="278"/>
                  </a:cubicBezTo>
                  <a:cubicBezTo>
                    <a:pt x="1296" y="153"/>
                    <a:pt x="1210" y="1"/>
                    <a:pt x="10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8"/>
            <p:cNvSpPr/>
            <p:nvPr/>
          </p:nvSpPr>
          <p:spPr>
            <a:xfrm>
              <a:off x="2263650" y="3473050"/>
              <a:ext cx="34550" cy="38375"/>
            </a:xfrm>
            <a:custGeom>
              <a:rect b="b" l="l" r="r" t="t"/>
              <a:pathLst>
                <a:path extrusionOk="0" h="1535" w="1382">
                  <a:moveTo>
                    <a:pt x="290" y="356"/>
                  </a:moveTo>
                  <a:lnTo>
                    <a:pt x="1004" y="767"/>
                  </a:lnTo>
                  <a:lnTo>
                    <a:pt x="290" y="1179"/>
                  </a:lnTo>
                  <a:lnTo>
                    <a:pt x="290" y="356"/>
                  </a:lnTo>
                  <a:close/>
                  <a:moveTo>
                    <a:pt x="200" y="0"/>
                  </a:moveTo>
                  <a:cubicBezTo>
                    <a:pt x="166" y="0"/>
                    <a:pt x="131" y="9"/>
                    <a:pt x="101" y="26"/>
                  </a:cubicBezTo>
                  <a:cubicBezTo>
                    <a:pt x="39" y="62"/>
                    <a:pt x="1" y="128"/>
                    <a:pt x="1" y="199"/>
                  </a:cubicBezTo>
                  <a:lnTo>
                    <a:pt x="1" y="1330"/>
                  </a:lnTo>
                  <a:cubicBezTo>
                    <a:pt x="1" y="1373"/>
                    <a:pt x="12" y="1415"/>
                    <a:pt x="37" y="1449"/>
                  </a:cubicBezTo>
                  <a:cubicBezTo>
                    <a:pt x="77" y="1505"/>
                    <a:pt x="139" y="1534"/>
                    <a:pt x="200" y="1534"/>
                  </a:cubicBezTo>
                  <a:cubicBezTo>
                    <a:pt x="234" y="1534"/>
                    <a:pt x="268" y="1525"/>
                    <a:pt x="299" y="1507"/>
                  </a:cubicBezTo>
                  <a:lnTo>
                    <a:pt x="1283" y="939"/>
                  </a:lnTo>
                  <a:cubicBezTo>
                    <a:pt x="1344" y="904"/>
                    <a:pt x="1382" y="838"/>
                    <a:pt x="1382" y="767"/>
                  </a:cubicBezTo>
                  <a:cubicBezTo>
                    <a:pt x="1382" y="696"/>
                    <a:pt x="1344" y="630"/>
                    <a:pt x="1283" y="595"/>
                  </a:cubicBezTo>
                  <a:lnTo>
                    <a:pt x="299" y="26"/>
                  </a:lnTo>
                  <a:cubicBezTo>
                    <a:pt x="269" y="9"/>
                    <a:pt x="235" y="0"/>
                    <a:pt x="2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8"/>
            <p:cNvSpPr/>
            <p:nvPr/>
          </p:nvSpPr>
          <p:spPr>
            <a:xfrm>
              <a:off x="2101375" y="3467325"/>
              <a:ext cx="51050" cy="51075"/>
            </a:xfrm>
            <a:custGeom>
              <a:rect b="b" l="l" r="r" t="t"/>
              <a:pathLst>
                <a:path extrusionOk="0" h="2043" w="2042">
                  <a:moveTo>
                    <a:pt x="1647" y="289"/>
                  </a:moveTo>
                  <a:cubicBezTo>
                    <a:pt x="1706" y="290"/>
                    <a:pt x="1753" y="338"/>
                    <a:pt x="1753" y="396"/>
                  </a:cubicBezTo>
                  <a:lnTo>
                    <a:pt x="1753" y="1647"/>
                  </a:lnTo>
                  <a:cubicBezTo>
                    <a:pt x="1753" y="1707"/>
                    <a:pt x="1706" y="1754"/>
                    <a:pt x="1647" y="1754"/>
                  </a:cubicBezTo>
                  <a:lnTo>
                    <a:pt x="396" y="1754"/>
                  </a:lnTo>
                  <a:cubicBezTo>
                    <a:pt x="337" y="1754"/>
                    <a:pt x="289" y="1707"/>
                    <a:pt x="289" y="1647"/>
                  </a:cubicBezTo>
                  <a:lnTo>
                    <a:pt x="289" y="396"/>
                  </a:lnTo>
                  <a:cubicBezTo>
                    <a:pt x="289" y="338"/>
                    <a:pt x="337" y="289"/>
                    <a:pt x="396" y="289"/>
                  </a:cubicBezTo>
                  <a:close/>
                  <a:moveTo>
                    <a:pt x="395" y="0"/>
                  </a:moveTo>
                  <a:cubicBezTo>
                    <a:pt x="177" y="1"/>
                    <a:pt x="1" y="178"/>
                    <a:pt x="1" y="396"/>
                  </a:cubicBezTo>
                  <a:lnTo>
                    <a:pt x="1" y="1647"/>
                  </a:lnTo>
                  <a:cubicBezTo>
                    <a:pt x="1" y="1866"/>
                    <a:pt x="177" y="2043"/>
                    <a:pt x="395" y="2043"/>
                  </a:cubicBezTo>
                  <a:lnTo>
                    <a:pt x="1647" y="2043"/>
                  </a:lnTo>
                  <a:cubicBezTo>
                    <a:pt x="1865" y="2043"/>
                    <a:pt x="2042" y="1866"/>
                    <a:pt x="2042" y="1647"/>
                  </a:cubicBezTo>
                  <a:lnTo>
                    <a:pt x="2042" y="396"/>
                  </a:lnTo>
                  <a:cubicBezTo>
                    <a:pt x="2042" y="178"/>
                    <a:pt x="1865" y="0"/>
                    <a:pt x="16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8"/>
            <p:cNvSpPr/>
            <p:nvPr/>
          </p:nvSpPr>
          <p:spPr>
            <a:xfrm>
              <a:off x="2116050" y="3481800"/>
              <a:ext cx="21850" cy="21850"/>
            </a:xfrm>
            <a:custGeom>
              <a:rect b="b" l="l" r="r" t="t"/>
              <a:pathLst>
                <a:path extrusionOk="0" h="874" w="874">
                  <a:moveTo>
                    <a:pt x="437" y="283"/>
                  </a:moveTo>
                  <a:cubicBezTo>
                    <a:pt x="455" y="283"/>
                    <a:pt x="475" y="286"/>
                    <a:pt x="494" y="293"/>
                  </a:cubicBezTo>
                  <a:cubicBezTo>
                    <a:pt x="530" y="307"/>
                    <a:pt x="560" y="337"/>
                    <a:pt x="574" y="373"/>
                  </a:cubicBezTo>
                  <a:cubicBezTo>
                    <a:pt x="615" y="478"/>
                    <a:pt x="538" y="577"/>
                    <a:pt x="437" y="577"/>
                  </a:cubicBezTo>
                  <a:lnTo>
                    <a:pt x="433" y="577"/>
                  </a:lnTo>
                  <a:cubicBezTo>
                    <a:pt x="379" y="577"/>
                    <a:pt x="330" y="550"/>
                    <a:pt x="306" y="502"/>
                  </a:cubicBezTo>
                  <a:cubicBezTo>
                    <a:pt x="253" y="391"/>
                    <a:pt x="332" y="283"/>
                    <a:pt x="437" y="283"/>
                  </a:cubicBezTo>
                  <a:close/>
                  <a:moveTo>
                    <a:pt x="437" y="0"/>
                  </a:moveTo>
                  <a:cubicBezTo>
                    <a:pt x="196" y="0"/>
                    <a:pt x="1" y="196"/>
                    <a:pt x="1" y="436"/>
                  </a:cubicBezTo>
                  <a:cubicBezTo>
                    <a:pt x="1" y="677"/>
                    <a:pt x="196" y="874"/>
                    <a:pt x="437" y="874"/>
                  </a:cubicBezTo>
                  <a:cubicBezTo>
                    <a:pt x="677" y="874"/>
                    <a:pt x="874" y="677"/>
                    <a:pt x="874" y="436"/>
                  </a:cubicBezTo>
                  <a:cubicBezTo>
                    <a:pt x="874" y="196"/>
                    <a:pt x="677" y="0"/>
                    <a:pt x="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8" name="Google Shape;2458;p88"/>
          <p:cNvGrpSpPr/>
          <p:nvPr/>
        </p:nvGrpSpPr>
        <p:grpSpPr>
          <a:xfrm>
            <a:off x="1007887" y="3480358"/>
            <a:ext cx="273434" cy="278052"/>
            <a:chOff x="1555725" y="3294300"/>
            <a:chExt cx="242750" cy="246850"/>
          </a:xfrm>
        </p:grpSpPr>
        <p:sp>
          <p:nvSpPr>
            <p:cNvPr id="2459" name="Google Shape;2459;p88"/>
            <p:cNvSpPr/>
            <p:nvPr/>
          </p:nvSpPr>
          <p:spPr>
            <a:xfrm>
              <a:off x="1555725" y="3294300"/>
              <a:ext cx="242750" cy="246850"/>
            </a:xfrm>
            <a:custGeom>
              <a:rect b="b" l="l" r="r" t="t"/>
              <a:pathLst>
                <a:path extrusionOk="0" h="9874" w="9710">
                  <a:moveTo>
                    <a:pt x="4851" y="291"/>
                  </a:moveTo>
                  <a:cubicBezTo>
                    <a:pt x="5011" y="291"/>
                    <a:pt x="5171" y="348"/>
                    <a:pt x="5299" y="461"/>
                  </a:cubicBezTo>
                  <a:lnTo>
                    <a:pt x="6075" y="1148"/>
                  </a:lnTo>
                  <a:lnTo>
                    <a:pt x="3626" y="1148"/>
                  </a:lnTo>
                  <a:lnTo>
                    <a:pt x="4402" y="461"/>
                  </a:lnTo>
                  <a:cubicBezTo>
                    <a:pt x="4530" y="348"/>
                    <a:pt x="4690" y="291"/>
                    <a:pt x="4851" y="291"/>
                  </a:cubicBezTo>
                  <a:close/>
                  <a:moveTo>
                    <a:pt x="2489" y="1437"/>
                  </a:moveTo>
                  <a:cubicBezTo>
                    <a:pt x="2463" y="1499"/>
                    <a:pt x="2447" y="1566"/>
                    <a:pt x="2447" y="1636"/>
                  </a:cubicBezTo>
                  <a:lnTo>
                    <a:pt x="2447" y="1786"/>
                  </a:lnTo>
                  <a:cubicBezTo>
                    <a:pt x="2447" y="1872"/>
                    <a:pt x="2375" y="1938"/>
                    <a:pt x="2282" y="1938"/>
                  </a:cubicBezTo>
                  <a:lnTo>
                    <a:pt x="1195" y="1938"/>
                  </a:lnTo>
                  <a:lnTo>
                    <a:pt x="1195" y="1659"/>
                  </a:lnTo>
                  <a:cubicBezTo>
                    <a:pt x="1195" y="1537"/>
                    <a:pt x="1294" y="1437"/>
                    <a:pt x="1417" y="1437"/>
                  </a:cubicBezTo>
                  <a:close/>
                  <a:moveTo>
                    <a:pt x="8273" y="1437"/>
                  </a:moveTo>
                  <a:cubicBezTo>
                    <a:pt x="8395" y="1437"/>
                    <a:pt x="8495" y="1537"/>
                    <a:pt x="8495" y="1660"/>
                  </a:cubicBezTo>
                  <a:lnTo>
                    <a:pt x="8495" y="1938"/>
                  </a:lnTo>
                  <a:lnTo>
                    <a:pt x="4654" y="1938"/>
                  </a:lnTo>
                  <a:cubicBezTo>
                    <a:pt x="4560" y="1938"/>
                    <a:pt x="4489" y="1872"/>
                    <a:pt x="4489" y="1786"/>
                  </a:cubicBezTo>
                  <a:lnTo>
                    <a:pt x="4489" y="1636"/>
                  </a:lnTo>
                  <a:cubicBezTo>
                    <a:pt x="4489" y="1566"/>
                    <a:pt x="4473" y="1499"/>
                    <a:pt x="4445" y="1437"/>
                  </a:cubicBezTo>
                  <a:close/>
                  <a:moveTo>
                    <a:pt x="8784" y="3556"/>
                  </a:moveTo>
                  <a:lnTo>
                    <a:pt x="9298" y="4010"/>
                  </a:lnTo>
                  <a:lnTo>
                    <a:pt x="8784" y="4305"/>
                  </a:lnTo>
                  <a:lnTo>
                    <a:pt x="8784" y="3556"/>
                  </a:lnTo>
                  <a:close/>
                  <a:moveTo>
                    <a:pt x="906" y="3556"/>
                  </a:moveTo>
                  <a:lnTo>
                    <a:pt x="906" y="4315"/>
                  </a:lnTo>
                  <a:lnTo>
                    <a:pt x="385" y="4016"/>
                  </a:lnTo>
                  <a:lnTo>
                    <a:pt x="906" y="3556"/>
                  </a:lnTo>
                  <a:close/>
                  <a:moveTo>
                    <a:pt x="4811" y="1"/>
                  </a:moveTo>
                  <a:cubicBezTo>
                    <a:pt x="4584" y="1"/>
                    <a:pt x="4357" y="81"/>
                    <a:pt x="4177" y="243"/>
                  </a:cubicBezTo>
                  <a:lnTo>
                    <a:pt x="3163" y="1148"/>
                  </a:lnTo>
                  <a:lnTo>
                    <a:pt x="1417" y="1148"/>
                  </a:lnTo>
                  <a:cubicBezTo>
                    <a:pt x="1135" y="1148"/>
                    <a:pt x="906" y="1376"/>
                    <a:pt x="906" y="1659"/>
                  </a:cubicBezTo>
                  <a:lnTo>
                    <a:pt x="906" y="3164"/>
                  </a:lnTo>
                  <a:lnTo>
                    <a:pt x="49" y="3929"/>
                  </a:lnTo>
                  <a:cubicBezTo>
                    <a:pt x="18" y="3955"/>
                    <a:pt x="1" y="3996"/>
                    <a:pt x="1" y="4037"/>
                  </a:cubicBezTo>
                  <a:lnTo>
                    <a:pt x="1" y="9289"/>
                  </a:lnTo>
                  <a:cubicBezTo>
                    <a:pt x="1" y="9612"/>
                    <a:pt x="263" y="9874"/>
                    <a:pt x="586" y="9874"/>
                  </a:cubicBezTo>
                  <a:lnTo>
                    <a:pt x="9558" y="9874"/>
                  </a:lnTo>
                  <a:cubicBezTo>
                    <a:pt x="9642" y="9874"/>
                    <a:pt x="9710" y="9806"/>
                    <a:pt x="9710" y="9723"/>
                  </a:cubicBezTo>
                  <a:lnTo>
                    <a:pt x="9710" y="8697"/>
                  </a:lnTo>
                  <a:cubicBezTo>
                    <a:pt x="9710" y="8687"/>
                    <a:pt x="9706" y="8678"/>
                    <a:pt x="9698" y="8671"/>
                  </a:cubicBezTo>
                  <a:cubicBezTo>
                    <a:pt x="9655" y="8626"/>
                    <a:pt x="9607" y="8607"/>
                    <a:pt x="9565" y="8607"/>
                  </a:cubicBezTo>
                  <a:cubicBezTo>
                    <a:pt x="9485" y="8607"/>
                    <a:pt x="9421" y="8671"/>
                    <a:pt x="9421" y="8751"/>
                  </a:cubicBezTo>
                  <a:lnTo>
                    <a:pt x="9421" y="9289"/>
                  </a:lnTo>
                  <a:cubicBezTo>
                    <a:pt x="9421" y="9452"/>
                    <a:pt x="9287" y="9585"/>
                    <a:pt x="9124" y="9585"/>
                  </a:cubicBezTo>
                  <a:lnTo>
                    <a:pt x="586" y="9585"/>
                  </a:lnTo>
                  <a:cubicBezTo>
                    <a:pt x="422" y="9585"/>
                    <a:pt x="290" y="9452"/>
                    <a:pt x="290" y="9289"/>
                  </a:cubicBezTo>
                  <a:lnTo>
                    <a:pt x="290" y="4290"/>
                  </a:lnTo>
                  <a:lnTo>
                    <a:pt x="2266" y="5424"/>
                  </a:lnTo>
                  <a:cubicBezTo>
                    <a:pt x="2289" y="5437"/>
                    <a:pt x="2313" y="5444"/>
                    <a:pt x="2338" y="5444"/>
                  </a:cubicBezTo>
                  <a:cubicBezTo>
                    <a:pt x="2388" y="5444"/>
                    <a:pt x="2437" y="5418"/>
                    <a:pt x="2464" y="5372"/>
                  </a:cubicBezTo>
                  <a:cubicBezTo>
                    <a:pt x="2503" y="5302"/>
                    <a:pt x="2479" y="5213"/>
                    <a:pt x="2410" y="5174"/>
                  </a:cubicBezTo>
                  <a:lnTo>
                    <a:pt x="1195" y="4480"/>
                  </a:lnTo>
                  <a:lnTo>
                    <a:pt x="1195" y="2939"/>
                  </a:lnTo>
                  <a:lnTo>
                    <a:pt x="7972" y="2939"/>
                  </a:lnTo>
                  <a:cubicBezTo>
                    <a:pt x="8051" y="2932"/>
                    <a:pt x="8116" y="2867"/>
                    <a:pt x="8116" y="2788"/>
                  </a:cubicBezTo>
                  <a:cubicBezTo>
                    <a:pt x="8116" y="2708"/>
                    <a:pt x="7972" y="2650"/>
                    <a:pt x="7972" y="2650"/>
                  </a:cubicBezTo>
                  <a:lnTo>
                    <a:pt x="1195" y="2650"/>
                  </a:lnTo>
                  <a:lnTo>
                    <a:pt x="1195" y="2246"/>
                  </a:lnTo>
                  <a:lnTo>
                    <a:pt x="2280" y="2246"/>
                  </a:lnTo>
                  <a:cubicBezTo>
                    <a:pt x="2316" y="2246"/>
                    <a:pt x="2350" y="2242"/>
                    <a:pt x="2384" y="2234"/>
                  </a:cubicBezTo>
                  <a:cubicBezTo>
                    <a:pt x="2386" y="2234"/>
                    <a:pt x="2389" y="2233"/>
                    <a:pt x="2391" y="2233"/>
                  </a:cubicBezTo>
                  <a:cubicBezTo>
                    <a:pt x="2591" y="2185"/>
                    <a:pt x="2736" y="2009"/>
                    <a:pt x="2736" y="1794"/>
                  </a:cubicBezTo>
                  <a:lnTo>
                    <a:pt x="2736" y="1642"/>
                  </a:lnTo>
                  <a:cubicBezTo>
                    <a:pt x="2736" y="1540"/>
                    <a:pt x="2819" y="1437"/>
                    <a:pt x="2902" y="1437"/>
                  </a:cubicBezTo>
                  <a:lnTo>
                    <a:pt x="4054" y="1437"/>
                  </a:lnTo>
                  <a:cubicBezTo>
                    <a:pt x="4136" y="1437"/>
                    <a:pt x="4219" y="1540"/>
                    <a:pt x="4219" y="1642"/>
                  </a:cubicBezTo>
                  <a:lnTo>
                    <a:pt x="4219" y="1794"/>
                  </a:lnTo>
                  <a:cubicBezTo>
                    <a:pt x="4219" y="2047"/>
                    <a:pt x="4420" y="2246"/>
                    <a:pt x="4676" y="2246"/>
                  </a:cubicBezTo>
                  <a:lnTo>
                    <a:pt x="8496" y="2246"/>
                  </a:lnTo>
                  <a:lnTo>
                    <a:pt x="8496" y="4481"/>
                  </a:lnTo>
                  <a:lnTo>
                    <a:pt x="4872" y="6582"/>
                  </a:lnTo>
                  <a:lnTo>
                    <a:pt x="3081" y="5544"/>
                  </a:lnTo>
                  <a:cubicBezTo>
                    <a:pt x="3059" y="5532"/>
                    <a:pt x="3034" y="5526"/>
                    <a:pt x="3010" y="5526"/>
                  </a:cubicBezTo>
                  <a:cubicBezTo>
                    <a:pt x="2960" y="5526"/>
                    <a:pt x="2912" y="5551"/>
                    <a:pt x="2885" y="5598"/>
                  </a:cubicBezTo>
                  <a:cubicBezTo>
                    <a:pt x="2846" y="5667"/>
                    <a:pt x="2870" y="5755"/>
                    <a:pt x="2939" y="5795"/>
                  </a:cubicBezTo>
                  <a:lnTo>
                    <a:pt x="4801" y="6874"/>
                  </a:lnTo>
                  <a:cubicBezTo>
                    <a:pt x="4824" y="6886"/>
                    <a:pt x="4848" y="6893"/>
                    <a:pt x="4873" y="6893"/>
                  </a:cubicBezTo>
                  <a:cubicBezTo>
                    <a:pt x="4898" y="6893"/>
                    <a:pt x="4923" y="6886"/>
                    <a:pt x="4944" y="6874"/>
                  </a:cubicBezTo>
                  <a:lnTo>
                    <a:pt x="9401" y="4290"/>
                  </a:lnTo>
                  <a:lnTo>
                    <a:pt x="9401" y="8069"/>
                  </a:lnTo>
                  <a:cubicBezTo>
                    <a:pt x="9401" y="8143"/>
                    <a:pt x="9454" y="8210"/>
                    <a:pt x="9528" y="8218"/>
                  </a:cubicBezTo>
                  <a:cubicBezTo>
                    <a:pt x="9534" y="8219"/>
                    <a:pt x="9540" y="8219"/>
                    <a:pt x="9545" y="8219"/>
                  </a:cubicBezTo>
                  <a:cubicBezTo>
                    <a:pt x="9625" y="8219"/>
                    <a:pt x="9690" y="8155"/>
                    <a:pt x="9690" y="8075"/>
                  </a:cubicBezTo>
                  <a:lnTo>
                    <a:pt x="9690" y="4034"/>
                  </a:lnTo>
                  <a:cubicBezTo>
                    <a:pt x="9690" y="4010"/>
                    <a:pt x="9684" y="3986"/>
                    <a:pt x="9673" y="3966"/>
                  </a:cubicBezTo>
                  <a:cubicBezTo>
                    <a:pt x="9671" y="3961"/>
                    <a:pt x="9669" y="3956"/>
                    <a:pt x="9666" y="3952"/>
                  </a:cubicBezTo>
                  <a:cubicBezTo>
                    <a:pt x="9652" y="3928"/>
                    <a:pt x="9632" y="3909"/>
                    <a:pt x="9609" y="3897"/>
                  </a:cubicBezTo>
                  <a:lnTo>
                    <a:pt x="8784" y="3162"/>
                  </a:lnTo>
                  <a:lnTo>
                    <a:pt x="8784" y="1659"/>
                  </a:lnTo>
                  <a:cubicBezTo>
                    <a:pt x="8784" y="1377"/>
                    <a:pt x="8556" y="1148"/>
                    <a:pt x="8273" y="1148"/>
                  </a:cubicBezTo>
                  <a:lnTo>
                    <a:pt x="6458" y="1148"/>
                  </a:lnTo>
                  <a:lnTo>
                    <a:pt x="5445" y="243"/>
                  </a:lnTo>
                  <a:cubicBezTo>
                    <a:pt x="5264" y="81"/>
                    <a:pt x="5037" y="1"/>
                    <a:pt x="4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8"/>
            <p:cNvSpPr/>
            <p:nvPr/>
          </p:nvSpPr>
          <p:spPr>
            <a:xfrm>
              <a:off x="1589450" y="3475475"/>
              <a:ext cx="63550" cy="41400"/>
            </a:xfrm>
            <a:custGeom>
              <a:rect b="b" l="l" r="r" t="t"/>
              <a:pathLst>
                <a:path extrusionOk="0" h="1656" w="2542">
                  <a:moveTo>
                    <a:pt x="2376" y="0"/>
                  </a:moveTo>
                  <a:cubicBezTo>
                    <a:pt x="2350" y="0"/>
                    <a:pt x="2324" y="7"/>
                    <a:pt x="2300" y="22"/>
                  </a:cubicBezTo>
                  <a:lnTo>
                    <a:pt x="89" y="1388"/>
                  </a:lnTo>
                  <a:cubicBezTo>
                    <a:pt x="21" y="1430"/>
                    <a:pt x="1" y="1519"/>
                    <a:pt x="42" y="1587"/>
                  </a:cubicBezTo>
                  <a:cubicBezTo>
                    <a:pt x="70" y="1631"/>
                    <a:pt x="117" y="1655"/>
                    <a:pt x="165" y="1655"/>
                  </a:cubicBezTo>
                  <a:cubicBezTo>
                    <a:pt x="191" y="1655"/>
                    <a:pt x="218" y="1649"/>
                    <a:pt x="241" y="1634"/>
                  </a:cubicBezTo>
                  <a:lnTo>
                    <a:pt x="2453" y="268"/>
                  </a:lnTo>
                  <a:cubicBezTo>
                    <a:pt x="2520" y="226"/>
                    <a:pt x="2541" y="137"/>
                    <a:pt x="2499" y="69"/>
                  </a:cubicBezTo>
                  <a:cubicBezTo>
                    <a:pt x="2471" y="25"/>
                    <a:pt x="2424" y="0"/>
                    <a:pt x="2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8"/>
            <p:cNvSpPr/>
            <p:nvPr/>
          </p:nvSpPr>
          <p:spPr>
            <a:xfrm>
              <a:off x="1701000" y="3475475"/>
              <a:ext cx="63550" cy="41400"/>
            </a:xfrm>
            <a:custGeom>
              <a:rect b="b" l="l" r="r" t="t"/>
              <a:pathLst>
                <a:path extrusionOk="0" h="1656" w="2542">
                  <a:moveTo>
                    <a:pt x="165" y="0"/>
                  </a:moveTo>
                  <a:cubicBezTo>
                    <a:pt x="117" y="0"/>
                    <a:pt x="70" y="25"/>
                    <a:pt x="42" y="69"/>
                  </a:cubicBezTo>
                  <a:cubicBezTo>
                    <a:pt x="0" y="137"/>
                    <a:pt x="22" y="226"/>
                    <a:pt x="90" y="268"/>
                  </a:cubicBezTo>
                  <a:lnTo>
                    <a:pt x="2300" y="1634"/>
                  </a:lnTo>
                  <a:cubicBezTo>
                    <a:pt x="2323" y="1649"/>
                    <a:pt x="2350" y="1655"/>
                    <a:pt x="2376" y="1655"/>
                  </a:cubicBezTo>
                  <a:cubicBezTo>
                    <a:pt x="2424" y="1655"/>
                    <a:pt x="2471" y="1631"/>
                    <a:pt x="2499" y="1587"/>
                  </a:cubicBezTo>
                  <a:cubicBezTo>
                    <a:pt x="2541" y="1519"/>
                    <a:pt x="2520" y="1430"/>
                    <a:pt x="2452" y="1388"/>
                  </a:cubicBezTo>
                  <a:lnTo>
                    <a:pt x="241" y="22"/>
                  </a:lnTo>
                  <a:cubicBezTo>
                    <a:pt x="217" y="7"/>
                    <a:pt x="191" y="0"/>
                    <a:pt x="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8"/>
            <p:cNvSpPr/>
            <p:nvPr/>
          </p:nvSpPr>
          <p:spPr>
            <a:xfrm>
              <a:off x="1610125" y="3381725"/>
              <a:ext cx="133550" cy="7250"/>
            </a:xfrm>
            <a:custGeom>
              <a:rect b="b" l="l" r="r" t="t"/>
              <a:pathLst>
                <a:path extrusionOk="0" h="290" w="5342">
                  <a:moveTo>
                    <a:pt x="166" y="1"/>
                  </a:moveTo>
                  <a:cubicBezTo>
                    <a:pt x="98" y="1"/>
                    <a:pt x="36" y="47"/>
                    <a:pt x="21" y="114"/>
                  </a:cubicBezTo>
                  <a:cubicBezTo>
                    <a:pt x="1" y="208"/>
                    <a:pt x="72" y="290"/>
                    <a:pt x="162" y="290"/>
                  </a:cubicBezTo>
                  <a:lnTo>
                    <a:pt x="5182" y="290"/>
                  </a:lnTo>
                  <a:cubicBezTo>
                    <a:pt x="5256" y="290"/>
                    <a:pt x="5322" y="237"/>
                    <a:pt x="5330" y="163"/>
                  </a:cubicBezTo>
                  <a:cubicBezTo>
                    <a:pt x="5341" y="76"/>
                    <a:pt x="5272" y="1"/>
                    <a:pt x="5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8"/>
            <p:cNvSpPr/>
            <p:nvPr/>
          </p:nvSpPr>
          <p:spPr>
            <a:xfrm>
              <a:off x="1610125" y="3401475"/>
              <a:ext cx="133550" cy="7250"/>
            </a:xfrm>
            <a:custGeom>
              <a:rect b="b" l="l" r="r" t="t"/>
              <a:pathLst>
                <a:path extrusionOk="0" h="290" w="5342">
                  <a:moveTo>
                    <a:pt x="166" y="1"/>
                  </a:moveTo>
                  <a:cubicBezTo>
                    <a:pt x="97" y="1"/>
                    <a:pt x="35" y="47"/>
                    <a:pt x="21" y="114"/>
                  </a:cubicBezTo>
                  <a:cubicBezTo>
                    <a:pt x="1" y="207"/>
                    <a:pt x="72" y="290"/>
                    <a:pt x="162" y="290"/>
                  </a:cubicBezTo>
                  <a:lnTo>
                    <a:pt x="5182" y="290"/>
                  </a:lnTo>
                  <a:cubicBezTo>
                    <a:pt x="5256" y="290"/>
                    <a:pt x="5323" y="237"/>
                    <a:pt x="5331" y="163"/>
                  </a:cubicBezTo>
                  <a:cubicBezTo>
                    <a:pt x="5341" y="76"/>
                    <a:pt x="5273" y="1"/>
                    <a:pt x="51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8"/>
            <p:cNvSpPr/>
            <p:nvPr/>
          </p:nvSpPr>
          <p:spPr>
            <a:xfrm>
              <a:off x="1647700" y="3421700"/>
              <a:ext cx="58600" cy="7250"/>
            </a:xfrm>
            <a:custGeom>
              <a:rect b="b" l="l" r="r" t="t"/>
              <a:pathLst>
                <a:path extrusionOk="0" h="290" w="2344">
                  <a:moveTo>
                    <a:pt x="153" y="1"/>
                  </a:moveTo>
                  <a:cubicBezTo>
                    <a:pt x="68" y="1"/>
                    <a:pt x="0" y="76"/>
                    <a:pt x="10" y="163"/>
                  </a:cubicBezTo>
                  <a:cubicBezTo>
                    <a:pt x="20" y="237"/>
                    <a:pt x="86" y="290"/>
                    <a:pt x="160" y="290"/>
                  </a:cubicBezTo>
                  <a:lnTo>
                    <a:pt x="2185" y="290"/>
                  </a:lnTo>
                  <a:cubicBezTo>
                    <a:pt x="2258" y="290"/>
                    <a:pt x="2324" y="237"/>
                    <a:pt x="2333" y="163"/>
                  </a:cubicBezTo>
                  <a:cubicBezTo>
                    <a:pt x="2344" y="76"/>
                    <a:pt x="2275" y="1"/>
                    <a:pt x="2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88"/>
          <p:cNvGrpSpPr/>
          <p:nvPr/>
        </p:nvGrpSpPr>
        <p:grpSpPr>
          <a:xfrm>
            <a:off x="7866779" y="2779083"/>
            <a:ext cx="277235" cy="229504"/>
            <a:chOff x="5878250" y="2658325"/>
            <a:chExt cx="246125" cy="203750"/>
          </a:xfrm>
        </p:grpSpPr>
        <p:sp>
          <p:nvSpPr>
            <p:cNvPr id="2466" name="Google Shape;2466;p88"/>
            <p:cNvSpPr/>
            <p:nvPr/>
          </p:nvSpPr>
          <p:spPr>
            <a:xfrm>
              <a:off x="5878250" y="2658325"/>
              <a:ext cx="246125" cy="203750"/>
            </a:xfrm>
            <a:custGeom>
              <a:rect b="b" l="l" r="r" t="t"/>
              <a:pathLst>
                <a:path extrusionOk="0" h="8150" w="9845">
                  <a:moveTo>
                    <a:pt x="2586" y="289"/>
                  </a:moveTo>
                  <a:cubicBezTo>
                    <a:pt x="2567" y="341"/>
                    <a:pt x="2557" y="396"/>
                    <a:pt x="2557" y="454"/>
                  </a:cubicBezTo>
                  <a:cubicBezTo>
                    <a:pt x="2557" y="543"/>
                    <a:pt x="2485" y="617"/>
                    <a:pt x="2395" y="617"/>
                  </a:cubicBezTo>
                  <a:lnTo>
                    <a:pt x="1310" y="617"/>
                  </a:lnTo>
                  <a:lnTo>
                    <a:pt x="1310" y="585"/>
                  </a:lnTo>
                  <a:cubicBezTo>
                    <a:pt x="1310" y="422"/>
                    <a:pt x="1443" y="289"/>
                    <a:pt x="1605" y="289"/>
                  </a:cubicBezTo>
                  <a:close/>
                  <a:moveTo>
                    <a:pt x="8240" y="289"/>
                  </a:moveTo>
                  <a:cubicBezTo>
                    <a:pt x="8403" y="289"/>
                    <a:pt x="8535" y="422"/>
                    <a:pt x="8535" y="585"/>
                  </a:cubicBezTo>
                  <a:lnTo>
                    <a:pt x="8535" y="617"/>
                  </a:lnTo>
                  <a:lnTo>
                    <a:pt x="7921" y="617"/>
                  </a:lnTo>
                  <a:cubicBezTo>
                    <a:pt x="7852" y="617"/>
                    <a:pt x="7789" y="663"/>
                    <a:pt x="7775" y="730"/>
                  </a:cubicBezTo>
                  <a:cubicBezTo>
                    <a:pt x="7755" y="823"/>
                    <a:pt x="7826" y="906"/>
                    <a:pt x="7916" y="906"/>
                  </a:cubicBezTo>
                  <a:lnTo>
                    <a:pt x="8535" y="906"/>
                  </a:lnTo>
                  <a:lnTo>
                    <a:pt x="8535" y="1176"/>
                  </a:lnTo>
                  <a:lnTo>
                    <a:pt x="1330" y="1176"/>
                  </a:lnTo>
                  <a:lnTo>
                    <a:pt x="1330" y="906"/>
                  </a:lnTo>
                  <a:lnTo>
                    <a:pt x="2405" y="906"/>
                  </a:lnTo>
                  <a:cubicBezTo>
                    <a:pt x="2656" y="906"/>
                    <a:pt x="2859" y="703"/>
                    <a:pt x="2859" y="452"/>
                  </a:cubicBezTo>
                  <a:cubicBezTo>
                    <a:pt x="2859" y="363"/>
                    <a:pt x="2929" y="289"/>
                    <a:pt x="3018" y="289"/>
                  </a:cubicBezTo>
                  <a:lnTo>
                    <a:pt x="4167" y="289"/>
                  </a:lnTo>
                  <a:cubicBezTo>
                    <a:pt x="4255" y="289"/>
                    <a:pt x="4325" y="363"/>
                    <a:pt x="4325" y="452"/>
                  </a:cubicBezTo>
                  <a:cubicBezTo>
                    <a:pt x="4325" y="703"/>
                    <a:pt x="4529" y="906"/>
                    <a:pt x="4779" y="906"/>
                  </a:cubicBezTo>
                  <a:lnTo>
                    <a:pt x="7264" y="906"/>
                  </a:lnTo>
                  <a:cubicBezTo>
                    <a:pt x="7332" y="906"/>
                    <a:pt x="7395" y="860"/>
                    <a:pt x="7410" y="793"/>
                  </a:cubicBezTo>
                  <a:cubicBezTo>
                    <a:pt x="7429" y="700"/>
                    <a:pt x="7358" y="617"/>
                    <a:pt x="7268" y="617"/>
                  </a:cubicBezTo>
                  <a:lnTo>
                    <a:pt x="4694" y="617"/>
                  </a:lnTo>
                  <a:cubicBezTo>
                    <a:pt x="4604" y="617"/>
                    <a:pt x="4533" y="543"/>
                    <a:pt x="4533" y="454"/>
                  </a:cubicBezTo>
                  <a:cubicBezTo>
                    <a:pt x="4533" y="396"/>
                    <a:pt x="4522" y="341"/>
                    <a:pt x="4502" y="289"/>
                  </a:cubicBezTo>
                  <a:close/>
                  <a:moveTo>
                    <a:pt x="8515" y="1445"/>
                  </a:moveTo>
                  <a:lnTo>
                    <a:pt x="8515" y="6082"/>
                  </a:lnTo>
                  <a:cubicBezTo>
                    <a:pt x="8515" y="6245"/>
                    <a:pt x="8384" y="6378"/>
                    <a:pt x="8221" y="6378"/>
                  </a:cubicBezTo>
                  <a:lnTo>
                    <a:pt x="1387" y="6378"/>
                  </a:lnTo>
                  <a:cubicBezTo>
                    <a:pt x="1345" y="6378"/>
                    <a:pt x="1311" y="6343"/>
                    <a:pt x="1311" y="6300"/>
                  </a:cubicBezTo>
                  <a:lnTo>
                    <a:pt x="1311" y="1930"/>
                  </a:lnTo>
                  <a:cubicBezTo>
                    <a:pt x="1311" y="1919"/>
                    <a:pt x="1307" y="1910"/>
                    <a:pt x="1300" y="1903"/>
                  </a:cubicBezTo>
                  <a:cubicBezTo>
                    <a:pt x="1256" y="1858"/>
                    <a:pt x="1209" y="1840"/>
                    <a:pt x="1166" y="1840"/>
                  </a:cubicBezTo>
                  <a:cubicBezTo>
                    <a:pt x="1087" y="1840"/>
                    <a:pt x="1022" y="1904"/>
                    <a:pt x="1022" y="1984"/>
                  </a:cubicBezTo>
                  <a:lnTo>
                    <a:pt x="1022" y="6514"/>
                  </a:lnTo>
                  <a:cubicBezTo>
                    <a:pt x="1022" y="6599"/>
                    <a:pt x="1090" y="6667"/>
                    <a:pt x="1173" y="6667"/>
                  </a:cubicBezTo>
                  <a:lnTo>
                    <a:pt x="8512" y="6667"/>
                  </a:lnTo>
                  <a:cubicBezTo>
                    <a:pt x="8684" y="6667"/>
                    <a:pt x="8824" y="6527"/>
                    <a:pt x="8824" y="6355"/>
                  </a:cubicBezTo>
                  <a:lnTo>
                    <a:pt x="8824" y="1446"/>
                  </a:lnTo>
                  <a:lnTo>
                    <a:pt x="8987" y="1446"/>
                  </a:lnTo>
                  <a:cubicBezTo>
                    <a:pt x="9078" y="1446"/>
                    <a:pt x="9151" y="1519"/>
                    <a:pt x="9151" y="1610"/>
                  </a:cubicBezTo>
                  <a:lnTo>
                    <a:pt x="9151" y="7013"/>
                  </a:lnTo>
                  <a:lnTo>
                    <a:pt x="8570" y="7013"/>
                  </a:lnTo>
                  <a:cubicBezTo>
                    <a:pt x="8502" y="7013"/>
                    <a:pt x="8438" y="7059"/>
                    <a:pt x="8425" y="7126"/>
                  </a:cubicBezTo>
                  <a:cubicBezTo>
                    <a:pt x="8405" y="7220"/>
                    <a:pt x="8475" y="7302"/>
                    <a:pt x="8566" y="7302"/>
                  </a:cubicBezTo>
                  <a:lnTo>
                    <a:pt x="9556" y="7302"/>
                  </a:lnTo>
                  <a:lnTo>
                    <a:pt x="9556" y="7588"/>
                  </a:lnTo>
                  <a:cubicBezTo>
                    <a:pt x="9556" y="7738"/>
                    <a:pt x="9434" y="7861"/>
                    <a:pt x="9282" y="7861"/>
                  </a:cubicBezTo>
                  <a:lnTo>
                    <a:pt x="562" y="7861"/>
                  </a:lnTo>
                  <a:cubicBezTo>
                    <a:pt x="412" y="7861"/>
                    <a:pt x="290" y="7738"/>
                    <a:pt x="290" y="7588"/>
                  </a:cubicBezTo>
                  <a:lnTo>
                    <a:pt x="290" y="7302"/>
                  </a:lnTo>
                  <a:lnTo>
                    <a:pt x="3974" y="7302"/>
                  </a:lnTo>
                  <a:cubicBezTo>
                    <a:pt x="4034" y="7481"/>
                    <a:pt x="4206" y="7610"/>
                    <a:pt x="4409" y="7610"/>
                  </a:cubicBezTo>
                  <a:lnTo>
                    <a:pt x="5438" y="7610"/>
                  </a:lnTo>
                  <a:cubicBezTo>
                    <a:pt x="5641" y="7610"/>
                    <a:pt x="5813" y="7481"/>
                    <a:pt x="5873" y="7302"/>
                  </a:cubicBezTo>
                  <a:lnTo>
                    <a:pt x="7913" y="7302"/>
                  </a:lnTo>
                  <a:cubicBezTo>
                    <a:pt x="7981" y="7302"/>
                    <a:pt x="8044" y="7256"/>
                    <a:pt x="8059" y="7189"/>
                  </a:cubicBezTo>
                  <a:cubicBezTo>
                    <a:pt x="8078" y="7095"/>
                    <a:pt x="8007" y="7013"/>
                    <a:pt x="7917" y="7013"/>
                  </a:cubicBezTo>
                  <a:lnTo>
                    <a:pt x="5751" y="7013"/>
                  </a:lnTo>
                  <a:cubicBezTo>
                    <a:pt x="5672" y="7013"/>
                    <a:pt x="5606" y="7075"/>
                    <a:pt x="5607" y="7154"/>
                  </a:cubicBezTo>
                  <a:cubicBezTo>
                    <a:pt x="5607" y="7246"/>
                    <a:pt x="5531" y="7321"/>
                    <a:pt x="5436" y="7321"/>
                  </a:cubicBezTo>
                  <a:lnTo>
                    <a:pt x="4413" y="7321"/>
                  </a:lnTo>
                  <a:cubicBezTo>
                    <a:pt x="4318" y="7321"/>
                    <a:pt x="4239" y="7247"/>
                    <a:pt x="4237" y="7152"/>
                  </a:cubicBezTo>
                  <a:cubicBezTo>
                    <a:pt x="4236" y="7075"/>
                    <a:pt x="4172" y="7013"/>
                    <a:pt x="4093" y="7013"/>
                  </a:cubicBezTo>
                  <a:lnTo>
                    <a:pt x="694" y="7013"/>
                  </a:lnTo>
                  <a:lnTo>
                    <a:pt x="694" y="1752"/>
                  </a:lnTo>
                  <a:cubicBezTo>
                    <a:pt x="694" y="1583"/>
                    <a:pt x="832" y="1445"/>
                    <a:pt x="1001" y="1445"/>
                  </a:cubicBezTo>
                  <a:close/>
                  <a:moveTo>
                    <a:pt x="1624" y="0"/>
                  </a:moveTo>
                  <a:cubicBezTo>
                    <a:pt x="1302" y="0"/>
                    <a:pt x="1041" y="262"/>
                    <a:pt x="1041" y="584"/>
                  </a:cubicBezTo>
                  <a:lnTo>
                    <a:pt x="1041" y="1156"/>
                  </a:lnTo>
                  <a:lnTo>
                    <a:pt x="1001" y="1156"/>
                  </a:lnTo>
                  <a:cubicBezTo>
                    <a:pt x="671" y="1156"/>
                    <a:pt x="405" y="1423"/>
                    <a:pt x="405" y="1752"/>
                  </a:cubicBezTo>
                  <a:lnTo>
                    <a:pt x="405" y="7013"/>
                  </a:lnTo>
                  <a:lnTo>
                    <a:pt x="145" y="7013"/>
                  </a:lnTo>
                  <a:cubicBezTo>
                    <a:pt x="65" y="7013"/>
                    <a:pt x="1" y="7078"/>
                    <a:pt x="1" y="7157"/>
                  </a:cubicBezTo>
                  <a:lnTo>
                    <a:pt x="1" y="7588"/>
                  </a:lnTo>
                  <a:cubicBezTo>
                    <a:pt x="1" y="7899"/>
                    <a:pt x="252" y="8150"/>
                    <a:pt x="562" y="8150"/>
                  </a:cubicBezTo>
                  <a:lnTo>
                    <a:pt x="9283" y="8150"/>
                  </a:lnTo>
                  <a:cubicBezTo>
                    <a:pt x="9593" y="8150"/>
                    <a:pt x="9845" y="7899"/>
                    <a:pt x="9845" y="7588"/>
                  </a:cubicBezTo>
                  <a:lnTo>
                    <a:pt x="9845" y="7157"/>
                  </a:lnTo>
                  <a:cubicBezTo>
                    <a:pt x="9845" y="7078"/>
                    <a:pt x="9780" y="7013"/>
                    <a:pt x="9700" y="7013"/>
                  </a:cubicBezTo>
                  <a:lnTo>
                    <a:pt x="9440" y="7013"/>
                  </a:lnTo>
                  <a:lnTo>
                    <a:pt x="9440" y="1771"/>
                  </a:lnTo>
                  <a:cubicBezTo>
                    <a:pt x="9440" y="1442"/>
                    <a:pt x="9173" y="1176"/>
                    <a:pt x="8845" y="1176"/>
                  </a:cubicBezTo>
                  <a:lnTo>
                    <a:pt x="8824" y="1176"/>
                  </a:lnTo>
                  <a:lnTo>
                    <a:pt x="8824" y="584"/>
                  </a:lnTo>
                  <a:cubicBezTo>
                    <a:pt x="8824" y="262"/>
                    <a:pt x="8562" y="0"/>
                    <a:pt x="8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8"/>
            <p:cNvSpPr/>
            <p:nvPr/>
          </p:nvSpPr>
          <p:spPr>
            <a:xfrm>
              <a:off x="5919200" y="2702150"/>
              <a:ext cx="164725" cy="107925"/>
            </a:xfrm>
            <a:custGeom>
              <a:rect b="b" l="l" r="r" t="t"/>
              <a:pathLst>
                <a:path extrusionOk="0" h="4317" w="6589">
                  <a:moveTo>
                    <a:pt x="6299" y="290"/>
                  </a:moveTo>
                  <a:lnTo>
                    <a:pt x="6299" y="4027"/>
                  </a:lnTo>
                  <a:lnTo>
                    <a:pt x="289" y="4027"/>
                  </a:lnTo>
                  <a:lnTo>
                    <a:pt x="289" y="290"/>
                  </a:lnTo>
                  <a:close/>
                  <a:moveTo>
                    <a:pt x="257" y="1"/>
                  </a:moveTo>
                  <a:cubicBezTo>
                    <a:pt x="115" y="1"/>
                    <a:pt x="0" y="116"/>
                    <a:pt x="0" y="258"/>
                  </a:cubicBezTo>
                  <a:lnTo>
                    <a:pt x="0" y="4059"/>
                  </a:lnTo>
                  <a:cubicBezTo>
                    <a:pt x="0" y="4201"/>
                    <a:pt x="115" y="4316"/>
                    <a:pt x="257" y="4316"/>
                  </a:cubicBezTo>
                  <a:lnTo>
                    <a:pt x="6331" y="4316"/>
                  </a:lnTo>
                  <a:cubicBezTo>
                    <a:pt x="6473" y="4316"/>
                    <a:pt x="6588" y="4201"/>
                    <a:pt x="6588" y="4059"/>
                  </a:cubicBezTo>
                  <a:lnTo>
                    <a:pt x="6588" y="258"/>
                  </a:lnTo>
                  <a:cubicBezTo>
                    <a:pt x="6588" y="116"/>
                    <a:pt x="6473" y="1"/>
                    <a:pt x="63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8"/>
            <p:cNvSpPr/>
            <p:nvPr/>
          </p:nvSpPr>
          <p:spPr>
            <a:xfrm>
              <a:off x="5974175" y="2738225"/>
              <a:ext cx="26950" cy="34175"/>
            </a:xfrm>
            <a:custGeom>
              <a:rect b="b" l="l" r="r" t="t"/>
              <a:pathLst>
                <a:path extrusionOk="0" h="1367" w="1078">
                  <a:moveTo>
                    <a:pt x="538" y="373"/>
                  </a:moveTo>
                  <a:lnTo>
                    <a:pt x="674" y="870"/>
                  </a:lnTo>
                  <a:lnTo>
                    <a:pt x="403" y="870"/>
                  </a:lnTo>
                  <a:lnTo>
                    <a:pt x="538" y="373"/>
                  </a:lnTo>
                  <a:close/>
                  <a:moveTo>
                    <a:pt x="538" y="1"/>
                  </a:moveTo>
                  <a:cubicBezTo>
                    <a:pt x="493" y="1"/>
                    <a:pt x="451" y="9"/>
                    <a:pt x="416" y="26"/>
                  </a:cubicBezTo>
                  <a:cubicBezTo>
                    <a:pt x="381" y="43"/>
                    <a:pt x="359" y="67"/>
                    <a:pt x="350" y="97"/>
                  </a:cubicBezTo>
                  <a:lnTo>
                    <a:pt x="4" y="1228"/>
                  </a:lnTo>
                  <a:cubicBezTo>
                    <a:pt x="2" y="1238"/>
                    <a:pt x="1" y="1244"/>
                    <a:pt x="1" y="1248"/>
                  </a:cubicBezTo>
                  <a:cubicBezTo>
                    <a:pt x="1" y="1280"/>
                    <a:pt x="20" y="1308"/>
                    <a:pt x="61" y="1331"/>
                  </a:cubicBezTo>
                  <a:cubicBezTo>
                    <a:pt x="101" y="1355"/>
                    <a:pt x="143" y="1366"/>
                    <a:pt x="186" y="1366"/>
                  </a:cubicBezTo>
                  <a:cubicBezTo>
                    <a:pt x="239" y="1366"/>
                    <a:pt x="270" y="1349"/>
                    <a:pt x="281" y="1313"/>
                  </a:cubicBezTo>
                  <a:lnTo>
                    <a:pt x="343" y="1082"/>
                  </a:lnTo>
                  <a:lnTo>
                    <a:pt x="734" y="1082"/>
                  </a:lnTo>
                  <a:lnTo>
                    <a:pt x="797" y="1313"/>
                  </a:lnTo>
                  <a:cubicBezTo>
                    <a:pt x="807" y="1349"/>
                    <a:pt x="839" y="1366"/>
                    <a:pt x="892" y="1366"/>
                  </a:cubicBezTo>
                  <a:cubicBezTo>
                    <a:pt x="935" y="1366"/>
                    <a:pt x="977" y="1355"/>
                    <a:pt x="1017" y="1331"/>
                  </a:cubicBezTo>
                  <a:cubicBezTo>
                    <a:pt x="1057" y="1308"/>
                    <a:pt x="1078" y="1280"/>
                    <a:pt x="1078" y="1248"/>
                  </a:cubicBezTo>
                  <a:cubicBezTo>
                    <a:pt x="1078" y="1244"/>
                    <a:pt x="1076" y="1238"/>
                    <a:pt x="1074" y="1228"/>
                  </a:cubicBezTo>
                  <a:lnTo>
                    <a:pt x="727" y="97"/>
                  </a:lnTo>
                  <a:cubicBezTo>
                    <a:pt x="717" y="67"/>
                    <a:pt x="695" y="43"/>
                    <a:pt x="659" y="26"/>
                  </a:cubicBezTo>
                  <a:cubicBezTo>
                    <a:pt x="624" y="9"/>
                    <a:pt x="584" y="1"/>
                    <a:pt x="5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8"/>
            <p:cNvSpPr/>
            <p:nvPr/>
          </p:nvSpPr>
          <p:spPr>
            <a:xfrm>
              <a:off x="6003950" y="2738775"/>
              <a:ext cx="22650" cy="33725"/>
            </a:xfrm>
            <a:custGeom>
              <a:rect b="b" l="l" r="r" t="t"/>
              <a:pathLst>
                <a:path extrusionOk="0" h="1349" w="906">
                  <a:moveTo>
                    <a:pt x="452" y="250"/>
                  </a:moveTo>
                  <a:cubicBezTo>
                    <a:pt x="562" y="250"/>
                    <a:pt x="617" y="312"/>
                    <a:pt x="617" y="435"/>
                  </a:cubicBezTo>
                  <a:lnTo>
                    <a:pt x="617" y="914"/>
                  </a:lnTo>
                  <a:cubicBezTo>
                    <a:pt x="617" y="1037"/>
                    <a:pt x="562" y="1098"/>
                    <a:pt x="452" y="1098"/>
                  </a:cubicBezTo>
                  <a:lnTo>
                    <a:pt x="290" y="1098"/>
                  </a:lnTo>
                  <a:lnTo>
                    <a:pt x="290" y="250"/>
                  </a:lnTo>
                  <a:close/>
                  <a:moveTo>
                    <a:pt x="126" y="0"/>
                  </a:moveTo>
                  <a:cubicBezTo>
                    <a:pt x="89" y="0"/>
                    <a:pt x="58" y="9"/>
                    <a:pt x="36" y="26"/>
                  </a:cubicBezTo>
                  <a:cubicBezTo>
                    <a:pt x="12" y="44"/>
                    <a:pt x="1" y="63"/>
                    <a:pt x="1" y="87"/>
                  </a:cubicBezTo>
                  <a:lnTo>
                    <a:pt x="1" y="1261"/>
                  </a:lnTo>
                  <a:cubicBezTo>
                    <a:pt x="1" y="1285"/>
                    <a:pt x="12" y="1305"/>
                    <a:pt x="36" y="1323"/>
                  </a:cubicBezTo>
                  <a:cubicBezTo>
                    <a:pt x="58" y="1339"/>
                    <a:pt x="89" y="1349"/>
                    <a:pt x="126" y="1349"/>
                  </a:cubicBezTo>
                  <a:lnTo>
                    <a:pt x="452" y="1349"/>
                  </a:lnTo>
                  <a:cubicBezTo>
                    <a:pt x="590" y="1349"/>
                    <a:pt x="700" y="1314"/>
                    <a:pt x="782" y="1244"/>
                  </a:cubicBezTo>
                  <a:cubicBezTo>
                    <a:pt x="865" y="1173"/>
                    <a:pt x="906" y="1063"/>
                    <a:pt x="906" y="913"/>
                  </a:cubicBezTo>
                  <a:lnTo>
                    <a:pt x="906" y="435"/>
                  </a:lnTo>
                  <a:cubicBezTo>
                    <a:pt x="906" y="285"/>
                    <a:pt x="865" y="175"/>
                    <a:pt x="782" y="105"/>
                  </a:cubicBezTo>
                  <a:cubicBezTo>
                    <a:pt x="700" y="35"/>
                    <a:pt x="590" y="0"/>
                    <a:pt x="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8"/>
            <p:cNvSpPr/>
            <p:nvPr/>
          </p:nvSpPr>
          <p:spPr>
            <a:xfrm>
              <a:off x="6052375" y="2717750"/>
              <a:ext cx="15175" cy="14500"/>
            </a:xfrm>
            <a:custGeom>
              <a:rect b="b" l="l" r="r" t="t"/>
              <a:pathLst>
                <a:path extrusionOk="0" h="580" w="607">
                  <a:moveTo>
                    <a:pt x="159" y="1"/>
                  </a:moveTo>
                  <a:cubicBezTo>
                    <a:pt x="122" y="1"/>
                    <a:pt x="85" y="15"/>
                    <a:pt x="57" y="43"/>
                  </a:cubicBezTo>
                  <a:cubicBezTo>
                    <a:pt x="0" y="100"/>
                    <a:pt x="0" y="191"/>
                    <a:pt x="57" y="247"/>
                  </a:cubicBezTo>
                  <a:lnTo>
                    <a:pt x="99" y="290"/>
                  </a:lnTo>
                  <a:lnTo>
                    <a:pt x="57" y="333"/>
                  </a:lnTo>
                  <a:cubicBezTo>
                    <a:pt x="0" y="389"/>
                    <a:pt x="0" y="480"/>
                    <a:pt x="57" y="537"/>
                  </a:cubicBezTo>
                  <a:cubicBezTo>
                    <a:pt x="85" y="565"/>
                    <a:pt x="122" y="579"/>
                    <a:pt x="159" y="579"/>
                  </a:cubicBezTo>
                  <a:cubicBezTo>
                    <a:pt x="196" y="579"/>
                    <a:pt x="233" y="565"/>
                    <a:pt x="261" y="537"/>
                  </a:cubicBezTo>
                  <a:lnTo>
                    <a:pt x="304" y="494"/>
                  </a:lnTo>
                  <a:lnTo>
                    <a:pt x="346" y="537"/>
                  </a:lnTo>
                  <a:cubicBezTo>
                    <a:pt x="374" y="565"/>
                    <a:pt x="411" y="579"/>
                    <a:pt x="448" y="579"/>
                  </a:cubicBezTo>
                  <a:cubicBezTo>
                    <a:pt x="485" y="579"/>
                    <a:pt x="522" y="565"/>
                    <a:pt x="550" y="537"/>
                  </a:cubicBezTo>
                  <a:cubicBezTo>
                    <a:pt x="606" y="480"/>
                    <a:pt x="606" y="389"/>
                    <a:pt x="550" y="333"/>
                  </a:cubicBezTo>
                  <a:lnTo>
                    <a:pt x="507" y="290"/>
                  </a:lnTo>
                  <a:lnTo>
                    <a:pt x="550" y="247"/>
                  </a:lnTo>
                  <a:cubicBezTo>
                    <a:pt x="606" y="191"/>
                    <a:pt x="606" y="100"/>
                    <a:pt x="550" y="43"/>
                  </a:cubicBezTo>
                  <a:cubicBezTo>
                    <a:pt x="522" y="15"/>
                    <a:pt x="485" y="1"/>
                    <a:pt x="448" y="1"/>
                  </a:cubicBezTo>
                  <a:cubicBezTo>
                    <a:pt x="411" y="1"/>
                    <a:pt x="374" y="15"/>
                    <a:pt x="346" y="43"/>
                  </a:cubicBezTo>
                  <a:lnTo>
                    <a:pt x="304" y="86"/>
                  </a:lnTo>
                  <a:lnTo>
                    <a:pt x="261" y="43"/>
                  </a:lnTo>
                  <a:cubicBezTo>
                    <a:pt x="232" y="15"/>
                    <a:pt x="195" y="1"/>
                    <a:pt x="1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88"/>
          <p:cNvGrpSpPr/>
          <p:nvPr/>
        </p:nvGrpSpPr>
        <p:grpSpPr>
          <a:xfrm>
            <a:off x="7099652" y="2754937"/>
            <a:ext cx="277235" cy="277770"/>
            <a:chOff x="5391975" y="2636900"/>
            <a:chExt cx="246125" cy="246600"/>
          </a:xfrm>
        </p:grpSpPr>
        <p:sp>
          <p:nvSpPr>
            <p:cNvPr id="2472" name="Google Shape;2472;p88"/>
            <p:cNvSpPr/>
            <p:nvPr/>
          </p:nvSpPr>
          <p:spPr>
            <a:xfrm>
              <a:off x="5391975" y="2636900"/>
              <a:ext cx="246125" cy="246600"/>
            </a:xfrm>
            <a:custGeom>
              <a:rect b="b" l="l" r="r" t="t"/>
              <a:pathLst>
                <a:path extrusionOk="0" h="9864" w="9845">
                  <a:moveTo>
                    <a:pt x="2588" y="309"/>
                  </a:moveTo>
                  <a:cubicBezTo>
                    <a:pt x="2569" y="360"/>
                    <a:pt x="2557" y="415"/>
                    <a:pt x="2557" y="473"/>
                  </a:cubicBezTo>
                  <a:cubicBezTo>
                    <a:pt x="2557" y="562"/>
                    <a:pt x="2486" y="636"/>
                    <a:pt x="2396" y="636"/>
                  </a:cubicBezTo>
                  <a:lnTo>
                    <a:pt x="1311" y="636"/>
                  </a:lnTo>
                  <a:lnTo>
                    <a:pt x="1311" y="603"/>
                  </a:lnTo>
                  <a:cubicBezTo>
                    <a:pt x="1311" y="441"/>
                    <a:pt x="1443" y="309"/>
                    <a:pt x="1606" y="309"/>
                  </a:cubicBezTo>
                  <a:close/>
                  <a:moveTo>
                    <a:pt x="8240" y="309"/>
                  </a:moveTo>
                  <a:cubicBezTo>
                    <a:pt x="8404" y="309"/>
                    <a:pt x="8535" y="441"/>
                    <a:pt x="8535" y="603"/>
                  </a:cubicBezTo>
                  <a:lnTo>
                    <a:pt x="8535" y="636"/>
                  </a:lnTo>
                  <a:lnTo>
                    <a:pt x="4750" y="636"/>
                  </a:lnTo>
                  <a:cubicBezTo>
                    <a:pt x="4660" y="636"/>
                    <a:pt x="4588" y="563"/>
                    <a:pt x="4589" y="473"/>
                  </a:cubicBezTo>
                  <a:cubicBezTo>
                    <a:pt x="4589" y="415"/>
                    <a:pt x="4578" y="360"/>
                    <a:pt x="4559" y="309"/>
                  </a:cubicBezTo>
                  <a:close/>
                  <a:moveTo>
                    <a:pt x="8845" y="3160"/>
                  </a:moveTo>
                  <a:cubicBezTo>
                    <a:pt x="9015" y="3160"/>
                    <a:pt x="9151" y="3297"/>
                    <a:pt x="9151" y="3466"/>
                  </a:cubicBezTo>
                  <a:lnTo>
                    <a:pt x="9151" y="8727"/>
                  </a:lnTo>
                  <a:lnTo>
                    <a:pt x="8824" y="8727"/>
                  </a:lnTo>
                  <a:lnTo>
                    <a:pt x="8824" y="3160"/>
                  </a:lnTo>
                  <a:close/>
                  <a:moveTo>
                    <a:pt x="4141" y="309"/>
                  </a:moveTo>
                  <a:cubicBezTo>
                    <a:pt x="4229" y="309"/>
                    <a:pt x="4300" y="382"/>
                    <a:pt x="4300" y="472"/>
                  </a:cubicBezTo>
                  <a:cubicBezTo>
                    <a:pt x="4300" y="722"/>
                    <a:pt x="4502" y="925"/>
                    <a:pt x="4750" y="925"/>
                  </a:cubicBezTo>
                  <a:lnTo>
                    <a:pt x="8535" y="925"/>
                  </a:lnTo>
                  <a:lnTo>
                    <a:pt x="8535" y="1176"/>
                  </a:lnTo>
                  <a:lnTo>
                    <a:pt x="8164" y="1176"/>
                  </a:lnTo>
                  <a:cubicBezTo>
                    <a:pt x="8096" y="1176"/>
                    <a:pt x="8032" y="1221"/>
                    <a:pt x="8019" y="1288"/>
                  </a:cubicBezTo>
                  <a:cubicBezTo>
                    <a:pt x="8000" y="1382"/>
                    <a:pt x="8070" y="1464"/>
                    <a:pt x="8160" y="1464"/>
                  </a:cubicBezTo>
                  <a:lnTo>
                    <a:pt x="8534" y="1464"/>
                  </a:lnTo>
                  <a:lnTo>
                    <a:pt x="8534" y="8727"/>
                  </a:lnTo>
                  <a:lnTo>
                    <a:pt x="7991" y="8727"/>
                  </a:lnTo>
                  <a:cubicBezTo>
                    <a:pt x="7922" y="8727"/>
                    <a:pt x="7860" y="8773"/>
                    <a:pt x="7845" y="8840"/>
                  </a:cubicBezTo>
                  <a:cubicBezTo>
                    <a:pt x="7826" y="8934"/>
                    <a:pt x="7897" y="9016"/>
                    <a:pt x="7986" y="9016"/>
                  </a:cubicBezTo>
                  <a:lnTo>
                    <a:pt x="9556" y="9016"/>
                  </a:lnTo>
                  <a:lnTo>
                    <a:pt x="9556" y="9302"/>
                  </a:lnTo>
                  <a:lnTo>
                    <a:pt x="9557" y="9302"/>
                  </a:lnTo>
                  <a:cubicBezTo>
                    <a:pt x="9557" y="9453"/>
                    <a:pt x="9434" y="9575"/>
                    <a:pt x="9283" y="9575"/>
                  </a:cubicBezTo>
                  <a:lnTo>
                    <a:pt x="563" y="9575"/>
                  </a:lnTo>
                  <a:cubicBezTo>
                    <a:pt x="412" y="9575"/>
                    <a:pt x="291" y="9453"/>
                    <a:pt x="291" y="9302"/>
                  </a:cubicBezTo>
                  <a:lnTo>
                    <a:pt x="291" y="9016"/>
                  </a:lnTo>
                  <a:lnTo>
                    <a:pt x="3974" y="9016"/>
                  </a:lnTo>
                  <a:cubicBezTo>
                    <a:pt x="4035" y="9195"/>
                    <a:pt x="4207" y="9324"/>
                    <a:pt x="4409" y="9324"/>
                  </a:cubicBezTo>
                  <a:lnTo>
                    <a:pt x="5438" y="9324"/>
                  </a:lnTo>
                  <a:cubicBezTo>
                    <a:pt x="5640" y="9324"/>
                    <a:pt x="5813" y="9195"/>
                    <a:pt x="5874" y="9016"/>
                  </a:cubicBezTo>
                  <a:lnTo>
                    <a:pt x="7383" y="9016"/>
                  </a:lnTo>
                  <a:cubicBezTo>
                    <a:pt x="7451" y="9016"/>
                    <a:pt x="7514" y="8971"/>
                    <a:pt x="7529" y="8904"/>
                  </a:cubicBezTo>
                  <a:cubicBezTo>
                    <a:pt x="7548" y="8810"/>
                    <a:pt x="7477" y="8727"/>
                    <a:pt x="7387" y="8727"/>
                  </a:cubicBezTo>
                  <a:lnTo>
                    <a:pt x="5753" y="8727"/>
                  </a:lnTo>
                  <a:cubicBezTo>
                    <a:pt x="5753" y="8727"/>
                    <a:pt x="5608" y="8782"/>
                    <a:pt x="5608" y="8863"/>
                  </a:cubicBezTo>
                  <a:cubicBezTo>
                    <a:pt x="5608" y="8956"/>
                    <a:pt x="5531" y="9032"/>
                    <a:pt x="5438" y="9035"/>
                  </a:cubicBezTo>
                  <a:lnTo>
                    <a:pt x="4409" y="9035"/>
                  </a:lnTo>
                  <a:cubicBezTo>
                    <a:pt x="4315" y="9032"/>
                    <a:pt x="4239" y="8956"/>
                    <a:pt x="4239" y="8863"/>
                  </a:cubicBezTo>
                  <a:cubicBezTo>
                    <a:pt x="4239" y="8787"/>
                    <a:pt x="4182" y="8726"/>
                    <a:pt x="4110" y="8726"/>
                  </a:cubicBezTo>
                  <a:cubicBezTo>
                    <a:pt x="4105" y="8726"/>
                    <a:pt x="4100" y="8726"/>
                    <a:pt x="4095" y="8727"/>
                  </a:cubicBezTo>
                  <a:lnTo>
                    <a:pt x="1311" y="8727"/>
                  </a:lnTo>
                  <a:lnTo>
                    <a:pt x="1311" y="4252"/>
                  </a:lnTo>
                  <a:cubicBezTo>
                    <a:pt x="1320" y="4173"/>
                    <a:pt x="1256" y="4108"/>
                    <a:pt x="1176" y="4108"/>
                  </a:cubicBezTo>
                  <a:cubicBezTo>
                    <a:pt x="1097" y="4108"/>
                    <a:pt x="1022" y="4252"/>
                    <a:pt x="1022" y="4252"/>
                  </a:cubicBezTo>
                  <a:lnTo>
                    <a:pt x="1022" y="8727"/>
                  </a:lnTo>
                  <a:lnTo>
                    <a:pt x="695" y="8727"/>
                  </a:lnTo>
                  <a:lnTo>
                    <a:pt x="695" y="3466"/>
                  </a:lnTo>
                  <a:cubicBezTo>
                    <a:pt x="695" y="3297"/>
                    <a:pt x="832" y="3160"/>
                    <a:pt x="1001" y="3160"/>
                  </a:cubicBezTo>
                  <a:lnTo>
                    <a:pt x="1022" y="3160"/>
                  </a:lnTo>
                  <a:lnTo>
                    <a:pt x="1022" y="3546"/>
                  </a:lnTo>
                  <a:cubicBezTo>
                    <a:pt x="1022" y="3615"/>
                    <a:pt x="1068" y="3677"/>
                    <a:pt x="1135" y="3692"/>
                  </a:cubicBezTo>
                  <a:cubicBezTo>
                    <a:pt x="1146" y="3694"/>
                    <a:pt x="1156" y="3695"/>
                    <a:pt x="1166" y="3695"/>
                  </a:cubicBezTo>
                  <a:cubicBezTo>
                    <a:pt x="1246" y="3695"/>
                    <a:pt x="1311" y="3630"/>
                    <a:pt x="1311" y="3551"/>
                  </a:cubicBezTo>
                  <a:lnTo>
                    <a:pt x="1311" y="1465"/>
                  </a:lnTo>
                  <a:lnTo>
                    <a:pt x="7491" y="1465"/>
                  </a:lnTo>
                  <a:cubicBezTo>
                    <a:pt x="7495" y="1466"/>
                    <a:pt x="7500" y="1466"/>
                    <a:pt x="7504" y="1466"/>
                  </a:cubicBezTo>
                  <a:cubicBezTo>
                    <a:pt x="7577" y="1466"/>
                    <a:pt x="7635" y="1404"/>
                    <a:pt x="7635" y="1329"/>
                  </a:cubicBezTo>
                  <a:cubicBezTo>
                    <a:pt x="7635" y="1249"/>
                    <a:pt x="7570" y="1184"/>
                    <a:pt x="7491" y="1176"/>
                  </a:cubicBezTo>
                  <a:lnTo>
                    <a:pt x="1330" y="1176"/>
                  </a:lnTo>
                  <a:lnTo>
                    <a:pt x="1330" y="925"/>
                  </a:lnTo>
                  <a:lnTo>
                    <a:pt x="2397" y="925"/>
                  </a:lnTo>
                  <a:cubicBezTo>
                    <a:pt x="2645" y="925"/>
                    <a:pt x="2847" y="722"/>
                    <a:pt x="2847" y="472"/>
                  </a:cubicBezTo>
                  <a:cubicBezTo>
                    <a:pt x="2847" y="382"/>
                    <a:pt x="2918" y="309"/>
                    <a:pt x="3007" y="309"/>
                  </a:cubicBezTo>
                  <a:close/>
                  <a:moveTo>
                    <a:pt x="1614" y="1"/>
                  </a:moveTo>
                  <a:cubicBezTo>
                    <a:pt x="1293" y="19"/>
                    <a:pt x="1041" y="602"/>
                    <a:pt x="1041" y="602"/>
                  </a:cubicBezTo>
                  <a:lnTo>
                    <a:pt x="1041" y="778"/>
                  </a:lnTo>
                  <a:cubicBezTo>
                    <a:pt x="1041" y="778"/>
                    <a:pt x="1041" y="778"/>
                    <a:pt x="1041" y="779"/>
                  </a:cubicBezTo>
                  <a:cubicBezTo>
                    <a:pt x="1041" y="779"/>
                    <a:pt x="1041" y="780"/>
                    <a:pt x="1041" y="780"/>
                  </a:cubicBezTo>
                  <a:lnTo>
                    <a:pt x="1041" y="1332"/>
                  </a:lnTo>
                  <a:cubicBezTo>
                    <a:pt x="1041" y="1333"/>
                    <a:pt x="1041" y="1333"/>
                    <a:pt x="1041" y="1334"/>
                  </a:cubicBezTo>
                  <a:cubicBezTo>
                    <a:pt x="1041" y="1334"/>
                    <a:pt x="1041" y="1335"/>
                    <a:pt x="1041" y="1335"/>
                  </a:cubicBezTo>
                  <a:lnTo>
                    <a:pt x="1041" y="2871"/>
                  </a:lnTo>
                  <a:lnTo>
                    <a:pt x="1000" y="2871"/>
                  </a:lnTo>
                  <a:cubicBezTo>
                    <a:pt x="672" y="2871"/>
                    <a:pt x="406" y="3137"/>
                    <a:pt x="406" y="3465"/>
                  </a:cubicBezTo>
                  <a:lnTo>
                    <a:pt x="406" y="8727"/>
                  </a:lnTo>
                  <a:lnTo>
                    <a:pt x="146" y="8727"/>
                  </a:lnTo>
                  <a:cubicBezTo>
                    <a:pt x="65" y="8727"/>
                    <a:pt x="1" y="8792"/>
                    <a:pt x="1" y="8871"/>
                  </a:cubicBezTo>
                  <a:lnTo>
                    <a:pt x="1" y="9303"/>
                  </a:lnTo>
                  <a:cubicBezTo>
                    <a:pt x="1" y="9612"/>
                    <a:pt x="253" y="9863"/>
                    <a:pt x="562" y="9863"/>
                  </a:cubicBezTo>
                  <a:lnTo>
                    <a:pt x="9283" y="9863"/>
                  </a:lnTo>
                  <a:cubicBezTo>
                    <a:pt x="9594" y="9863"/>
                    <a:pt x="9845" y="9612"/>
                    <a:pt x="9845" y="9303"/>
                  </a:cubicBezTo>
                  <a:lnTo>
                    <a:pt x="9845" y="8871"/>
                  </a:lnTo>
                  <a:cubicBezTo>
                    <a:pt x="9845" y="8792"/>
                    <a:pt x="9781" y="8727"/>
                    <a:pt x="9701" y="8727"/>
                  </a:cubicBezTo>
                  <a:lnTo>
                    <a:pt x="9440" y="8727"/>
                  </a:lnTo>
                  <a:lnTo>
                    <a:pt x="9440" y="3465"/>
                  </a:lnTo>
                  <a:cubicBezTo>
                    <a:pt x="9440" y="3137"/>
                    <a:pt x="9174" y="2871"/>
                    <a:pt x="8846" y="2871"/>
                  </a:cubicBezTo>
                  <a:lnTo>
                    <a:pt x="8824" y="2871"/>
                  </a:lnTo>
                  <a:lnTo>
                    <a:pt x="8824" y="1330"/>
                  </a:lnTo>
                  <a:lnTo>
                    <a:pt x="8824" y="1329"/>
                  </a:lnTo>
                  <a:lnTo>
                    <a:pt x="8824" y="1327"/>
                  </a:lnTo>
                  <a:lnTo>
                    <a:pt x="8824" y="776"/>
                  </a:lnTo>
                  <a:lnTo>
                    <a:pt x="8824" y="775"/>
                  </a:lnTo>
                  <a:lnTo>
                    <a:pt x="8824" y="774"/>
                  </a:lnTo>
                  <a:lnTo>
                    <a:pt x="8824" y="602"/>
                  </a:lnTo>
                  <a:cubicBezTo>
                    <a:pt x="8814" y="282"/>
                    <a:pt x="8553" y="19"/>
                    <a:pt x="8231" y="1"/>
                  </a:cubicBezTo>
                  <a:lnTo>
                    <a:pt x="4133" y="1"/>
                  </a:lnTo>
                  <a:cubicBezTo>
                    <a:pt x="4132" y="19"/>
                    <a:pt x="4131" y="19"/>
                    <a:pt x="4130" y="19"/>
                  </a:cubicBezTo>
                  <a:lnTo>
                    <a:pt x="2998" y="19"/>
                  </a:lnTo>
                  <a:cubicBezTo>
                    <a:pt x="2997" y="19"/>
                    <a:pt x="2996" y="19"/>
                    <a:pt x="29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8"/>
            <p:cNvSpPr/>
            <p:nvPr/>
          </p:nvSpPr>
          <p:spPr>
            <a:xfrm>
              <a:off x="5433000" y="2681000"/>
              <a:ext cx="23650" cy="23600"/>
            </a:xfrm>
            <a:custGeom>
              <a:rect b="b" l="l" r="r" t="t"/>
              <a:pathLst>
                <a:path extrusionOk="0" h="944" w="946">
                  <a:moveTo>
                    <a:pt x="473" y="288"/>
                  </a:moveTo>
                  <a:cubicBezTo>
                    <a:pt x="574" y="288"/>
                    <a:pt x="656" y="371"/>
                    <a:pt x="656" y="473"/>
                  </a:cubicBezTo>
                  <a:cubicBezTo>
                    <a:pt x="656" y="573"/>
                    <a:pt x="574" y="656"/>
                    <a:pt x="473" y="656"/>
                  </a:cubicBezTo>
                  <a:cubicBezTo>
                    <a:pt x="371" y="656"/>
                    <a:pt x="289" y="573"/>
                    <a:pt x="289" y="473"/>
                  </a:cubicBezTo>
                  <a:cubicBezTo>
                    <a:pt x="289" y="371"/>
                    <a:pt x="371" y="288"/>
                    <a:pt x="473" y="288"/>
                  </a:cubicBezTo>
                  <a:close/>
                  <a:moveTo>
                    <a:pt x="473" y="0"/>
                  </a:moveTo>
                  <a:cubicBezTo>
                    <a:pt x="213" y="0"/>
                    <a:pt x="1" y="212"/>
                    <a:pt x="1" y="473"/>
                  </a:cubicBezTo>
                  <a:cubicBezTo>
                    <a:pt x="1" y="733"/>
                    <a:pt x="213" y="944"/>
                    <a:pt x="473" y="944"/>
                  </a:cubicBezTo>
                  <a:cubicBezTo>
                    <a:pt x="733" y="944"/>
                    <a:pt x="945" y="733"/>
                    <a:pt x="945" y="473"/>
                  </a:cubicBezTo>
                  <a:cubicBezTo>
                    <a:pt x="945" y="212"/>
                    <a:pt x="733" y="0"/>
                    <a:pt x="4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8"/>
            <p:cNvSpPr/>
            <p:nvPr/>
          </p:nvSpPr>
          <p:spPr>
            <a:xfrm>
              <a:off x="5463450" y="2689400"/>
              <a:ext cx="31000" cy="7250"/>
            </a:xfrm>
            <a:custGeom>
              <a:rect b="b" l="l" r="r" t="t"/>
              <a:pathLst>
                <a:path extrusionOk="0" h="290" w="1240">
                  <a:moveTo>
                    <a:pt x="166" y="1"/>
                  </a:moveTo>
                  <a:cubicBezTo>
                    <a:pt x="97" y="1"/>
                    <a:pt x="35" y="46"/>
                    <a:pt x="20" y="114"/>
                  </a:cubicBezTo>
                  <a:cubicBezTo>
                    <a:pt x="1" y="207"/>
                    <a:pt x="72" y="290"/>
                    <a:pt x="161" y="290"/>
                  </a:cubicBezTo>
                  <a:lnTo>
                    <a:pt x="1074" y="290"/>
                  </a:lnTo>
                  <a:cubicBezTo>
                    <a:pt x="1143" y="290"/>
                    <a:pt x="1205" y="243"/>
                    <a:pt x="1219" y="178"/>
                  </a:cubicBezTo>
                  <a:cubicBezTo>
                    <a:pt x="1240" y="83"/>
                    <a:pt x="1169" y="1"/>
                    <a:pt x="1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8"/>
            <p:cNvSpPr/>
            <p:nvPr/>
          </p:nvSpPr>
          <p:spPr>
            <a:xfrm>
              <a:off x="5438550" y="2839650"/>
              <a:ext cx="43000" cy="7250"/>
            </a:xfrm>
            <a:custGeom>
              <a:rect b="b" l="l" r="r" t="t"/>
              <a:pathLst>
                <a:path extrusionOk="0" h="290" w="1720">
                  <a:moveTo>
                    <a:pt x="166" y="1"/>
                  </a:moveTo>
                  <a:cubicBezTo>
                    <a:pt x="97" y="1"/>
                    <a:pt x="34" y="46"/>
                    <a:pt x="20" y="114"/>
                  </a:cubicBezTo>
                  <a:cubicBezTo>
                    <a:pt x="0" y="208"/>
                    <a:pt x="71" y="290"/>
                    <a:pt x="160" y="290"/>
                  </a:cubicBezTo>
                  <a:lnTo>
                    <a:pt x="1554" y="290"/>
                  </a:lnTo>
                  <a:cubicBezTo>
                    <a:pt x="1623" y="290"/>
                    <a:pt x="1686" y="244"/>
                    <a:pt x="1700" y="177"/>
                  </a:cubicBezTo>
                  <a:cubicBezTo>
                    <a:pt x="1720" y="83"/>
                    <a:pt x="1649" y="1"/>
                    <a:pt x="1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8"/>
            <p:cNvSpPr/>
            <p:nvPr/>
          </p:nvSpPr>
          <p:spPr>
            <a:xfrm>
              <a:off x="5493550" y="2839650"/>
              <a:ext cx="43025" cy="7250"/>
            </a:xfrm>
            <a:custGeom>
              <a:rect b="b" l="l" r="r" t="t"/>
              <a:pathLst>
                <a:path extrusionOk="0" h="290" w="1721">
                  <a:moveTo>
                    <a:pt x="165" y="1"/>
                  </a:moveTo>
                  <a:cubicBezTo>
                    <a:pt x="98" y="1"/>
                    <a:pt x="34" y="46"/>
                    <a:pt x="20" y="114"/>
                  </a:cubicBezTo>
                  <a:cubicBezTo>
                    <a:pt x="1" y="208"/>
                    <a:pt x="71" y="290"/>
                    <a:pt x="161" y="290"/>
                  </a:cubicBezTo>
                  <a:lnTo>
                    <a:pt x="1555" y="290"/>
                  </a:lnTo>
                  <a:cubicBezTo>
                    <a:pt x="1623" y="290"/>
                    <a:pt x="1686" y="244"/>
                    <a:pt x="1700" y="177"/>
                  </a:cubicBezTo>
                  <a:cubicBezTo>
                    <a:pt x="1720" y="83"/>
                    <a:pt x="1649" y="1"/>
                    <a:pt x="1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8"/>
            <p:cNvSpPr/>
            <p:nvPr/>
          </p:nvSpPr>
          <p:spPr>
            <a:xfrm>
              <a:off x="5445125" y="2802175"/>
              <a:ext cx="29850" cy="29875"/>
            </a:xfrm>
            <a:custGeom>
              <a:rect b="b" l="l" r="r" t="t"/>
              <a:pathLst>
                <a:path extrusionOk="0" h="1195" w="1194">
                  <a:moveTo>
                    <a:pt x="597" y="289"/>
                  </a:moveTo>
                  <a:cubicBezTo>
                    <a:pt x="767" y="289"/>
                    <a:pt x="905" y="427"/>
                    <a:pt x="905" y="598"/>
                  </a:cubicBezTo>
                  <a:cubicBezTo>
                    <a:pt x="905" y="768"/>
                    <a:pt x="767" y="906"/>
                    <a:pt x="597" y="906"/>
                  </a:cubicBezTo>
                  <a:cubicBezTo>
                    <a:pt x="427" y="906"/>
                    <a:pt x="288" y="768"/>
                    <a:pt x="288" y="598"/>
                  </a:cubicBezTo>
                  <a:cubicBezTo>
                    <a:pt x="288" y="427"/>
                    <a:pt x="427" y="289"/>
                    <a:pt x="597" y="289"/>
                  </a:cubicBezTo>
                  <a:close/>
                  <a:moveTo>
                    <a:pt x="597" y="0"/>
                  </a:moveTo>
                  <a:cubicBezTo>
                    <a:pt x="268" y="0"/>
                    <a:pt x="0" y="269"/>
                    <a:pt x="0" y="598"/>
                  </a:cubicBezTo>
                  <a:cubicBezTo>
                    <a:pt x="0" y="927"/>
                    <a:pt x="268" y="1194"/>
                    <a:pt x="597" y="1194"/>
                  </a:cubicBezTo>
                  <a:cubicBezTo>
                    <a:pt x="926" y="1194"/>
                    <a:pt x="1193" y="927"/>
                    <a:pt x="1193" y="598"/>
                  </a:cubicBezTo>
                  <a:cubicBezTo>
                    <a:pt x="1193" y="269"/>
                    <a:pt x="926"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8"/>
            <p:cNvSpPr/>
            <p:nvPr/>
          </p:nvSpPr>
          <p:spPr>
            <a:xfrm>
              <a:off x="5500125" y="2802175"/>
              <a:ext cx="29875" cy="29875"/>
            </a:xfrm>
            <a:custGeom>
              <a:rect b="b" l="l" r="r" t="t"/>
              <a:pathLst>
                <a:path extrusionOk="0" h="1195" w="1195">
                  <a:moveTo>
                    <a:pt x="598" y="289"/>
                  </a:moveTo>
                  <a:cubicBezTo>
                    <a:pt x="767" y="289"/>
                    <a:pt x="905" y="427"/>
                    <a:pt x="905" y="598"/>
                  </a:cubicBezTo>
                  <a:cubicBezTo>
                    <a:pt x="905" y="768"/>
                    <a:pt x="767" y="905"/>
                    <a:pt x="598" y="905"/>
                  </a:cubicBezTo>
                  <a:cubicBezTo>
                    <a:pt x="427" y="905"/>
                    <a:pt x="289" y="768"/>
                    <a:pt x="289" y="598"/>
                  </a:cubicBezTo>
                  <a:cubicBezTo>
                    <a:pt x="289" y="427"/>
                    <a:pt x="427" y="289"/>
                    <a:pt x="598" y="289"/>
                  </a:cubicBezTo>
                  <a:close/>
                  <a:moveTo>
                    <a:pt x="598" y="0"/>
                  </a:moveTo>
                  <a:cubicBezTo>
                    <a:pt x="269" y="0"/>
                    <a:pt x="0" y="269"/>
                    <a:pt x="0" y="598"/>
                  </a:cubicBezTo>
                  <a:cubicBezTo>
                    <a:pt x="0" y="927"/>
                    <a:pt x="269" y="1194"/>
                    <a:pt x="598" y="1194"/>
                  </a:cubicBezTo>
                  <a:cubicBezTo>
                    <a:pt x="926" y="1194"/>
                    <a:pt x="1194" y="927"/>
                    <a:pt x="1194" y="598"/>
                  </a:cubicBezTo>
                  <a:cubicBezTo>
                    <a:pt x="1194" y="269"/>
                    <a:pt x="926" y="0"/>
                    <a:pt x="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8"/>
            <p:cNvSpPr/>
            <p:nvPr/>
          </p:nvSpPr>
          <p:spPr>
            <a:xfrm>
              <a:off x="5555125" y="2802175"/>
              <a:ext cx="29850" cy="29875"/>
            </a:xfrm>
            <a:custGeom>
              <a:rect b="b" l="l" r="r" t="t"/>
              <a:pathLst>
                <a:path extrusionOk="0" h="1195" w="1194">
                  <a:moveTo>
                    <a:pt x="597" y="289"/>
                  </a:moveTo>
                  <a:cubicBezTo>
                    <a:pt x="767" y="289"/>
                    <a:pt x="906" y="427"/>
                    <a:pt x="906" y="598"/>
                  </a:cubicBezTo>
                  <a:cubicBezTo>
                    <a:pt x="906" y="768"/>
                    <a:pt x="767" y="906"/>
                    <a:pt x="597" y="906"/>
                  </a:cubicBezTo>
                  <a:cubicBezTo>
                    <a:pt x="428" y="906"/>
                    <a:pt x="289" y="768"/>
                    <a:pt x="289" y="598"/>
                  </a:cubicBezTo>
                  <a:cubicBezTo>
                    <a:pt x="289" y="427"/>
                    <a:pt x="428" y="289"/>
                    <a:pt x="597" y="289"/>
                  </a:cubicBezTo>
                  <a:close/>
                  <a:moveTo>
                    <a:pt x="597" y="0"/>
                  </a:moveTo>
                  <a:cubicBezTo>
                    <a:pt x="268" y="0"/>
                    <a:pt x="1" y="269"/>
                    <a:pt x="1" y="598"/>
                  </a:cubicBezTo>
                  <a:cubicBezTo>
                    <a:pt x="1" y="927"/>
                    <a:pt x="268" y="1194"/>
                    <a:pt x="597" y="1194"/>
                  </a:cubicBezTo>
                  <a:cubicBezTo>
                    <a:pt x="926" y="1194"/>
                    <a:pt x="1194" y="927"/>
                    <a:pt x="1194" y="598"/>
                  </a:cubicBezTo>
                  <a:cubicBezTo>
                    <a:pt x="1194" y="269"/>
                    <a:pt x="926"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8"/>
            <p:cNvSpPr/>
            <p:nvPr/>
          </p:nvSpPr>
          <p:spPr>
            <a:xfrm>
              <a:off x="5548550" y="2839650"/>
              <a:ext cx="43025" cy="7250"/>
            </a:xfrm>
            <a:custGeom>
              <a:rect b="b" l="l" r="r" t="t"/>
              <a:pathLst>
                <a:path extrusionOk="0" h="290" w="1721">
                  <a:moveTo>
                    <a:pt x="166" y="1"/>
                  </a:moveTo>
                  <a:cubicBezTo>
                    <a:pt x="97" y="1"/>
                    <a:pt x="35" y="46"/>
                    <a:pt x="20" y="114"/>
                  </a:cubicBezTo>
                  <a:cubicBezTo>
                    <a:pt x="1" y="208"/>
                    <a:pt x="72" y="290"/>
                    <a:pt x="161" y="290"/>
                  </a:cubicBezTo>
                  <a:lnTo>
                    <a:pt x="1560" y="290"/>
                  </a:lnTo>
                  <a:cubicBezTo>
                    <a:pt x="1649" y="290"/>
                    <a:pt x="1720" y="206"/>
                    <a:pt x="1701" y="113"/>
                  </a:cubicBezTo>
                  <a:cubicBezTo>
                    <a:pt x="1686" y="46"/>
                    <a:pt x="1623" y="1"/>
                    <a:pt x="15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8"/>
            <p:cNvSpPr/>
            <p:nvPr/>
          </p:nvSpPr>
          <p:spPr>
            <a:xfrm>
              <a:off x="5582225" y="2689400"/>
              <a:ext cx="13650" cy="7250"/>
            </a:xfrm>
            <a:custGeom>
              <a:rect b="b" l="l" r="r" t="t"/>
              <a:pathLst>
                <a:path extrusionOk="0" h="290" w="546">
                  <a:moveTo>
                    <a:pt x="166" y="1"/>
                  </a:moveTo>
                  <a:cubicBezTo>
                    <a:pt x="99" y="1"/>
                    <a:pt x="35" y="46"/>
                    <a:pt x="21" y="114"/>
                  </a:cubicBezTo>
                  <a:cubicBezTo>
                    <a:pt x="1" y="207"/>
                    <a:pt x="72" y="290"/>
                    <a:pt x="162" y="290"/>
                  </a:cubicBezTo>
                  <a:lnTo>
                    <a:pt x="380" y="290"/>
                  </a:lnTo>
                  <a:cubicBezTo>
                    <a:pt x="448" y="290"/>
                    <a:pt x="511" y="243"/>
                    <a:pt x="525" y="178"/>
                  </a:cubicBezTo>
                  <a:cubicBezTo>
                    <a:pt x="546" y="83"/>
                    <a:pt x="475" y="1"/>
                    <a:pt x="3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8"/>
            <p:cNvSpPr/>
            <p:nvPr/>
          </p:nvSpPr>
          <p:spPr>
            <a:xfrm>
              <a:off x="5561450" y="2689400"/>
              <a:ext cx="13625" cy="7250"/>
            </a:xfrm>
            <a:custGeom>
              <a:rect b="b" l="l" r="r" t="t"/>
              <a:pathLst>
                <a:path extrusionOk="0" h="290" w="545">
                  <a:moveTo>
                    <a:pt x="166" y="1"/>
                  </a:moveTo>
                  <a:cubicBezTo>
                    <a:pt x="98" y="1"/>
                    <a:pt x="35" y="46"/>
                    <a:pt x="20" y="114"/>
                  </a:cubicBezTo>
                  <a:cubicBezTo>
                    <a:pt x="1" y="207"/>
                    <a:pt x="72" y="290"/>
                    <a:pt x="161" y="290"/>
                  </a:cubicBezTo>
                  <a:lnTo>
                    <a:pt x="379" y="290"/>
                  </a:lnTo>
                  <a:cubicBezTo>
                    <a:pt x="448" y="290"/>
                    <a:pt x="510" y="243"/>
                    <a:pt x="524" y="178"/>
                  </a:cubicBezTo>
                  <a:cubicBezTo>
                    <a:pt x="545" y="83"/>
                    <a:pt x="474" y="1"/>
                    <a:pt x="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8"/>
            <p:cNvSpPr/>
            <p:nvPr/>
          </p:nvSpPr>
          <p:spPr>
            <a:xfrm>
              <a:off x="5540200" y="2689400"/>
              <a:ext cx="13625" cy="7250"/>
            </a:xfrm>
            <a:custGeom>
              <a:rect b="b" l="l" r="r" t="t"/>
              <a:pathLst>
                <a:path extrusionOk="0" h="290" w="545">
                  <a:moveTo>
                    <a:pt x="166" y="1"/>
                  </a:moveTo>
                  <a:cubicBezTo>
                    <a:pt x="97" y="1"/>
                    <a:pt x="34" y="46"/>
                    <a:pt x="20" y="114"/>
                  </a:cubicBezTo>
                  <a:cubicBezTo>
                    <a:pt x="0" y="207"/>
                    <a:pt x="71" y="290"/>
                    <a:pt x="161" y="290"/>
                  </a:cubicBezTo>
                  <a:lnTo>
                    <a:pt x="379" y="290"/>
                  </a:lnTo>
                  <a:cubicBezTo>
                    <a:pt x="448" y="290"/>
                    <a:pt x="510" y="243"/>
                    <a:pt x="525" y="177"/>
                  </a:cubicBezTo>
                  <a:cubicBezTo>
                    <a:pt x="544" y="83"/>
                    <a:pt x="473" y="1"/>
                    <a:pt x="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8"/>
            <p:cNvSpPr/>
            <p:nvPr/>
          </p:nvSpPr>
          <p:spPr>
            <a:xfrm>
              <a:off x="5432925" y="2711550"/>
              <a:ext cx="164725" cy="65525"/>
            </a:xfrm>
            <a:custGeom>
              <a:rect b="b" l="l" r="r" t="t"/>
              <a:pathLst>
                <a:path extrusionOk="0" h="2621" w="6589">
                  <a:moveTo>
                    <a:pt x="6251" y="289"/>
                  </a:moveTo>
                  <a:cubicBezTo>
                    <a:pt x="6277" y="289"/>
                    <a:pt x="6300" y="312"/>
                    <a:pt x="6300" y="339"/>
                  </a:cubicBezTo>
                  <a:lnTo>
                    <a:pt x="6300" y="2282"/>
                  </a:lnTo>
                  <a:cubicBezTo>
                    <a:pt x="6300" y="2309"/>
                    <a:pt x="6277" y="2332"/>
                    <a:pt x="6251" y="2332"/>
                  </a:cubicBezTo>
                  <a:lnTo>
                    <a:pt x="339" y="2332"/>
                  </a:lnTo>
                  <a:cubicBezTo>
                    <a:pt x="311" y="2332"/>
                    <a:pt x="290" y="2309"/>
                    <a:pt x="290" y="2282"/>
                  </a:cubicBezTo>
                  <a:lnTo>
                    <a:pt x="290" y="339"/>
                  </a:lnTo>
                  <a:cubicBezTo>
                    <a:pt x="290" y="312"/>
                    <a:pt x="311" y="289"/>
                    <a:pt x="339" y="289"/>
                  </a:cubicBezTo>
                  <a:close/>
                  <a:moveTo>
                    <a:pt x="338" y="0"/>
                  </a:moveTo>
                  <a:cubicBezTo>
                    <a:pt x="152" y="0"/>
                    <a:pt x="1" y="151"/>
                    <a:pt x="1" y="339"/>
                  </a:cubicBezTo>
                  <a:lnTo>
                    <a:pt x="1" y="2282"/>
                  </a:lnTo>
                  <a:cubicBezTo>
                    <a:pt x="1" y="2469"/>
                    <a:pt x="152" y="2621"/>
                    <a:pt x="338" y="2621"/>
                  </a:cubicBezTo>
                  <a:lnTo>
                    <a:pt x="6252" y="2621"/>
                  </a:lnTo>
                  <a:cubicBezTo>
                    <a:pt x="6438" y="2621"/>
                    <a:pt x="6589" y="2469"/>
                    <a:pt x="6589" y="2282"/>
                  </a:cubicBezTo>
                  <a:lnTo>
                    <a:pt x="6589" y="339"/>
                  </a:lnTo>
                  <a:cubicBezTo>
                    <a:pt x="6589" y="151"/>
                    <a:pt x="6438" y="0"/>
                    <a:pt x="6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8"/>
            <p:cNvSpPr/>
            <p:nvPr/>
          </p:nvSpPr>
          <p:spPr>
            <a:xfrm>
              <a:off x="5488550" y="2731425"/>
              <a:ext cx="60500" cy="26100"/>
            </a:xfrm>
            <a:custGeom>
              <a:rect b="b" l="l" r="r" t="t"/>
              <a:pathLst>
                <a:path extrusionOk="0" h="1044" w="2420">
                  <a:moveTo>
                    <a:pt x="1507" y="1"/>
                  </a:moveTo>
                  <a:cubicBezTo>
                    <a:pt x="1470" y="1"/>
                    <a:pt x="1433" y="15"/>
                    <a:pt x="1405" y="43"/>
                  </a:cubicBezTo>
                  <a:lnTo>
                    <a:pt x="884" y="565"/>
                  </a:lnTo>
                  <a:lnTo>
                    <a:pt x="688" y="369"/>
                  </a:lnTo>
                  <a:cubicBezTo>
                    <a:pt x="660" y="341"/>
                    <a:pt x="623" y="327"/>
                    <a:pt x="586" y="327"/>
                  </a:cubicBezTo>
                  <a:cubicBezTo>
                    <a:pt x="549" y="327"/>
                    <a:pt x="512" y="341"/>
                    <a:pt x="484" y="369"/>
                  </a:cubicBezTo>
                  <a:lnTo>
                    <a:pt x="57" y="797"/>
                  </a:lnTo>
                  <a:cubicBezTo>
                    <a:pt x="0" y="853"/>
                    <a:pt x="0" y="944"/>
                    <a:pt x="57" y="1001"/>
                  </a:cubicBezTo>
                  <a:cubicBezTo>
                    <a:pt x="85" y="1029"/>
                    <a:pt x="122" y="1043"/>
                    <a:pt x="159" y="1043"/>
                  </a:cubicBezTo>
                  <a:cubicBezTo>
                    <a:pt x="196" y="1043"/>
                    <a:pt x="233" y="1029"/>
                    <a:pt x="261" y="1001"/>
                  </a:cubicBezTo>
                  <a:lnTo>
                    <a:pt x="587" y="675"/>
                  </a:lnTo>
                  <a:lnTo>
                    <a:pt x="911" y="1001"/>
                  </a:lnTo>
                  <a:cubicBezTo>
                    <a:pt x="940" y="1029"/>
                    <a:pt x="977" y="1043"/>
                    <a:pt x="1013" y="1043"/>
                  </a:cubicBezTo>
                  <a:cubicBezTo>
                    <a:pt x="1050" y="1043"/>
                    <a:pt x="1087" y="1029"/>
                    <a:pt x="1116" y="1001"/>
                  </a:cubicBezTo>
                  <a:cubicBezTo>
                    <a:pt x="1172" y="944"/>
                    <a:pt x="1172" y="853"/>
                    <a:pt x="1116" y="797"/>
                  </a:cubicBezTo>
                  <a:lnTo>
                    <a:pt x="1087" y="768"/>
                  </a:lnTo>
                  <a:lnTo>
                    <a:pt x="1507" y="349"/>
                  </a:lnTo>
                  <a:lnTo>
                    <a:pt x="2159" y="1001"/>
                  </a:lnTo>
                  <a:cubicBezTo>
                    <a:pt x="2187" y="1029"/>
                    <a:pt x="2224" y="1043"/>
                    <a:pt x="2261" y="1043"/>
                  </a:cubicBezTo>
                  <a:cubicBezTo>
                    <a:pt x="2298" y="1043"/>
                    <a:pt x="2335" y="1029"/>
                    <a:pt x="2363" y="1001"/>
                  </a:cubicBezTo>
                  <a:cubicBezTo>
                    <a:pt x="2419" y="944"/>
                    <a:pt x="2419" y="853"/>
                    <a:pt x="2363" y="797"/>
                  </a:cubicBezTo>
                  <a:lnTo>
                    <a:pt x="1609" y="43"/>
                  </a:lnTo>
                  <a:cubicBezTo>
                    <a:pt x="1580" y="15"/>
                    <a:pt x="1544" y="1"/>
                    <a:pt x="15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8"/>
            <p:cNvSpPr/>
            <p:nvPr/>
          </p:nvSpPr>
          <p:spPr>
            <a:xfrm>
              <a:off x="5498225" y="2785950"/>
              <a:ext cx="7225" cy="7250"/>
            </a:xfrm>
            <a:custGeom>
              <a:rect b="b" l="l" r="r" t="t"/>
              <a:pathLst>
                <a:path extrusionOk="0" h="290" w="289">
                  <a:moveTo>
                    <a:pt x="145" y="0"/>
                  </a:moveTo>
                  <a:cubicBezTo>
                    <a:pt x="65" y="0"/>
                    <a:pt x="0" y="65"/>
                    <a:pt x="0" y="145"/>
                  </a:cubicBezTo>
                  <a:cubicBezTo>
                    <a:pt x="0" y="225"/>
                    <a:pt x="65" y="289"/>
                    <a:pt x="145" y="289"/>
                  </a:cubicBezTo>
                  <a:cubicBezTo>
                    <a:pt x="224" y="289"/>
                    <a:pt x="289" y="225"/>
                    <a:pt x="289" y="145"/>
                  </a:cubicBezTo>
                  <a:cubicBezTo>
                    <a:pt x="289" y="65"/>
                    <a:pt x="224"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8"/>
            <p:cNvSpPr/>
            <p:nvPr/>
          </p:nvSpPr>
          <p:spPr>
            <a:xfrm>
              <a:off x="5511425" y="2785950"/>
              <a:ext cx="7250" cy="7250"/>
            </a:xfrm>
            <a:custGeom>
              <a:rect b="b" l="l" r="r" t="t"/>
              <a:pathLst>
                <a:path extrusionOk="0" h="290" w="290">
                  <a:moveTo>
                    <a:pt x="146" y="0"/>
                  </a:moveTo>
                  <a:cubicBezTo>
                    <a:pt x="65" y="0"/>
                    <a:pt x="1" y="65"/>
                    <a:pt x="1" y="145"/>
                  </a:cubicBezTo>
                  <a:cubicBezTo>
                    <a:pt x="1" y="225"/>
                    <a:pt x="65" y="289"/>
                    <a:pt x="146" y="289"/>
                  </a:cubicBezTo>
                  <a:cubicBezTo>
                    <a:pt x="225" y="289"/>
                    <a:pt x="290" y="225"/>
                    <a:pt x="290" y="145"/>
                  </a:cubicBezTo>
                  <a:cubicBezTo>
                    <a:pt x="290" y="65"/>
                    <a:pt x="225"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8"/>
            <p:cNvSpPr/>
            <p:nvPr/>
          </p:nvSpPr>
          <p:spPr>
            <a:xfrm>
              <a:off x="5524650" y="2785950"/>
              <a:ext cx="7250" cy="7250"/>
            </a:xfrm>
            <a:custGeom>
              <a:rect b="b" l="l" r="r" t="t"/>
              <a:pathLst>
                <a:path extrusionOk="0" h="290" w="290">
                  <a:moveTo>
                    <a:pt x="144" y="0"/>
                  </a:moveTo>
                  <a:cubicBezTo>
                    <a:pt x="65" y="0"/>
                    <a:pt x="0" y="65"/>
                    <a:pt x="0" y="145"/>
                  </a:cubicBezTo>
                  <a:cubicBezTo>
                    <a:pt x="0" y="225"/>
                    <a:pt x="65" y="289"/>
                    <a:pt x="144" y="289"/>
                  </a:cubicBezTo>
                  <a:cubicBezTo>
                    <a:pt x="224" y="289"/>
                    <a:pt x="289" y="225"/>
                    <a:pt x="289" y="145"/>
                  </a:cubicBezTo>
                  <a:cubicBezTo>
                    <a:pt x="289" y="65"/>
                    <a:pt x="224" y="0"/>
                    <a:pt x="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88"/>
          <p:cNvGrpSpPr/>
          <p:nvPr/>
        </p:nvGrpSpPr>
        <p:grpSpPr>
          <a:xfrm>
            <a:off x="6339952" y="2754937"/>
            <a:ext cx="272701" cy="277770"/>
            <a:chOff x="4932225" y="2636900"/>
            <a:chExt cx="242100" cy="246600"/>
          </a:xfrm>
        </p:grpSpPr>
        <p:sp>
          <p:nvSpPr>
            <p:cNvPr id="2490" name="Google Shape;2490;p88"/>
            <p:cNvSpPr/>
            <p:nvPr/>
          </p:nvSpPr>
          <p:spPr>
            <a:xfrm>
              <a:off x="4932225" y="2636900"/>
              <a:ext cx="136975" cy="185475"/>
            </a:xfrm>
            <a:custGeom>
              <a:rect b="b" l="l" r="r" t="t"/>
              <a:pathLst>
                <a:path extrusionOk="0" h="7419" w="5479">
                  <a:moveTo>
                    <a:pt x="2934" y="290"/>
                  </a:moveTo>
                  <a:cubicBezTo>
                    <a:pt x="2914" y="338"/>
                    <a:pt x="2903" y="392"/>
                    <a:pt x="2902" y="447"/>
                  </a:cubicBezTo>
                  <a:cubicBezTo>
                    <a:pt x="2901" y="541"/>
                    <a:pt x="2828" y="617"/>
                    <a:pt x="2734" y="617"/>
                  </a:cubicBezTo>
                  <a:lnTo>
                    <a:pt x="2666" y="617"/>
                  </a:lnTo>
                  <a:cubicBezTo>
                    <a:pt x="2573" y="617"/>
                    <a:pt x="2500" y="541"/>
                    <a:pt x="2499" y="447"/>
                  </a:cubicBezTo>
                  <a:cubicBezTo>
                    <a:pt x="2498" y="392"/>
                    <a:pt x="2486" y="338"/>
                    <a:pt x="2467" y="290"/>
                  </a:cubicBezTo>
                  <a:close/>
                  <a:moveTo>
                    <a:pt x="589" y="1"/>
                  </a:moveTo>
                  <a:cubicBezTo>
                    <a:pt x="265" y="1"/>
                    <a:pt x="1" y="265"/>
                    <a:pt x="8" y="589"/>
                  </a:cubicBezTo>
                  <a:lnTo>
                    <a:pt x="8" y="7275"/>
                  </a:lnTo>
                  <a:cubicBezTo>
                    <a:pt x="1" y="7354"/>
                    <a:pt x="65" y="7419"/>
                    <a:pt x="146" y="7419"/>
                  </a:cubicBezTo>
                  <a:cubicBezTo>
                    <a:pt x="225" y="7419"/>
                    <a:pt x="298" y="7275"/>
                    <a:pt x="298" y="7275"/>
                  </a:cubicBezTo>
                  <a:lnTo>
                    <a:pt x="298" y="589"/>
                  </a:lnTo>
                  <a:cubicBezTo>
                    <a:pt x="298" y="423"/>
                    <a:pt x="431" y="290"/>
                    <a:pt x="597" y="290"/>
                  </a:cubicBezTo>
                  <a:lnTo>
                    <a:pt x="2043" y="290"/>
                  </a:lnTo>
                  <a:cubicBezTo>
                    <a:pt x="2135" y="291"/>
                    <a:pt x="2209" y="365"/>
                    <a:pt x="2209" y="455"/>
                  </a:cubicBezTo>
                  <a:cubicBezTo>
                    <a:pt x="2209" y="704"/>
                    <a:pt x="2414" y="906"/>
                    <a:pt x="2666" y="906"/>
                  </a:cubicBezTo>
                  <a:lnTo>
                    <a:pt x="2743" y="906"/>
                  </a:lnTo>
                  <a:cubicBezTo>
                    <a:pt x="2995" y="906"/>
                    <a:pt x="3200" y="704"/>
                    <a:pt x="3200" y="455"/>
                  </a:cubicBezTo>
                  <a:cubicBezTo>
                    <a:pt x="3200" y="365"/>
                    <a:pt x="3275" y="291"/>
                    <a:pt x="3367" y="290"/>
                  </a:cubicBezTo>
                  <a:lnTo>
                    <a:pt x="4891" y="290"/>
                  </a:lnTo>
                  <a:cubicBezTo>
                    <a:pt x="5056" y="290"/>
                    <a:pt x="5190" y="423"/>
                    <a:pt x="5190" y="589"/>
                  </a:cubicBezTo>
                  <a:lnTo>
                    <a:pt x="5190" y="1195"/>
                  </a:lnTo>
                  <a:lnTo>
                    <a:pt x="747" y="1195"/>
                  </a:lnTo>
                  <a:cubicBezTo>
                    <a:pt x="673" y="1195"/>
                    <a:pt x="607" y="1248"/>
                    <a:pt x="598" y="1321"/>
                  </a:cubicBezTo>
                  <a:cubicBezTo>
                    <a:pt x="588" y="1410"/>
                    <a:pt x="657" y="1484"/>
                    <a:pt x="742" y="1484"/>
                  </a:cubicBezTo>
                  <a:lnTo>
                    <a:pt x="5190" y="1484"/>
                  </a:lnTo>
                  <a:lnTo>
                    <a:pt x="5190" y="3534"/>
                  </a:lnTo>
                  <a:cubicBezTo>
                    <a:pt x="5190" y="3607"/>
                    <a:pt x="5243" y="3674"/>
                    <a:pt x="5316" y="3682"/>
                  </a:cubicBezTo>
                  <a:cubicBezTo>
                    <a:pt x="5323" y="3683"/>
                    <a:pt x="5329" y="3684"/>
                    <a:pt x="5335" y="3684"/>
                  </a:cubicBezTo>
                  <a:cubicBezTo>
                    <a:pt x="5415" y="3684"/>
                    <a:pt x="5479" y="3619"/>
                    <a:pt x="5479" y="3540"/>
                  </a:cubicBezTo>
                  <a:lnTo>
                    <a:pt x="5479" y="589"/>
                  </a:lnTo>
                  <a:cubicBezTo>
                    <a:pt x="5479" y="264"/>
                    <a:pt x="5216" y="1"/>
                    <a:pt x="4891" y="1"/>
                  </a:cubicBezTo>
                  <a:lnTo>
                    <a:pt x="3660" y="1"/>
                  </a:lnTo>
                  <a:lnTo>
                    <a:pt x="3658" y="20"/>
                  </a:lnTo>
                  <a:lnTo>
                    <a:pt x="1821" y="20"/>
                  </a:lnTo>
                  <a:cubicBezTo>
                    <a:pt x="1820" y="1"/>
                    <a:pt x="1820" y="1"/>
                    <a:pt x="18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8"/>
            <p:cNvSpPr/>
            <p:nvPr/>
          </p:nvSpPr>
          <p:spPr>
            <a:xfrm>
              <a:off x="4956975" y="2715000"/>
              <a:ext cx="87200" cy="105250"/>
            </a:xfrm>
            <a:custGeom>
              <a:rect b="b" l="l" r="r" t="t"/>
              <a:pathLst>
                <a:path extrusionOk="0" h="4210" w="3488">
                  <a:moveTo>
                    <a:pt x="1195" y="1134"/>
                  </a:moveTo>
                  <a:lnTo>
                    <a:pt x="1195" y="2348"/>
                  </a:lnTo>
                  <a:lnTo>
                    <a:pt x="353" y="2348"/>
                  </a:lnTo>
                  <a:cubicBezTo>
                    <a:pt x="319" y="2348"/>
                    <a:pt x="290" y="2319"/>
                    <a:pt x="290" y="2284"/>
                  </a:cubicBezTo>
                  <a:lnTo>
                    <a:pt x="290" y="1197"/>
                  </a:lnTo>
                  <a:cubicBezTo>
                    <a:pt x="290" y="1162"/>
                    <a:pt x="319" y="1134"/>
                    <a:pt x="353" y="1134"/>
                  </a:cubicBezTo>
                  <a:close/>
                  <a:moveTo>
                    <a:pt x="3198" y="531"/>
                  </a:moveTo>
                  <a:lnTo>
                    <a:pt x="3198" y="2964"/>
                  </a:lnTo>
                  <a:cubicBezTo>
                    <a:pt x="2925" y="2811"/>
                    <a:pt x="2640" y="2677"/>
                    <a:pt x="2348" y="2565"/>
                  </a:cubicBezTo>
                  <a:cubicBezTo>
                    <a:pt x="2067" y="2457"/>
                    <a:pt x="1777" y="2367"/>
                    <a:pt x="1484" y="2300"/>
                  </a:cubicBezTo>
                  <a:lnTo>
                    <a:pt x="1484" y="1195"/>
                  </a:lnTo>
                  <a:cubicBezTo>
                    <a:pt x="1779" y="1127"/>
                    <a:pt x="2071" y="1038"/>
                    <a:pt x="2353" y="929"/>
                  </a:cubicBezTo>
                  <a:cubicBezTo>
                    <a:pt x="2643" y="818"/>
                    <a:pt x="2927" y="684"/>
                    <a:pt x="3198" y="531"/>
                  </a:cubicBezTo>
                  <a:close/>
                  <a:moveTo>
                    <a:pt x="3343" y="0"/>
                  </a:moveTo>
                  <a:cubicBezTo>
                    <a:pt x="3263" y="0"/>
                    <a:pt x="3198" y="64"/>
                    <a:pt x="3198" y="144"/>
                  </a:cubicBezTo>
                  <a:lnTo>
                    <a:pt x="3198" y="185"/>
                  </a:lnTo>
                  <a:cubicBezTo>
                    <a:pt x="2895" y="366"/>
                    <a:pt x="2575" y="522"/>
                    <a:pt x="2246" y="650"/>
                  </a:cubicBezTo>
                  <a:cubicBezTo>
                    <a:pt x="1981" y="752"/>
                    <a:pt x="1707" y="836"/>
                    <a:pt x="1429" y="901"/>
                  </a:cubicBezTo>
                  <a:cubicBezTo>
                    <a:pt x="1398" y="867"/>
                    <a:pt x="1351" y="845"/>
                    <a:pt x="1301" y="845"/>
                  </a:cubicBezTo>
                  <a:lnTo>
                    <a:pt x="354" y="845"/>
                  </a:lnTo>
                  <a:cubicBezTo>
                    <a:pt x="158" y="845"/>
                    <a:pt x="1" y="1003"/>
                    <a:pt x="1" y="1197"/>
                  </a:cubicBezTo>
                  <a:lnTo>
                    <a:pt x="1" y="2284"/>
                  </a:lnTo>
                  <a:cubicBezTo>
                    <a:pt x="1" y="2479"/>
                    <a:pt x="158" y="2637"/>
                    <a:pt x="354" y="2637"/>
                  </a:cubicBezTo>
                  <a:lnTo>
                    <a:pt x="598" y="2637"/>
                  </a:lnTo>
                  <a:lnTo>
                    <a:pt x="598" y="4059"/>
                  </a:lnTo>
                  <a:cubicBezTo>
                    <a:pt x="598" y="4133"/>
                    <a:pt x="651" y="4199"/>
                    <a:pt x="725" y="4208"/>
                  </a:cubicBezTo>
                  <a:cubicBezTo>
                    <a:pt x="731" y="4209"/>
                    <a:pt x="738" y="4210"/>
                    <a:pt x="744" y="4210"/>
                  </a:cubicBezTo>
                  <a:cubicBezTo>
                    <a:pt x="823" y="4210"/>
                    <a:pt x="887" y="4145"/>
                    <a:pt x="887" y="4065"/>
                  </a:cubicBezTo>
                  <a:lnTo>
                    <a:pt x="887" y="2637"/>
                  </a:lnTo>
                  <a:lnTo>
                    <a:pt x="1304" y="2637"/>
                  </a:lnTo>
                  <a:cubicBezTo>
                    <a:pt x="1354" y="2637"/>
                    <a:pt x="1400" y="2615"/>
                    <a:pt x="1432" y="2580"/>
                  </a:cubicBezTo>
                  <a:cubicBezTo>
                    <a:pt x="1707" y="2646"/>
                    <a:pt x="1980" y="2729"/>
                    <a:pt x="2243" y="2830"/>
                  </a:cubicBezTo>
                  <a:cubicBezTo>
                    <a:pt x="2573" y="2958"/>
                    <a:pt x="2894" y="3114"/>
                    <a:pt x="3198" y="3295"/>
                  </a:cubicBezTo>
                  <a:lnTo>
                    <a:pt x="3198" y="3360"/>
                  </a:lnTo>
                  <a:cubicBezTo>
                    <a:pt x="3198" y="3396"/>
                    <a:pt x="3216" y="3431"/>
                    <a:pt x="3246" y="3451"/>
                  </a:cubicBezTo>
                  <a:cubicBezTo>
                    <a:pt x="3278" y="3474"/>
                    <a:pt x="3312" y="3484"/>
                    <a:pt x="3343" y="3484"/>
                  </a:cubicBezTo>
                  <a:cubicBezTo>
                    <a:pt x="3423" y="3484"/>
                    <a:pt x="3487" y="3419"/>
                    <a:pt x="3487" y="3339"/>
                  </a:cubicBezTo>
                  <a:lnTo>
                    <a:pt x="3487" y="123"/>
                  </a:lnTo>
                  <a:cubicBezTo>
                    <a:pt x="3487" y="88"/>
                    <a:pt x="3471" y="54"/>
                    <a:pt x="3441" y="33"/>
                  </a:cubicBezTo>
                  <a:cubicBezTo>
                    <a:pt x="3408" y="10"/>
                    <a:pt x="3374" y="0"/>
                    <a:pt x="3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8"/>
            <p:cNvSpPr/>
            <p:nvPr/>
          </p:nvSpPr>
          <p:spPr>
            <a:xfrm>
              <a:off x="4932425" y="2706000"/>
              <a:ext cx="241900" cy="177500"/>
            </a:xfrm>
            <a:custGeom>
              <a:rect b="b" l="l" r="r" t="t"/>
              <a:pathLst>
                <a:path extrusionOk="0" h="7100" w="9676">
                  <a:moveTo>
                    <a:pt x="7510" y="289"/>
                  </a:moveTo>
                  <a:cubicBezTo>
                    <a:pt x="8011" y="292"/>
                    <a:pt x="8482" y="491"/>
                    <a:pt x="8836" y="851"/>
                  </a:cubicBezTo>
                  <a:cubicBezTo>
                    <a:pt x="9191" y="1210"/>
                    <a:pt x="9384" y="1684"/>
                    <a:pt x="9380" y="2184"/>
                  </a:cubicBezTo>
                  <a:cubicBezTo>
                    <a:pt x="9376" y="2683"/>
                    <a:pt x="9178" y="3151"/>
                    <a:pt x="8824" y="3502"/>
                  </a:cubicBezTo>
                  <a:cubicBezTo>
                    <a:pt x="8470" y="3854"/>
                    <a:pt x="8000" y="4047"/>
                    <a:pt x="7500" y="4047"/>
                  </a:cubicBezTo>
                  <a:cubicBezTo>
                    <a:pt x="6679" y="4047"/>
                    <a:pt x="5959" y="3522"/>
                    <a:pt x="5711" y="2741"/>
                  </a:cubicBezTo>
                  <a:cubicBezTo>
                    <a:pt x="5694" y="2690"/>
                    <a:pt x="5663" y="2646"/>
                    <a:pt x="5622" y="2614"/>
                  </a:cubicBezTo>
                  <a:lnTo>
                    <a:pt x="5075" y="2190"/>
                  </a:lnTo>
                  <a:lnTo>
                    <a:pt x="5604" y="1781"/>
                  </a:lnTo>
                  <a:cubicBezTo>
                    <a:pt x="5647" y="1747"/>
                    <a:pt x="5679" y="1701"/>
                    <a:pt x="5694" y="1647"/>
                  </a:cubicBezTo>
                  <a:cubicBezTo>
                    <a:pt x="5925" y="846"/>
                    <a:pt x="6667" y="289"/>
                    <a:pt x="7501" y="289"/>
                  </a:cubicBezTo>
                  <a:close/>
                  <a:moveTo>
                    <a:pt x="7500" y="0"/>
                  </a:moveTo>
                  <a:cubicBezTo>
                    <a:pt x="6542" y="0"/>
                    <a:pt x="5690" y="640"/>
                    <a:pt x="5421" y="1558"/>
                  </a:cubicBezTo>
                  <a:lnTo>
                    <a:pt x="4851" y="1998"/>
                  </a:lnTo>
                  <a:cubicBezTo>
                    <a:pt x="4791" y="2045"/>
                    <a:pt x="4757" y="2113"/>
                    <a:pt x="4757" y="2189"/>
                  </a:cubicBezTo>
                  <a:cubicBezTo>
                    <a:pt x="4756" y="2264"/>
                    <a:pt x="4790" y="2333"/>
                    <a:pt x="4850" y="2379"/>
                  </a:cubicBezTo>
                  <a:lnTo>
                    <a:pt x="5182" y="2637"/>
                  </a:lnTo>
                  <a:lnTo>
                    <a:pt x="5182" y="6511"/>
                  </a:lnTo>
                  <a:cubicBezTo>
                    <a:pt x="5182" y="6677"/>
                    <a:pt x="5048" y="6810"/>
                    <a:pt x="4883" y="6810"/>
                  </a:cubicBezTo>
                  <a:lnTo>
                    <a:pt x="367" y="6810"/>
                  </a:lnTo>
                  <a:cubicBezTo>
                    <a:pt x="324" y="6810"/>
                    <a:pt x="290" y="6776"/>
                    <a:pt x="290" y="6733"/>
                  </a:cubicBezTo>
                  <a:lnTo>
                    <a:pt x="290" y="5153"/>
                  </a:lnTo>
                  <a:cubicBezTo>
                    <a:pt x="290" y="5144"/>
                    <a:pt x="286" y="5134"/>
                    <a:pt x="278" y="5127"/>
                  </a:cubicBezTo>
                  <a:cubicBezTo>
                    <a:pt x="235" y="5082"/>
                    <a:pt x="187" y="5063"/>
                    <a:pt x="145" y="5063"/>
                  </a:cubicBezTo>
                  <a:cubicBezTo>
                    <a:pt x="65" y="5063"/>
                    <a:pt x="1" y="5128"/>
                    <a:pt x="1" y="5208"/>
                  </a:cubicBezTo>
                  <a:lnTo>
                    <a:pt x="1" y="6948"/>
                  </a:lnTo>
                  <a:cubicBezTo>
                    <a:pt x="1" y="7031"/>
                    <a:pt x="69" y="7099"/>
                    <a:pt x="152" y="7099"/>
                  </a:cubicBezTo>
                  <a:lnTo>
                    <a:pt x="4883" y="7099"/>
                  </a:lnTo>
                  <a:cubicBezTo>
                    <a:pt x="5208" y="7099"/>
                    <a:pt x="5471" y="6836"/>
                    <a:pt x="5471" y="6511"/>
                  </a:cubicBezTo>
                  <a:lnTo>
                    <a:pt x="5471" y="2929"/>
                  </a:lnTo>
                  <a:cubicBezTo>
                    <a:pt x="5788" y="3775"/>
                    <a:pt x="6590" y="4336"/>
                    <a:pt x="7502" y="4336"/>
                  </a:cubicBezTo>
                  <a:cubicBezTo>
                    <a:pt x="8078" y="4336"/>
                    <a:pt x="8620" y="4113"/>
                    <a:pt x="9029" y="3708"/>
                  </a:cubicBezTo>
                  <a:cubicBezTo>
                    <a:pt x="9438" y="3302"/>
                    <a:pt x="9665" y="2762"/>
                    <a:pt x="9670" y="2186"/>
                  </a:cubicBezTo>
                  <a:cubicBezTo>
                    <a:pt x="9675" y="1609"/>
                    <a:pt x="9452" y="1062"/>
                    <a:pt x="9044" y="648"/>
                  </a:cubicBezTo>
                  <a:cubicBezTo>
                    <a:pt x="8635" y="234"/>
                    <a:pt x="8091" y="3"/>
                    <a:pt x="7513" y="0"/>
                  </a:cubicBezTo>
                  <a:cubicBezTo>
                    <a:pt x="7509" y="0"/>
                    <a:pt x="7504" y="0"/>
                    <a:pt x="7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8"/>
            <p:cNvSpPr/>
            <p:nvPr/>
          </p:nvSpPr>
          <p:spPr>
            <a:xfrm>
              <a:off x="5090125" y="2736925"/>
              <a:ext cx="61025" cy="50700"/>
            </a:xfrm>
            <a:custGeom>
              <a:rect b="b" l="l" r="r" t="t"/>
              <a:pathLst>
                <a:path extrusionOk="0" h="2028" w="2441">
                  <a:moveTo>
                    <a:pt x="1648" y="290"/>
                  </a:moveTo>
                  <a:cubicBezTo>
                    <a:pt x="1729" y="290"/>
                    <a:pt x="1809" y="323"/>
                    <a:pt x="1867" y="389"/>
                  </a:cubicBezTo>
                  <a:cubicBezTo>
                    <a:pt x="1888" y="415"/>
                    <a:pt x="1917" y="430"/>
                    <a:pt x="1949" y="436"/>
                  </a:cubicBezTo>
                  <a:cubicBezTo>
                    <a:pt x="1934" y="464"/>
                    <a:pt x="1929" y="497"/>
                    <a:pt x="1936" y="529"/>
                  </a:cubicBezTo>
                  <a:cubicBezTo>
                    <a:pt x="1940" y="546"/>
                    <a:pt x="1941" y="564"/>
                    <a:pt x="1941" y="581"/>
                  </a:cubicBezTo>
                  <a:cubicBezTo>
                    <a:pt x="1941" y="1031"/>
                    <a:pt x="1755" y="1388"/>
                    <a:pt x="1415" y="1587"/>
                  </a:cubicBezTo>
                  <a:cubicBezTo>
                    <a:pt x="1245" y="1687"/>
                    <a:pt x="1053" y="1738"/>
                    <a:pt x="855" y="1738"/>
                  </a:cubicBezTo>
                  <a:cubicBezTo>
                    <a:pt x="807" y="1738"/>
                    <a:pt x="760" y="1735"/>
                    <a:pt x="712" y="1729"/>
                  </a:cubicBezTo>
                  <a:cubicBezTo>
                    <a:pt x="779" y="1699"/>
                    <a:pt x="843" y="1664"/>
                    <a:pt x="904" y="1623"/>
                  </a:cubicBezTo>
                  <a:cubicBezTo>
                    <a:pt x="936" y="1602"/>
                    <a:pt x="961" y="1571"/>
                    <a:pt x="969" y="1533"/>
                  </a:cubicBezTo>
                  <a:cubicBezTo>
                    <a:pt x="984" y="1463"/>
                    <a:pt x="948" y="1396"/>
                    <a:pt x="887" y="1368"/>
                  </a:cubicBezTo>
                  <a:cubicBezTo>
                    <a:pt x="583" y="1233"/>
                    <a:pt x="421" y="1018"/>
                    <a:pt x="404" y="729"/>
                  </a:cubicBezTo>
                  <a:cubicBezTo>
                    <a:pt x="400" y="661"/>
                    <a:pt x="405" y="594"/>
                    <a:pt x="415" y="535"/>
                  </a:cubicBezTo>
                  <a:cubicBezTo>
                    <a:pt x="627" y="721"/>
                    <a:pt x="901" y="826"/>
                    <a:pt x="1190" y="826"/>
                  </a:cubicBezTo>
                  <a:cubicBezTo>
                    <a:pt x="1200" y="826"/>
                    <a:pt x="1209" y="826"/>
                    <a:pt x="1219" y="826"/>
                  </a:cubicBezTo>
                  <a:cubicBezTo>
                    <a:pt x="1297" y="824"/>
                    <a:pt x="1360" y="759"/>
                    <a:pt x="1360" y="681"/>
                  </a:cubicBezTo>
                  <a:lnTo>
                    <a:pt x="1360" y="584"/>
                  </a:lnTo>
                  <a:lnTo>
                    <a:pt x="1360" y="582"/>
                  </a:lnTo>
                  <a:cubicBezTo>
                    <a:pt x="1360" y="521"/>
                    <a:pt x="1377" y="460"/>
                    <a:pt x="1413" y="411"/>
                  </a:cubicBezTo>
                  <a:cubicBezTo>
                    <a:pt x="1472" y="329"/>
                    <a:pt x="1561" y="290"/>
                    <a:pt x="1648" y="290"/>
                  </a:cubicBezTo>
                  <a:close/>
                  <a:moveTo>
                    <a:pt x="1655" y="1"/>
                  </a:moveTo>
                  <a:cubicBezTo>
                    <a:pt x="1520" y="1"/>
                    <a:pt x="1385" y="48"/>
                    <a:pt x="1275" y="143"/>
                  </a:cubicBezTo>
                  <a:cubicBezTo>
                    <a:pt x="1162" y="242"/>
                    <a:pt x="1092" y="381"/>
                    <a:pt x="1079" y="530"/>
                  </a:cubicBezTo>
                  <a:cubicBezTo>
                    <a:pt x="835" y="498"/>
                    <a:pt x="613" y="365"/>
                    <a:pt x="469" y="161"/>
                  </a:cubicBezTo>
                  <a:cubicBezTo>
                    <a:pt x="442" y="121"/>
                    <a:pt x="396" y="99"/>
                    <a:pt x="349" y="99"/>
                  </a:cubicBezTo>
                  <a:cubicBezTo>
                    <a:pt x="345" y="99"/>
                    <a:pt x="341" y="99"/>
                    <a:pt x="337" y="99"/>
                  </a:cubicBezTo>
                  <a:cubicBezTo>
                    <a:pt x="285" y="104"/>
                    <a:pt x="240" y="137"/>
                    <a:pt x="219" y="184"/>
                  </a:cubicBezTo>
                  <a:cubicBezTo>
                    <a:pt x="214" y="195"/>
                    <a:pt x="108" y="436"/>
                    <a:pt x="121" y="734"/>
                  </a:cubicBezTo>
                  <a:cubicBezTo>
                    <a:pt x="133" y="965"/>
                    <a:pt x="217" y="1266"/>
                    <a:pt x="531" y="1494"/>
                  </a:cubicBezTo>
                  <a:cubicBezTo>
                    <a:pt x="426" y="1531"/>
                    <a:pt x="314" y="1551"/>
                    <a:pt x="203" y="1551"/>
                  </a:cubicBezTo>
                  <a:cubicBezTo>
                    <a:pt x="190" y="1551"/>
                    <a:pt x="177" y="1551"/>
                    <a:pt x="164" y="1550"/>
                  </a:cubicBezTo>
                  <a:cubicBezTo>
                    <a:pt x="161" y="1550"/>
                    <a:pt x="159" y="1550"/>
                    <a:pt x="157" y="1550"/>
                  </a:cubicBezTo>
                  <a:cubicBezTo>
                    <a:pt x="92" y="1550"/>
                    <a:pt x="35" y="1592"/>
                    <a:pt x="19" y="1655"/>
                  </a:cubicBezTo>
                  <a:cubicBezTo>
                    <a:pt x="0" y="1720"/>
                    <a:pt x="29" y="1788"/>
                    <a:pt x="87" y="1821"/>
                  </a:cubicBezTo>
                  <a:cubicBezTo>
                    <a:pt x="335" y="1958"/>
                    <a:pt x="601" y="2027"/>
                    <a:pt x="860" y="2027"/>
                  </a:cubicBezTo>
                  <a:cubicBezTo>
                    <a:pt x="1110" y="2027"/>
                    <a:pt x="1352" y="1964"/>
                    <a:pt x="1569" y="1836"/>
                  </a:cubicBezTo>
                  <a:cubicBezTo>
                    <a:pt x="1993" y="1586"/>
                    <a:pt x="2237" y="1129"/>
                    <a:pt x="2237" y="581"/>
                  </a:cubicBezTo>
                  <a:cubicBezTo>
                    <a:pt x="2237" y="571"/>
                    <a:pt x="2237" y="561"/>
                    <a:pt x="2236" y="550"/>
                  </a:cubicBezTo>
                  <a:cubicBezTo>
                    <a:pt x="2327" y="445"/>
                    <a:pt x="2393" y="318"/>
                    <a:pt x="2426" y="180"/>
                  </a:cubicBezTo>
                  <a:cubicBezTo>
                    <a:pt x="2440" y="122"/>
                    <a:pt x="2417" y="61"/>
                    <a:pt x="2367" y="27"/>
                  </a:cubicBezTo>
                  <a:cubicBezTo>
                    <a:pt x="2343" y="10"/>
                    <a:pt x="2314" y="2"/>
                    <a:pt x="2286" y="2"/>
                  </a:cubicBezTo>
                  <a:cubicBezTo>
                    <a:pt x="2257" y="2"/>
                    <a:pt x="2228" y="11"/>
                    <a:pt x="2203" y="28"/>
                  </a:cubicBezTo>
                  <a:cubicBezTo>
                    <a:pt x="2145" y="69"/>
                    <a:pt x="2083" y="103"/>
                    <a:pt x="2018" y="129"/>
                  </a:cubicBezTo>
                  <a:cubicBezTo>
                    <a:pt x="1913" y="44"/>
                    <a:pt x="1784" y="1"/>
                    <a:pt x="1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 name="Google Shape;2494;p88"/>
          <p:cNvGrpSpPr/>
          <p:nvPr/>
        </p:nvGrpSpPr>
        <p:grpSpPr>
          <a:xfrm>
            <a:off x="5575432" y="2754937"/>
            <a:ext cx="277770" cy="277770"/>
            <a:chOff x="4476275" y="2636900"/>
            <a:chExt cx="246600" cy="246600"/>
          </a:xfrm>
        </p:grpSpPr>
        <p:sp>
          <p:nvSpPr>
            <p:cNvPr id="2495" name="Google Shape;2495;p88"/>
            <p:cNvSpPr/>
            <p:nvPr/>
          </p:nvSpPr>
          <p:spPr>
            <a:xfrm>
              <a:off x="4581725" y="2730525"/>
              <a:ext cx="35700" cy="35700"/>
            </a:xfrm>
            <a:custGeom>
              <a:rect b="b" l="l" r="r" t="t"/>
              <a:pathLst>
                <a:path extrusionOk="0" h="1428" w="1428">
                  <a:moveTo>
                    <a:pt x="714" y="289"/>
                  </a:moveTo>
                  <a:cubicBezTo>
                    <a:pt x="948" y="289"/>
                    <a:pt x="1139" y="479"/>
                    <a:pt x="1139" y="714"/>
                  </a:cubicBezTo>
                  <a:cubicBezTo>
                    <a:pt x="1139" y="948"/>
                    <a:pt x="948" y="1139"/>
                    <a:pt x="714" y="1139"/>
                  </a:cubicBezTo>
                  <a:cubicBezTo>
                    <a:pt x="480" y="1139"/>
                    <a:pt x="289" y="948"/>
                    <a:pt x="289" y="714"/>
                  </a:cubicBezTo>
                  <a:cubicBezTo>
                    <a:pt x="289" y="479"/>
                    <a:pt x="480" y="289"/>
                    <a:pt x="714" y="289"/>
                  </a:cubicBezTo>
                  <a:close/>
                  <a:moveTo>
                    <a:pt x="714" y="0"/>
                  </a:moveTo>
                  <a:cubicBezTo>
                    <a:pt x="320" y="0"/>
                    <a:pt x="0" y="320"/>
                    <a:pt x="0" y="714"/>
                  </a:cubicBezTo>
                  <a:cubicBezTo>
                    <a:pt x="0" y="1107"/>
                    <a:pt x="320" y="1428"/>
                    <a:pt x="714" y="1428"/>
                  </a:cubicBezTo>
                  <a:cubicBezTo>
                    <a:pt x="1108" y="1428"/>
                    <a:pt x="1428" y="1107"/>
                    <a:pt x="1428" y="714"/>
                  </a:cubicBezTo>
                  <a:cubicBezTo>
                    <a:pt x="1428" y="320"/>
                    <a:pt x="1108" y="0"/>
                    <a:pt x="7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8"/>
            <p:cNvSpPr/>
            <p:nvPr/>
          </p:nvSpPr>
          <p:spPr>
            <a:xfrm>
              <a:off x="4671925" y="2653175"/>
              <a:ext cx="26625" cy="26625"/>
            </a:xfrm>
            <a:custGeom>
              <a:rect b="b" l="l" r="r" t="t"/>
              <a:pathLst>
                <a:path extrusionOk="0" h="1065" w="1065">
                  <a:moveTo>
                    <a:pt x="533" y="290"/>
                  </a:moveTo>
                  <a:cubicBezTo>
                    <a:pt x="666" y="290"/>
                    <a:pt x="775" y="399"/>
                    <a:pt x="775" y="532"/>
                  </a:cubicBezTo>
                  <a:cubicBezTo>
                    <a:pt x="775" y="666"/>
                    <a:pt x="666" y="775"/>
                    <a:pt x="533" y="775"/>
                  </a:cubicBezTo>
                  <a:cubicBezTo>
                    <a:pt x="399" y="775"/>
                    <a:pt x="290" y="666"/>
                    <a:pt x="290" y="532"/>
                  </a:cubicBezTo>
                  <a:cubicBezTo>
                    <a:pt x="290" y="399"/>
                    <a:pt x="399" y="290"/>
                    <a:pt x="533" y="290"/>
                  </a:cubicBezTo>
                  <a:close/>
                  <a:moveTo>
                    <a:pt x="533" y="1"/>
                  </a:moveTo>
                  <a:cubicBezTo>
                    <a:pt x="240" y="1"/>
                    <a:pt x="1" y="239"/>
                    <a:pt x="1" y="532"/>
                  </a:cubicBezTo>
                  <a:cubicBezTo>
                    <a:pt x="1" y="826"/>
                    <a:pt x="240" y="1064"/>
                    <a:pt x="533" y="1064"/>
                  </a:cubicBezTo>
                  <a:cubicBezTo>
                    <a:pt x="826" y="1064"/>
                    <a:pt x="1064" y="826"/>
                    <a:pt x="1064" y="532"/>
                  </a:cubicBezTo>
                  <a:cubicBezTo>
                    <a:pt x="1064" y="239"/>
                    <a:pt x="826" y="1"/>
                    <a:pt x="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8"/>
            <p:cNvSpPr/>
            <p:nvPr/>
          </p:nvSpPr>
          <p:spPr>
            <a:xfrm>
              <a:off x="4500600" y="2653175"/>
              <a:ext cx="26625" cy="26625"/>
            </a:xfrm>
            <a:custGeom>
              <a:rect b="b" l="l" r="r" t="t"/>
              <a:pathLst>
                <a:path extrusionOk="0" h="1065" w="1065">
                  <a:moveTo>
                    <a:pt x="532" y="290"/>
                  </a:moveTo>
                  <a:cubicBezTo>
                    <a:pt x="666" y="290"/>
                    <a:pt x="775" y="399"/>
                    <a:pt x="775" y="532"/>
                  </a:cubicBezTo>
                  <a:cubicBezTo>
                    <a:pt x="775" y="666"/>
                    <a:pt x="666" y="775"/>
                    <a:pt x="532" y="775"/>
                  </a:cubicBezTo>
                  <a:cubicBezTo>
                    <a:pt x="399" y="775"/>
                    <a:pt x="290" y="666"/>
                    <a:pt x="290" y="532"/>
                  </a:cubicBezTo>
                  <a:cubicBezTo>
                    <a:pt x="290" y="399"/>
                    <a:pt x="399" y="290"/>
                    <a:pt x="532" y="290"/>
                  </a:cubicBezTo>
                  <a:close/>
                  <a:moveTo>
                    <a:pt x="532" y="1"/>
                  </a:moveTo>
                  <a:cubicBezTo>
                    <a:pt x="239" y="1"/>
                    <a:pt x="1" y="239"/>
                    <a:pt x="1" y="532"/>
                  </a:cubicBezTo>
                  <a:cubicBezTo>
                    <a:pt x="1" y="826"/>
                    <a:pt x="239" y="1064"/>
                    <a:pt x="532" y="1064"/>
                  </a:cubicBezTo>
                  <a:cubicBezTo>
                    <a:pt x="825" y="1064"/>
                    <a:pt x="1064" y="826"/>
                    <a:pt x="1064" y="532"/>
                  </a:cubicBezTo>
                  <a:cubicBezTo>
                    <a:pt x="1064" y="239"/>
                    <a:pt x="825" y="1"/>
                    <a:pt x="5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8"/>
            <p:cNvSpPr/>
            <p:nvPr/>
          </p:nvSpPr>
          <p:spPr>
            <a:xfrm>
              <a:off x="4476275" y="2636900"/>
              <a:ext cx="246600" cy="246600"/>
            </a:xfrm>
            <a:custGeom>
              <a:rect b="b" l="l" r="r" t="t"/>
              <a:pathLst>
                <a:path extrusionOk="0" h="9864" w="9864">
                  <a:moveTo>
                    <a:pt x="1505" y="290"/>
                  </a:moveTo>
                  <a:cubicBezTo>
                    <a:pt x="2176" y="290"/>
                    <a:pt x="2721" y="835"/>
                    <a:pt x="2721" y="1505"/>
                  </a:cubicBezTo>
                  <a:cubicBezTo>
                    <a:pt x="2721" y="1826"/>
                    <a:pt x="2596" y="2117"/>
                    <a:pt x="2393" y="2334"/>
                  </a:cubicBezTo>
                  <a:cubicBezTo>
                    <a:pt x="2387" y="2339"/>
                    <a:pt x="2379" y="2345"/>
                    <a:pt x="2373" y="2351"/>
                  </a:cubicBezTo>
                  <a:cubicBezTo>
                    <a:pt x="2366" y="2358"/>
                    <a:pt x="2360" y="2366"/>
                    <a:pt x="2355" y="2373"/>
                  </a:cubicBezTo>
                  <a:cubicBezTo>
                    <a:pt x="2302" y="2426"/>
                    <a:pt x="2245" y="2472"/>
                    <a:pt x="2184" y="2513"/>
                  </a:cubicBezTo>
                  <a:cubicBezTo>
                    <a:pt x="2108" y="2101"/>
                    <a:pt x="1836" y="1804"/>
                    <a:pt x="1505" y="1804"/>
                  </a:cubicBezTo>
                  <a:cubicBezTo>
                    <a:pt x="1173" y="1804"/>
                    <a:pt x="903" y="2101"/>
                    <a:pt x="826" y="2513"/>
                  </a:cubicBezTo>
                  <a:cubicBezTo>
                    <a:pt x="503" y="2295"/>
                    <a:pt x="290" y="1925"/>
                    <a:pt x="290" y="1505"/>
                  </a:cubicBezTo>
                  <a:cubicBezTo>
                    <a:pt x="290" y="836"/>
                    <a:pt x="835" y="290"/>
                    <a:pt x="1505" y="290"/>
                  </a:cubicBezTo>
                  <a:close/>
                  <a:moveTo>
                    <a:pt x="1505" y="2093"/>
                  </a:moveTo>
                  <a:cubicBezTo>
                    <a:pt x="1707" y="2093"/>
                    <a:pt x="1880" y="2339"/>
                    <a:pt x="1912" y="2651"/>
                  </a:cubicBezTo>
                  <a:cubicBezTo>
                    <a:pt x="1784" y="2696"/>
                    <a:pt x="1647" y="2721"/>
                    <a:pt x="1505" y="2721"/>
                  </a:cubicBezTo>
                  <a:cubicBezTo>
                    <a:pt x="1362" y="2721"/>
                    <a:pt x="1226" y="2696"/>
                    <a:pt x="1099" y="2651"/>
                  </a:cubicBezTo>
                  <a:cubicBezTo>
                    <a:pt x="1130" y="2339"/>
                    <a:pt x="1304" y="2093"/>
                    <a:pt x="1505" y="2093"/>
                  </a:cubicBezTo>
                  <a:close/>
                  <a:moveTo>
                    <a:pt x="8359" y="2093"/>
                  </a:moveTo>
                  <a:cubicBezTo>
                    <a:pt x="8560" y="2093"/>
                    <a:pt x="8734" y="2339"/>
                    <a:pt x="8765" y="2651"/>
                  </a:cubicBezTo>
                  <a:cubicBezTo>
                    <a:pt x="8636" y="2696"/>
                    <a:pt x="8500" y="2721"/>
                    <a:pt x="8359" y="2721"/>
                  </a:cubicBezTo>
                  <a:cubicBezTo>
                    <a:pt x="8217" y="2721"/>
                    <a:pt x="8080" y="2696"/>
                    <a:pt x="7952" y="2651"/>
                  </a:cubicBezTo>
                  <a:cubicBezTo>
                    <a:pt x="7984" y="2339"/>
                    <a:pt x="8157" y="2093"/>
                    <a:pt x="8359" y="2093"/>
                  </a:cubicBezTo>
                  <a:close/>
                  <a:moveTo>
                    <a:pt x="4932" y="5727"/>
                  </a:moveTo>
                  <a:cubicBezTo>
                    <a:pt x="5274" y="5727"/>
                    <a:pt x="5567" y="6146"/>
                    <a:pt x="5601" y="6663"/>
                  </a:cubicBezTo>
                  <a:cubicBezTo>
                    <a:pt x="5394" y="6743"/>
                    <a:pt x="5168" y="6787"/>
                    <a:pt x="4932" y="6787"/>
                  </a:cubicBezTo>
                  <a:cubicBezTo>
                    <a:pt x="4696" y="6787"/>
                    <a:pt x="4470" y="6743"/>
                    <a:pt x="4263" y="6663"/>
                  </a:cubicBezTo>
                  <a:cubicBezTo>
                    <a:pt x="4297" y="6146"/>
                    <a:pt x="4590" y="5727"/>
                    <a:pt x="4932" y="5727"/>
                  </a:cubicBezTo>
                  <a:close/>
                  <a:moveTo>
                    <a:pt x="8359" y="7143"/>
                  </a:moveTo>
                  <a:cubicBezTo>
                    <a:pt x="9029" y="7143"/>
                    <a:pt x="9574" y="7688"/>
                    <a:pt x="9574" y="8359"/>
                  </a:cubicBezTo>
                  <a:cubicBezTo>
                    <a:pt x="9574" y="8778"/>
                    <a:pt x="9361" y="9148"/>
                    <a:pt x="9037" y="9366"/>
                  </a:cubicBezTo>
                  <a:cubicBezTo>
                    <a:pt x="8961" y="8954"/>
                    <a:pt x="8691" y="8657"/>
                    <a:pt x="8359" y="8657"/>
                  </a:cubicBezTo>
                  <a:cubicBezTo>
                    <a:pt x="8028" y="8657"/>
                    <a:pt x="7756" y="8954"/>
                    <a:pt x="7680" y="9366"/>
                  </a:cubicBezTo>
                  <a:cubicBezTo>
                    <a:pt x="7356" y="9148"/>
                    <a:pt x="7143" y="8777"/>
                    <a:pt x="7143" y="8359"/>
                  </a:cubicBezTo>
                  <a:cubicBezTo>
                    <a:pt x="7143" y="7688"/>
                    <a:pt x="7688" y="7143"/>
                    <a:pt x="8359" y="7143"/>
                  </a:cubicBezTo>
                  <a:close/>
                  <a:moveTo>
                    <a:pt x="1505" y="8946"/>
                  </a:moveTo>
                  <a:cubicBezTo>
                    <a:pt x="1707" y="8946"/>
                    <a:pt x="1880" y="9193"/>
                    <a:pt x="1912" y="9504"/>
                  </a:cubicBezTo>
                  <a:cubicBezTo>
                    <a:pt x="1784" y="9550"/>
                    <a:pt x="1647" y="9574"/>
                    <a:pt x="1505" y="9574"/>
                  </a:cubicBezTo>
                  <a:cubicBezTo>
                    <a:pt x="1364" y="9574"/>
                    <a:pt x="1228" y="9550"/>
                    <a:pt x="1099" y="9504"/>
                  </a:cubicBezTo>
                  <a:cubicBezTo>
                    <a:pt x="1130" y="9193"/>
                    <a:pt x="1304" y="8946"/>
                    <a:pt x="1505" y="8946"/>
                  </a:cubicBezTo>
                  <a:close/>
                  <a:moveTo>
                    <a:pt x="8359" y="8946"/>
                  </a:moveTo>
                  <a:cubicBezTo>
                    <a:pt x="8560" y="8946"/>
                    <a:pt x="8734" y="9193"/>
                    <a:pt x="8765" y="9504"/>
                  </a:cubicBezTo>
                  <a:cubicBezTo>
                    <a:pt x="8638" y="9550"/>
                    <a:pt x="8502" y="9574"/>
                    <a:pt x="8359" y="9574"/>
                  </a:cubicBezTo>
                  <a:cubicBezTo>
                    <a:pt x="8217" y="9574"/>
                    <a:pt x="8080" y="9550"/>
                    <a:pt x="7952" y="9504"/>
                  </a:cubicBezTo>
                  <a:cubicBezTo>
                    <a:pt x="7984" y="9193"/>
                    <a:pt x="8157" y="8946"/>
                    <a:pt x="8359" y="8946"/>
                  </a:cubicBezTo>
                  <a:close/>
                  <a:moveTo>
                    <a:pt x="1505" y="1"/>
                  </a:moveTo>
                  <a:cubicBezTo>
                    <a:pt x="675" y="1"/>
                    <a:pt x="1" y="676"/>
                    <a:pt x="1" y="1505"/>
                  </a:cubicBezTo>
                  <a:cubicBezTo>
                    <a:pt x="1" y="2335"/>
                    <a:pt x="675" y="3010"/>
                    <a:pt x="1505" y="3010"/>
                  </a:cubicBezTo>
                  <a:cubicBezTo>
                    <a:pt x="1874" y="3010"/>
                    <a:pt x="2212" y="2876"/>
                    <a:pt x="2473" y="2656"/>
                  </a:cubicBezTo>
                  <a:lnTo>
                    <a:pt x="3324" y="3514"/>
                  </a:lnTo>
                  <a:cubicBezTo>
                    <a:pt x="3157" y="3702"/>
                    <a:pt x="3024" y="3918"/>
                    <a:pt x="2933" y="4156"/>
                  </a:cubicBezTo>
                  <a:cubicBezTo>
                    <a:pt x="2904" y="4230"/>
                    <a:pt x="2940" y="4314"/>
                    <a:pt x="3015" y="4343"/>
                  </a:cubicBezTo>
                  <a:cubicBezTo>
                    <a:pt x="3032" y="4349"/>
                    <a:pt x="3050" y="4352"/>
                    <a:pt x="3067" y="4352"/>
                  </a:cubicBezTo>
                  <a:cubicBezTo>
                    <a:pt x="3125" y="4352"/>
                    <a:pt x="3179" y="4317"/>
                    <a:pt x="3202" y="4260"/>
                  </a:cubicBezTo>
                  <a:cubicBezTo>
                    <a:pt x="3296" y="4017"/>
                    <a:pt x="3440" y="3799"/>
                    <a:pt x="3623" y="3617"/>
                  </a:cubicBezTo>
                  <a:cubicBezTo>
                    <a:pt x="3624" y="3616"/>
                    <a:pt x="3625" y="3616"/>
                    <a:pt x="3626" y="3615"/>
                  </a:cubicBezTo>
                  <a:cubicBezTo>
                    <a:pt x="3627" y="3614"/>
                    <a:pt x="3628" y="3613"/>
                    <a:pt x="3629" y="3612"/>
                  </a:cubicBezTo>
                  <a:cubicBezTo>
                    <a:pt x="3703" y="3537"/>
                    <a:pt x="3785" y="3470"/>
                    <a:pt x="3873" y="3409"/>
                  </a:cubicBezTo>
                  <a:cubicBezTo>
                    <a:pt x="4184" y="3192"/>
                    <a:pt x="4550" y="3077"/>
                    <a:pt x="4932" y="3077"/>
                  </a:cubicBezTo>
                  <a:cubicBezTo>
                    <a:pt x="5955" y="3077"/>
                    <a:pt x="6787" y="3910"/>
                    <a:pt x="6787" y="4932"/>
                  </a:cubicBezTo>
                  <a:cubicBezTo>
                    <a:pt x="6787" y="5610"/>
                    <a:pt x="6422" y="6204"/>
                    <a:pt x="5878" y="6527"/>
                  </a:cubicBezTo>
                  <a:cubicBezTo>
                    <a:pt x="5845" y="6272"/>
                    <a:pt x="5760" y="6036"/>
                    <a:pt x="5629" y="5847"/>
                  </a:cubicBezTo>
                  <a:cubicBezTo>
                    <a:pt x="5447" y="5583"/>
                    <a:pt x="5199" y="5438"/>
                    <a:pt x="4932" y="5438"/>
                  </a:cubicBezTo>
                  <a:cubicBezTo>
                    <a:pt x="4665" y="5438"/>
                    <a:pt x="4417" y="5583"/>
                    <a:pt x="4235" y="5847"/>
                  </a:cubicBezTo>
                  <a:cubicBezTo>
                    <a:pt x="4104" y="6036"/>
                    <a:pt x="4019" y="6272"/>
                    <a:pt x="3986" y="6527"/>
                  </a:cubicBezTo>
                  <a:cubicBezTo>
                    <a:pt x="3442" y="6204"/>
                    <a:pt x="3077" y="5610"/>
                    <a:pt x="3077" y="4932"/>
                  </a:cubicBezTo>
                  <a:cubicBezTo>
                    <a:pt x="3077" y="4853"/>
                    <a:pt x="3012" y="4788"/>
                    <a:pt x="2932" y="4788"/>
                  </a:cubicBezTo>
                  <a:cubicBezTo>
                    <a:pt x="2853" y="4788"/>
                    <a:pt x="2788" y="4853"/>
                    <a:pt x="2788" y="4932"/>
                  </a:cubicBezTo>
                  <a:cubicBezTo>
                    <a:pt x="2788" y="5468"/>
                    <a:pt x="2985" y="5958"/>
                    <a:pt x="3311" y="6335"/>
                  </a:cubicBezTo>
                  <a:lnTo>
                    <a:pt x="2449" y="7188"/>
                  </a:lnTo>
                  <a:cubicBezTo>
                    <a:pt x="2190" y="6980"/>
                    <a:pt x="1862" y="6854"/>
                    <a:pt x="1505" y="6854"/>
                  </a:cubicBezTo>
                  <a:cubicBezTo>
                    <a:pt x="675" y="6854"/>
                    <a:pt x="1" y="7529"/>
                    <a:pt x="1" y="8359"/>
                  </a:cubicBezTo>
                  <a:cubicBezTo>
                    <a:pt x="1" y="8439"/>
                    <a:pt x="65" y="8504"/>
                    <a:pt x="145" y="8504"/>
                  </a:cubicBezTo>
                  <a:cubicBezTo>
                    <a:pt x="225" y="8504"/>
                    <a:pt x="290" y="8439"/>
                    <a:pt x="290" y="8359"/>
                  </a:cubicBezTo>
                  <a:cubicBezTo>
                    <a:pt x="290" y="7688"/>
                    <a:pt x="835" y="7143"/>
                    <a:pt x="1505" y="7143"/>
                  </a:cubicBezTo>
                  <a:cubicBezTo>
                    <a:pt x="2176" y="7143"/>
                    <a:pt x="2721" y="7688"/>
                    <a:pt x="2721" y="8359"/>
                  </a:cubicBezTo>
                  <a:cubicBezTo>
                    <a:pt x="2721" y="8778"/>
                    <a:pt x="2508" y="9148"/>
                    <a:pt x="2184" y="9366"/>
                  </a:cubicBezTo>
                  <a:cubicBezTo>
                    <a:pt x="2108" y="8954"/>
                    <a:pt x="1836" y="8657"/>
                    <a:pt x="1505" y="8657"/>
                  </a:cubicBezTo>
                  <a:cubicBezTo>
                    <a:pt x="1173" y="8657"/>
                    <a:pt x="903" y="8954"/>
                    <a:pt x="827" y="9366"/>
                  </a:cubicBezTo>
                  <a:cubicBezTo>
                    <a:pt x="643" y="9243"/>
                    <a:pt x="492" y="9069"/>
                    <a:pt x="397" y="8861"/>
                  </a:cubicBezTo>
                  <a:cubicBezTo>
                    <a:pt x="373" y="8807"/>
                    <a:pt x="320" y="8776"/>
                    <a:pt x="266" y="8776"/>
                  </a:cubicBezTo>
                  <a:cubicBezTo>
                    <a:pt x="246" y="8776"/>
                    <a:pt x="226" y="8780"/>
                    <a:pt x="206" y="8789"/>
                  </a:cubicBezTo>
                  <a:cubicBezTo>
                    <a:pt x="133" y="8821"/>
                    <a:pt x="102" y="8907"/>
                    <a:pt x="134" y="8980"/>
                  </a:cubicBezTo>
                  <a:cubicBezTo>
                    <a:pt x="377" y="9517"/>
                    <a:pt x="916" y="9863"/>
                    <a:pt x="1505" y="9863"/>
                  </a:cubicBezTo>
                  <a:cubicBezTo>
                    <a:pt x="2334" y="9863"/>
                    <a:pt x="3010" y="9189"/>
                    <a:pt x="3010" y="8359"/>
                  </a:cubicBezTo>
                  <a:cubicBezTo>
                    <a:pt x="3010" y="7990"/>
                    <a:pt x="2876" y="7652"/>
                    <a:pt x="2655" y="7391"/>
                  </a:cubicBezTo>
                  <a:lnTo>
                    <a:pt x="3515" y="6539"/>
                  </a:lnTo>
                  <a:cubicBezTo>
                    <a:pt x="3892" y="6874"/>
                    <a:pt x="4389" y="7076"/>
                    <a:pt x="4932" y="7076"/>
                  </a:cubicBezTo>
                  <a:cubicBezTo>
                    <a:pt x="5468" y="7076"/>
                    <a:pt x="5958" y="6879"/>
                    <a:pt x="6335" y="6553"/>
                  </a:cubicBezTo>
                  <a:lnTo>
                    <a:pt x="7188" y="7415"/>
                  </a:lnTo>
                  <a:cubicBezTo>
                    <a:pt x="6980" y="7674"/>
                    <a:pt x="6854" y="8002"/>
                    <a:pt x="6854" y="8359"/>
                  </a:cubicBezTo>
                  <a:cubicBezTo>
                    <a:pt x="6854" y="9189"/>
                    <a:pt x="7529" y="9863"/>
                    <a:pt x="8359" y="9863"/>
                  </a:cubicBezTo>
                  <a:cubicBezTo>
                    <a:pt x="9189" y="9863"/>
                    <a:pt x="9863" y="9189"/>
                    <a:pt x="9863" y="8359"/>
                  </a:cubicBezTo>
                  <a:cubicBezTo>
                    <a:pt x="9863" y="7529"/>
                    <a:pt x="9189" y="6854"/>
                    <a:pt x="8359" y="6854"/>
                  </a:cubicBezTo>
                  <a:cubicBezTo>
                    <a:pt x="7990" y="6854"/>
                    <a:pt x="7652" y="6988"/>
                    <a:pt x="7391" y="7209"/>
                  </a:cubicBezTo>
                  <a:lnTo>
                    <a:pt x="6539" y="6350"/>
                  </a:lnTo>
                  <a:cubicBezTo>
                    <a:pt x="6874" y="5972"/>
                    <a:pt x="7076" y="5475"/>
                    <a:pt x="7076" y="4932"/>
                  </a:cubicBezTo>
                  <a:cubicBezTo>
                    <a:pt x="7076" y="4396"/>
                    <a:pt x="6879" y="3906"/>
                    <a:pt x="6553" y="3530"/>
                  </a:cubicBezTo>
                  <a:lnTo>
                    <a:pt x="7415" y="2676"/>
                  </a:lnTo>
                  <a:cubicBezTo>
                    <a:pt x="7673" y="2884"/>
                    <a:pt x="8002" y="3010"/>
                    <a:pt x="8359" y="3010"/>
                  </a:cubicBezTo>
                  <a:cubicBezTo>
                    <a:pt x="8940" y="3010"/>
                    <a:pt x="9474" y="2671"/>
                    <a:pt x="9721" y="2144"/>
                  </a:cubicBezTo>
                  <a:cubicBezTo>
                    <a:pt x="9755" y="2072"/>
                    <a:pt x="9724" y="1986"/>
                    <a:pt x="9652" y="1952"/>
                  </a:cubicBezTo>
                  <a:cubicBezTo>
                    <a:pt x="9633" y="1942"/>
                    <a:pt x="9612" y="1938"/>
                    <a:pt x="9591" y="1938"/>
                  </a:cubicBezTo>
                  <a:cubicBezTo>
                    <a:pt x="9537" y="1938"/>
                    <a:pt x="9485" y="1968"/>
                    <a:pt x="9460" y="2021"/>
                  </a:cubicBezTo>
                  <a:cubicBezTo>
                    <a:pt x="9365" y="2223"/>
                    <a:pt x="9217" y="2392"/>
                    <a:pt x="9037" y="2513"/>
                  </a:cubicBezTo>
                  <a:cubicBezTo>
                    <a:pt x="8961" y="2100"/>
                    <a:pt x="8691" y="1804"/>
                    <a:pt x="8359" y="1804"/>
                  </a:cubicBezTo>
                  <a:cubicBezTo>
                    <a:pt x="8028" y="1804"/>
                    <a:pt x="7756" y="2101"/>
                    <a:pt x="7680" y="2513"/>
                  </a:cubicBezTo>
                  <a:cubicBezTo>
                    <a:pt x="7356" y="2295"/>
                    <a:pt x="7143" y="1925"/>
                    <a:pt x="7143" y="1505"/>
                  </a:cubicBezTo>
                  <a:cubicBezTo>
                    <a:pt x="7143" y="835"/>
                    <a:pt x="7688" y="290"/>
                    <a:pt x="8359" y="290"/>
                  </a:cubicBezTo>
                  <a:cubicBezTo>
                    <a:pt x="9029" y="290"/>
                    <a:pt x="9574" y="835"/>
                    <a:pt x="9574" y="1505"/>
                  </a:cubicBezTo>
                  <a:cubicBezTo>
                    <a:pt x="9574" y="1586"/>
                    <a:pt x="9639" y="1650"/>
                    <a:pt x="9719" y="1650"/>
                  </a:cubicBezTo>
                  <a:cubicBezTo>
                    <a:pt x="9798" y="1650"/>
                    <a:pt x="9863" y="1586"/>
                    <a:pt x="9863" y="1505"/>
                  </a:cubicBezTo>
                  <a:cubicBezTo>
                    <a:pt x="9863" y="675"/>
                    <a:pt x="9189" y="1"/>
                    <a:pt x="8359" y="1"/>
                  </a:cubicBezTo>
                  <a:cubicBezTo>
                    <a:pt x="7529" y="1"/>
                    <a:pt x="6854" y="676"/>
                    <a:pt x="6854" y="1505"/>
                  </a:cubicBezTo>
                  <a:cubicBezTo>
                    <a:pt x="6854" y="1875"/>
                    <a:pt x="6988" y="2212"/>
                    <a:pt x="7209" y="2474"/>
                  </a:cubicBezTo>
                  <a:lnTo>
                    <a:pt x="6349" y="3325"/>
                  </a:lnTo>
                  <a:cubicBezTo>
                    <a:pt x="5972" y="2990"/>
                    <a:pt x="5475" y="2788"/>
                    <a:pt x="4932" y="2788"/>
                  </a:cubicBezTo>
                  <a:cubicBezTo>
                    <a:pt x="4491" y="2788"/>
                    <a:pt x="4068" y="2920"/>
                    <a:pt x="3707" y="3171"/>
                  </a:cubicBezTo>
                  <a:cubicBezTo>
                    <a:pt x="3645" y="3215"/>
                    <a:pt x="3586" y="3262"/>
                    <a:pt x="3529" y="3310"/>
                  </a:cubicBezTo>
                  <a:lnTo>
                    <a:pt x="2676" y="2449"/>
                  </a:lnTo>
                  <a:cubicBezTo>
                    <a:pt x="2884" y="2191"/>
                    <a:pt x="3010" y="1862"/>
                    <a:pt x="3010" y="1505"/>
                  </a:cubicBezTo>
                  <a:cubicBezTo>
                    <a:pt x="3010" y="676"/>
                    <a:pt x="2334" y="1"/>
                    <a:pt x="15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8"/>
            <p:cNvSpPr/>
            <p:nvPr/>
          </p:nvSpPr>
          <p:spPr>
            <a:xfrm>
              <a:off x="4671925" y="2824525"/>
              <a:ext cx="26625" cy="26600"/>
            </a:xfrm>
            <a:custGeom>
              <a:rect b="b" l="l" r="r" t="t"/>
              <a:pathLst>
                <a:path extrusionOk="0" h="1064" w="1065">
                  <a:moveTo>
                    <a:pt x="533" y="289"/>
                  </a:moveTo>
                  <a:cubicBezTo>
                    <a:pt x="666" y="289"/>
                    <a:pt x="775" y="398"/>
                    <a:pt x="775" y="532"/>
                  </a:cubicBezTo>
                  <a:cubicBezTo>
                    <a:pt x="775" y="665"/>
                    <a:pt x="666" y="774"/>
                    <a:pt x="533" y="774"/>
                  </a:cubicBezTo>
                  <a:cubicBezTo>
                    <a:pt x="399" y="774"/>
                    <a:pt x="290" y="665"/>
                    <a:pt x="290" y="532"/>
                  </a:cubicBezTo>
                  <a:cubicBezTo>
                    <a:pt x="290" y="398"/>
                    <a:pt x="399" y="289"/>
                    <a:pt x="533" y="289"/>
                  </a:cubicBezTo>
                  <a:close/>
                  <a:moveTo>
                    <a:pt x="533" y="0"/>
                  </a:moveTo>
                  <a:cubicBezTo>
                    <a:pt x="240" y="0"/>
                    <a:pt x="1" y="239"/>
                    <a:pt x="1" y="532"/>
                  </a:cubicBezTo>
                  <a:cubicBezTo>
                    <a:pt x="1" y="825"/>
                    <a:pt x="240" y="1063"/>
                    <a:pt x="533" y="1063"/>
                  </a:cubicBezTo>
                  <a:cubicBezTo>
                    <a:pt x="826" y="1063"/>
                    <a:pt x="1064" y="825"/>
                    <a:pt x="1064" y="532"/>
                  </a:cubicBezTo>
                  <a:cubicBezTo>
                    <a:pt x="1064" y="239"/>
                    <a:pt x="826" y="0"/>
                    <a:pt x="5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8"/>
            <p:cNvSpPr/>
            <p:nvPr/>
          </p:nvSpPr>
          <p:spPr>
            <a:xfrm>
              <a:off x="4500600" y="2824525"/>
              <a:ext cx="26625" cy="26600"/>
            </a:xfrm>
            <a:custGeom>
              <a:rect b="b" l="l" r="r" t="t"/>
              <a:pathLst>
                <a:path extrusionOk="0" h="1064" w="1065">
                  <a:moveTo>
                    <a:pt x="532" y="289"/>
                  </a:moveTo>
                  <a:cubicBezTo>
                    <a:pt x="666" y="289"/>
                    <a:pt x="775" y="398"/>
                    <a:pt x="775" y="532"/>
                  </a:cubicBezTo>
                  <a:cubicBezTo>
                    <a:pt x="775" y="665"/>
                    <a:pt x="666" y="774"/>
                    <a:pt x="532" y="774"/>
                  </a:cubicBezTo>
                  <a:cubicBezTo>
                    <a:pt x="399" y="774"/>
                    <a:pt x="290" y="665"/>
                    <a:pt x="290" y="532"/>
                  </a:cubicBezTo>
                  <a:cubicBezTo>
                    <a:pt x="290" y="398"/>
                    <a:pt x="399" y="289"/>
                    <a:pt x="532" y="289"/>
                  </a:cubicBezTo>
                  <a:close/>
                  <a:moveTo>
                    <a:pt x="532" y="0"/>
                  </a:moveTo>
                  <a:cubicBezTo>
                    <a:pt x="239" y="0"/>
                    <a:pt x="1" y="239"/>
                    <a:pt x="1" y="532"/>
                  </a:cubicBezTo>
                  <a:cubicBezTo>
                    <a:pt x="1" y="825"/>
                    <a:pt x="239" y="1063"/>
                    <a:pt x="532" y="1063"/>
                  </a:cubicBezTo>
                  <a:cubicBezTo>
                    <a:pt x="825" y="1063"/>
                    <a:pt x="1064" y="825"/>
                    <a:pt x="1064" y="532"/>
                  </a:cubicBezTo>
                  <a:cubicBezTo>
                    <a:pt x="1064" y="239"/>
                    <a:pt x="825" y="0"/>
                    <a:pt x="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8"/>
            <p:cNvSpPr/>
            <p:nvPr/>
          </p:nvSpPr>
          <p:spPr>
            <a:xfrm>
              <a:off x="4494600" y="2733250"/>
              <a:ext cx="29375" cy="56825"/>
            </a:xfrm>
            <a:custGeom>
              <a:rect b="b" l="l" r="r" t="t"/>
              <a:pathLst>
                <a:path extrusionOk="0" h="2273" w="1175">
                  <a:moveTo>
                    <a:pt x="500" y="0"/>
                  </a:moveTo>
                  <a:cubicBezTo>
                    <a:pt x="468" y="0"/>
                    <a:pt x="442" y="25"/>
                    <a:pt x="442" y="57"/>
                  </a:cubicBezTo>
                  <a:lnTo>
                    <a:pt x="442" y="270"/>
                  </a:lnTo>
                  <a:lnTo>
                    <a:pt x="435" y="270"/>
                  </a:lnTo>
                  <a:cubicBezTo>
                    <a:pt x="297" y="270"/>
                    <a:pt x="190" y="308"/>
                    <a:pt x="114" y="385"/>
                  </a:cubicBezTo>
                  <a:cubicBezTo>
                    <a:pt x="37" y="462"/>
                    <a:pt x="0" y="571"/>
                    <a:pt x="0" y="714"/>
                  </a:cubicBezTo>
                  <a:lnTo>
                    <a:pt x="0" y="815"/>
                  </a:lnTo>
                  <a:cubicBezTo>
                    <a:pt x="0" y="1004"/>
                    <a:pt x="49" y="1131"/>
                    <a:pt x="150" y="1196"/>
                  </a:cubicBezTo>
                  <a:cubicBezTo>
                    <a:pt x="198" y="1229"/>
                    <a:pt x="246" y="1253"/>
                    <a:pt x="292" y="1266"/>
                  </a:cubicBezTo>
                  <a:cubicBezTo>
                    <a:pt x="339" y="1280"/>
                    <a:pt x="409" y="1291"/>
                    <a:pt x="504" y="1300"/>
                  </a:cubicBezTo>
                  <a:cubicBezTo>
                    <a:pt x="598" y="1308"/>
                    <a:pt x="661" y="1317"/>
                    <a:pt x="693" y="1324"/>
                  </a:cubicBezTo>
                  <a:cubicBezTo>
                    <a:pt x="729" y="1333"/>
                    <a:pt x="761" y="1351"/>
                    <a:pt x="788" y="1375"/>
                  </a:cubicBezTo>
                  <a:cubicBezTo>
                    <a:pt x="815" y="1401"/>
                    <a:pt x="828" y="1436"/>
                    <a:pt x="828" y="1481"/>
                  </a:cubicBezTo>
                  <a:lnTo>
                    <a:pt x="828" y="1521"/>
                  </a:lnTo>
                  <a:cubicBezTo>
                    <a:pt x="828" y="1596"/>
                    <a:pt x="813" y="1647"/>
                    <a:pt x="787" y="1673"/>
                  </a:cubicBezTo>
                  <a:cubicBezTo>
                    <a:pt x="759" y="1700"/>
                    <a:pt x="710" y="1715"/>
                    <a:pt x="641" y="1715"/>
                  </a:cubicBezTo>
                  <a:lnTo>
                    <a:pt x="534" y="1715"/>
                  </a:lnTo>
                  <a:cubicBezTo>
                    <a:pt x="462" y="1715"/>
                    <a:pt x="413" y="1701"/>
                    <a:pt x="387" y="1677"/>
                  </a:cubicBezTo>
                  <a:cubicBezTo>
                    <a:pt x="360" y="1651"/>
                    <a:pt x="347" y="1604"/>
                    <a:pt x="347" y="1536"/>
                  </a:cubicBezTo>
                  <a:lnTo>
                    <a:pt x="347" y="1502"/>
                  </a:lnTo>
                  <a:cubicBezTo>
                    <a:pt x="347" y="1470"/>
                    <a:pt x="321" y="1444"/>
                    <a:pt x="289" y="1444"/>
                  </a:cubicBezTo>
                  <a:lnTo>
                    <a:pt x="57" y="1444"/>
                  </a:lnTo>
                  <a:cubicBezTo>
                    <a:pt x="25" y="1444"/>
                    <a:pt x="0" y="1470"/>
                    <a:pt x="0" y="1502"/>
                  </a:cubicBezTo>
                  <a:lnTo>
                    <a:pt x="0" y="1554"/>
                  </a:lnTo>
                  <a:cubicBezTo>
                    <a:pt x="0" y="1695"/>
                    <a:pt x="38" y="1805"/>
                    <a:pt x="115" y="1884"/>
                  </a:cubicBezTo>
                  <a:cubicBezTo>
                    <a:pt x="193" y="1963"/>
                    <a:pt x="301" y="2004"/>
                    <a:pt x="439" y="2004"/>
                  </a:cubicBezTo>
                  <a:lnTo>
                    <a:pt x="462" y="2004"/>
                  </a:lnTo>
                  <a:lnTo>
                    <a:pt x="462" y="2215"/>
                  </a:lnTo>
                  <a:cubicBezTo>
                    <a:pt x="462" y="2247"/>
                    <a:pt x="487" y="2273"/>
                    <a:pt x="518" y="2273"/>
                  </a:cubicBezTo>
                  <a:lnTo>
                    <a:pt x="675" y="2273"/>
                  </a:lnTo>
                  <a:cubicBezTo>
                    <a:pt x="705" y="2273"/>
                    <a:pt x="731" y="2247"/>
                    <a:pt x="731" y="2215"/>
                  </a:cubicBezTo>
                  <a:lnTo>
                    <a:pt x="731" y="2004"/>
                  </a:lnTo>
                  <a:lnTo>
                    <a:pt x="738" y="2004"/>
                  </a:lnTo>
                  <a:cubicBezTo>
                    <a:pt x="873" y="2004"/>
                    <a:pt x="979" y="1964"/>
                    <a:pt x="1057" y="1886"/>
                  </a:cubicBezTo>
                  <a:cubicBezTo>
                    <a:pt x="1135" y="1809"/>
                    <a:pt x="1174" y="1699"/>
                    <a:pt x="1174" y="1558"/>
                  </a:cubicBezTo>
                  <a:lnTo>
                    <a:pt x="1174" y="1455"/>
                  </a:lnTo>
                  <a:cubicBezTo>
                    <a:pt x="1174" y="1279"/>
                    <a:pt x="1127" y="1156"/>
                    <a:pt x="1031" y="1087"/>
                  </a:cubicBezTo>
                  <a:cubicBezTo>
                    <a:pt x="985" y="1054"/>
                    <a:pt x="938" y="1031"/>
                    <a:pt x="891" y="1015"/>
                  </a:cubicBezTo>
                  <a:cubicBezTo>
                    <a:pt x="843" y="1000"/>
                    <a:pt x="772" y="989"/>
                    <a:pt x="678" y="980"/>
                  </a:cubicBezTo>
                  <a:cubicBezTo>
                    <a:pt x="584" y="972"/>
                    <a:pt x="517" y="964"/>
                    <a:pt x="478" y="957"/>
                  </a:cubicBezTo>
                  <a:cubicBezTo>
                    <a:pt x="444" y="949"/>
                    <a:pt x="413" y="935"/>
                    <a:pt x="387" y="912"/>
                  </a:cubicBezTo>
                  <a:cubicBezTo>
                    <a:pt x="359" y="890"/>
                    <a:pt x="346" y="859"/>
                    <a:pt x="346" y="819"/>
                  </a:cubicBezTo>
                  <a:lnTo>
                    <a:pt x="346" y="764"/>
                  </a:lnTo>
                  <a:cubicBezTo>
                    <a:pt x="346" y="683"/>
                    <a:pt x="359" y="629"/>
                    <a:pt x="386" y="601"/>
                  </a:cubicBezTo>
                  <a:cubicBezTo>
                    <a:pt x="411" y="573"/>
                    <a:pt x="461" y="559"/>
                    <a:pt x="535" y="559"/>
                  </a:cubicBezTo>
                  <a:lnTo>
                    <a:pt x="617" y="559"/>
                  </a:lnTo>
                  <a:cubicBezTo>
                    <a:pt x="692" y="559"/>
                    <a:pt x="743" y="571"/>
                    <a:pt x="769" y="596"/>
                  </a:cubicBezTo>
                  <a:cubicBezTo>
                    <a:pt x="795" y="620"/>
                    <a:pt x="808" y="667"/>
                    <a:pt x="808" y="734"/>
                  </a:cubicBezTo>
                  <a:lnTo>
                    <a:pt x="808" y="752"/>
                  </a:lnTo>
                  <a:cubicBezTo>
                    <a:pt x="808" y="783"/>
                    <a:pt x="834" y="809"/>
                    <a:pt x="865" y="809"/>
                  </a:cubicBezTo>
                  <a:lnTo>
                    <a:pt x="1098" y="809"/>
                  </a:lnTo>
                  <a:cubicBezTo>
                    <a:pt x="1130" y="809"/>
                    <a:pt x="1155" y="784"/>
                    <a:pt x="1155" y="752"/>
                  </a:cubicBezTo>
                  <a:lnTo>
                    <a:pt x="1155" y="712"/>
                  </a:lnTo>
                  <a:cubicBezTo>
                    <a:pt x="1155" y="575"/>
                    <a:pt x="1118" y="467"/>
                    <a:pt x="1043" y="388"/>
                  </a:cubicBezTo>
                  <a:cubicBezTo>
                    <a:pt x="969" y="309"/>
                    <a:pt x="866" y="270"/>
                    <a:pt x="737" y="270"/>
                  </a:cubicBezTo>
                  <a:lnTo>
                    <a:pt x="731" y="270"/>
                  </a:lnTo>
                  <a:lnTo>
                    <a:pt x="731" y="57"/>
                  </a:lnTo>
                  <a:cubicBezTo>
                    <a:pt x="731" y="19"/>
                    <a:pt x="713" y="0"/>
                    <a:pt x="6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8"/>
            <p:cNvSpPr/>
            <p:nvPr/>
          </p:nvSpPr>
          <p:spPr>
            <a:xfrm>
              <a:off x="4674225" y="2733250"/>
              <a:ext cx="29875" cy="56825"/>
            </a:xfrm>
            <a:custGeom>
              <a:rect b="b" l="l" r="r" t="t"/>
              <a:pathLst>
                <a:path extrusionOk="0" h="2273" w="1195">
                  <a:moveTo>
                    <a:pt x="519" y="0"/>
                  </a:moveTo>
                  <a:cubicBezTo>
                    <a:pt x="488" y="0"/>
                    <a:pt x="462" y="25"/>
                    <a:pt x="462" y="57"/>
                  </a:cubicBezTo>
                  <a:lnTo>
                    <a:pt x="462" y="270"/>
                  </a:lnTo>
                  <a:lnTo>
                    <a:pt x="455" y="270"/>
                  </a:lnTo>
                  <a:cubicBezTo>
                    <a:pt x="317" y="270"/>
                    <a:pt x="210" y="308"/>
                    <a:pt x="134" y="385"/>
                  </a:cubicBezTo>
                  <a:cubicBezTo>
                    <a:pt x="57" y="462"/>
                    <a:pt x="19" y="571"/>
                    <a:pt x="19" y="714"/>
                  </a:cubicBezTo>
                  <a:lnTo>
                    <a:pt x="19" y="815"/>
                  </a:lnTo>
                  <a:cubicBezTo>
                    <a:pt x="19" y="1004"/>
                    <a:pt x="69" y="1131"/>
                    <a:pt x="170" y="1196"/>
                  </a:cubicBezTo>
                  <a:cubicBezTo>
                    <a:pt x="219" y="1229"/>
                    <a:pt x="266" y="1252"/>
                    <a:pt x="313" y="1266"/>
                  </a:cubicBezTo>
                  <a:cubicBezTo>
                    <a:pt x="359" y="1280"/>
                    <a:pt x="429" y="1291"/>
                    <a:pt x="524" y="1300"/>
                  </a:cubicBezTo>
                  <a:cubicBezTo>
                    <a:pt x="618" y="1308"/>
                    <a:pt x="681" y="1317"/>
                    <a:pt x="713" y="1324"/>
                  </a:cubicBezTo>
                  <a:cubicBezTo>
                    <a:pt x="749" y="1333"/>
                    <a:pt x="781" y="1351"/>
                    <a:pt x="808" y="1375"/>
                  </a:cubicBezTo>
                  <a:cubicBezTo>
                    <a:pt x="835" y="1401"/>
                    <a:pt x="848" y="1436"/>
                    <a:pt x="848" y="1481"/>
                  </a:cubicBezTo>
                  <a:lnTo>
                    <a:pt x="848" y="1522"/>
                  </a:lnTo>
                  <a:cubicBezTo>
                    <a:pt x="848" y="1596"/>
                    <a:pt x="834" y="1647"/>
                    <a:pt x="806" y="1673"/>
                  </a:cubicBezTo>
                  <a:cubicBezTo>
                    <a:pt x="778" y="1701"/>
                    <a:pt x="730" y="1715"/>
                    <a:pt x="660" y="1715"/>
                  </a:cubicBezTo>
                  <a:lnTo>
                    <a:pt x="568" y="1715"/>
                  </a:lnTo>
                  <a:cubicBezTo>
                    <a:pt x="491" y="1715"/>
                    <a:pt x="439" y="1702"/>
                    <a:pt x="410" y="1678"/>
                  </a:cubicBezTo>
                  <a:cubicBezTo>
                    <a:pt x="381" y="1653"/>
                    <a:pt x="367" y="1607"/>
                    <a:pt x="367" y="1539"/>
                  </a:cubicBezTo>
                  <a:lnTo>
                    <a:pt x="367" y="1521"/>
                  </a:lnTo>
                  <a:cubicBezTo>
                    <a:pt x="367" y="1489"/>
                    <a:pt x="341" y="1464"/>
                    <a:pt x="309" y="1464"/>
                  </a:cubicBezTo>
                  <a:lnTo>
                    <a:pt x="57" y="1464"/>
                  </a:lnTo>
                  <a:cubicBezTo>
                    <a:pt x="25" y="1464"/>
                    <a:pt x="1" y="1489"/>
                    <a:pt x="1" y="1521"/>
                  </a:cubicBezTo>
                  <a:lnTo>
                    <a:pt x="1" y="1552"/>
                  </a:lnTo>
                  <a:cubicBezTo>
                    <a:pt x="1" y="1693"/>
                    <a:pt x="40" y="1804"/>
                    <a:pt x="117" y="1884"/>
                  </a:cubicBezTo>
                  <a:cubicBezTo>
                    <a:pt x="195" y="1963"/>
                    <a:pt x="304" y="2004"/>
                    <a:pt x="444" y="2004"/>
                  </a:cubicBezTo>
                  <a:lnTo>
                    <a:pt x="462" y="2004"/>
                  </a:lnTo>
                  <a:lnTo>
                    <a:pt x="462" y="2216"/>
                  </a:lnTo>
                  <a:cubicBezTo>
                    <a:pt x="462" y="2247"/>
                    <a:pt x="488" y="2273"/>
                    <a:pt x="519" y="2273"/>
                  </a:cubicBezTo>
                  <a:lnTo>
                    <a:pt x="695" y="2273"/>
                  </a:lnTo>
                  <a:cubicBezTo>
                    <a:pt x="726" y="2273"/>
                    <a:pt x="751" y="2247"/>
                    <a:pt x="751" y="2216"/>
                  </a:cubicBezTo>
                  <a:lnTo>
                    <a:pt x="751" y="2004"/>
                  </a:lnTo>
                  <a:lnTo>
                    <a:pt x="758" y="2004"/>
                  </a:lnTo>
                  <a:cubicBezTo>
                    <a:pt x="893" y="2004"/>
                    <a:pt x="999" y="1964"/>
                    <a:pt x="1077" y="1886"/>
                  </a:cubicBezTo>
                  <a:cubicBezTo>
                    <a:pt x="1155" y="1809"/>
                    <a:pt x="1194" y="1699"/>
                    <a:pt x="1194" y="1558"/>
                  </a:cubicBezTo>
                  <a:lnTo>
                    <a:pt x="1194" y="1455"/>
                  </a:lnTo>
                  <a:cubicBezTo>
                    <a:pt x="1194" y="1279"/>
                    <a:pt x="1147" y="1155"/>
                    <a:pt x="1052" y="1086"/>
                  </a:cubicBezTo>
                  <a:cubicBezTo>
                    <a:pt x="1005" y="1054"/>
                    <a:pt x="958" y="1031"/>
                    <a:pt x="911" y="1015"/>
                  </a:cubicBezTo>
                  <a:cubicBezTo>
                    <a:pt x="863" y="1000"/>
                    <a:pt x="792" y="987"/>
                    <a:pt x="699" y="979"/>
                  </a:cubicBezTo>
                  <a:cubicBezTo>
                    <a:pt x="604" y="971"/>
                    <a:pt x="537" y="964"/>
                    <a:pt x="498" y="957"/>
                  </a:cubicBezTo>
                  <a:cubicBezTo>
                    <a:pt x="464" y="949"/>
                    <a:pt x="433" y="934"/>
                    <a:pt x="407" y="911"/>
                  </a:cubicBezTo>
                  <a:cubicBezTo>
                    <a:pt x="380" y="889"/>
                    <a:pt x="367" y="858"/>
                    <a:pt x="367" y="818"/>
                  </a:cubicBezTo>
                  <a:lnTo>
                    <a:pt x="367" y="764"/>
                  </a:lnTo>
                  <a:cubicBezTo>
                    <a:pt x="367" y="683"/>
                    <a:pt x="379" y="629"/>
                    <a:pt x="405" y="601"/>
                  </a:cubicBezTo>
                  <a:cubicBezTo>
                    <a:pt x="431" y="572"/>
                    <a:pt x="481" y="559"/>
                    <a:pt x="554" y="559"/>
                  </a:cubicBezTo>
                  <a:lnTo>
                    <a:pt x="640" y="559"/>
                  </a:lnTo>
                  <a:cubicBezTo>
                    <a:pt x="713" y="559"/>
                    <a:pt x="764" y="571"/>
                    <a:pt x="789" y="597"/>
                  </a:cubicBezTo>
                  <a:cubicBezTo>
                    <a:pt x="815" y="621"/>
                    <a:pt x="828" y="669"/>
                    <a:pt x="828" y="738"/>
                  </a:cubicBezTo>
                  <a:lnTo>
                    <a:pt x="828" y="772"/>
                  </a:lnTo>
                  <a:cubicBezTo>
                    <a:pt x="828" y="802"/>
                    <a:pt x="854" y="828"/>
                    <a:pt x="885" y="828"/>
                  </a:cubicBezTo>
                  <a:lnTo>
                    <a:pt x="1118" y="828"/>
                  </a:lnTo>
                  <a:cubicBezTo>
                    <a:pt x="1149" y="828"/>
                    <a:pt x="1175" y="802"/>
                    <a:pt x="1175" y="772"/>
                  </a:cubicBezTo>
                  <a:lnTo>
                    <a:pt x="1175" y="719"/>
                  </a:lnTo>
                  <a:cubicBezTo>
                    <a:pt x="1175" y="580"/>
                    <a:pt x="1138" y="470"/>
                    <a:pt x="1063" y="390"/>
                  </a:cubicBezTo>
                  <a:cubicBezTo>
                    <a:pt x="989" y="310"/>
                    <a:pt x="887" y="270"/>
                    <a:pt x="757" y="270"/>
                  </a:cubicBezTo>
                  <a:lnTo>
                    <a:pt x="732" y="270"/>
                  </a:lnTo>
                  <a:lnTo>
                    <a:pt x="732" y="57"/>
                  </a:lnTo>
                  <a:cubicBezTo>
                    <a:pt x="732" y="25"/>
                    <a:pt x="707" y="0"/>
                    <a:pt x="6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 name="Google Shape;2503;p88"/>
          <p:cNvGrpSpPr/>
          <p:nvPr/>
        </p:nvGrpSpPr>
        <p:grpSpPr>
          <a:xfrm>
            <a:off x="4800584" y="2754909"/>
            <a:ext cx="290724" cy="277827"/>
            <a:chOff x="3982300" y="2636875"/>
            <a:chExt cx="258100" cy="246650"/>
          </a:xfrm>
        </p:grpSpPr>
        <p:sp>
          <p:nvSpPr>
            <p:cNvPr id="2504" name="Google Shape;2504;p88"/>
            <p:cNvSpPr/>
            <p:nvPr/>
          </p:nvSpPr>
          <p:spPr>
            <a:xfrm>
              <a:off x="4017750" y="2738850"/>
              <a:ext cx="26625" cy="26600"/>
            </a:xfrm>
            <a:custGeom>
              <a:rect b="b" l="l" r="r" t="t"/>
              <a:pathLst>
                <a:path extrusionOk="0" h="1064" w="1065">
                  <a:moveTo>
                    <a:pt x="533" y="290"/>
                  </a:moveTo>
                  <a:cubicBezTo>
                    <a:pt x="666" y="290"/>
                    <a:pt x="774" y="398"/>
                    <a:pt x="774" y="532"/>
                  </a:cubicBezTo>
                  <a:cubicBezTo>
                    <a:pt x="774" y="666"/>
                    <a:pt x="666" y="775"/>
                    <a:pt x="533" y="775"/>
                  </a:cubicBezTo>
                  <a:cubicBezTo>
                    <a:pt x="399" y="775"/>
                    <a:pt x="290" y="666"/>
                    <a:pt x="290" y="532"/>
                  </a:cubicBezTo>
                  <a:cubicBezTo>
                    <a:pt x="290" y="398"/>
                    <a:pt x="399" y="290"/>
                    <a:pt x="533" y="290"/>
                  </a:cubicBezTo>
                  <a:close/>
                  <a:moveTo>
                    <a:pt x="533" y="0"/>
                  </a:moveTo>
                  <a:cubicBezTo>
                    <a:pt x="239" y="0"/>
                    <a:pt x="0" y="239"/>
                    <a:pt x="0" y="532"/>
                  </a:cubicBezTo>
                  <a:cubicBezTo>
                    <a:pt x="0" y="825"/>
                    <a:pt x="239" y="1064"/>
                    <a:pt x="533" y="1064"/>
                  </a:cubicBezTo>
                  <a:cubicBezTo>
                    <a:pt x="826" y="1064"/>
                    <a:pt x="1064" y="825"/>
                    <a:pt x="1064" y="532"/>
                  </a:cubicBezTo>
                  <a:cubicBezTo>
                    <a:pt x="1064" y="239"/>
                    <a:pt x="826" y="0"/>
                    <a:pt x="5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8"/>
            <p:cNvSpPr/>
            <p:nvPr/>
          </p:nvSpPr>
          <p:spPr>
            <a:xfrm>
              <a:off x="3982300" y="2636875"/>
              <a:ext cx="258100" cy="246650"/>
            </a:xfrm>
            <a:custGeom>
              <a:rect b="b" l="l" r="r" t="t"/>
              <a:pathLst>
                <a:path extrusionOk="0" h="9866" w="10324">
                  <a:moveTo>
                    <a:pt x="9777" y="292"/>
                  </a:moveTo>
                  <a:cubicBezTo>
                    <a:pt x="9910" y="292"/>
                    <a:pt x="10019" y="400"/>
                    <a:pt x="10019" y="533"/>
                  </a:cubicBezTo>
                  <a:cubicBezTo>
                    <a:pt x="10019" y="667"/>
                    <a:pt x="9910" y="776"/>
                    <a:pt x="9777" y="776"/>
                  </a:cubicBezTo>
                  <a:cubicBezTo>
                    <a:pt x="9643" y="776"/>
                    <a:pt x="9534" y="667"/>
                    <a:pt x="9534" y="533"/>
                  </a:cubicBezTo>
                  <a:cubicBezTo>
                    <a:pt x="9534" y="400"/>
                    <a:pt x="9643" y="292"/>
                    <a:pt x="9777" y="292"/>
                  </a:cubicBezTo>
                  <a:close/>
                  <a:moveTo>
                    <a:pt x="6350" y="2041"/>
                  </a:moveTo>
                  <a:cubicBezTo>
                    <a:pt x="6484" y="2041"/>
                    <a:pt x="6592" y="2150"/>
                    <a:pt x="6592" y="2284"/>
                  </a:cubicBezTo>
                  <a:cubicBezTo>
                    <a:pt x="6592" y="2417"/>
                    <a:pt x="6484" y="2525"/>
                    <a:pt x="6350" y="2525"/>
                  </a:cubicBezTo>
                  <a:cubicBezTo>
                    <a:pt x="6217" y="2525"/>
                    <a:pt x="6108" y="2417"/>
                    <a:pt x="6108" y="2284"/>
                  </a:cubicBezTo>
                  <a:cubicBezTo>
                    <a:pt x="6108" y="2150"/>
                    <a:pt x="6217" y="2041"/>
                    <a:pt x="6350" y="2041"/>
                  </a:cubicBezTo>
                  <a:close/>
                  <a:moveTo>
                    <a:pt x="9777" y="2051"/>
                  </a:moveTo>
                  <a:cubicBezTo>
                    <a:pt x="9910" y="2051"/>
                    <a:pt x="10019" y="2159"/>
                    <a:pt x="10019" y="2293"/>
                  </a:cubicBezTo>
                  <a:cubicBezTo>
                    <a:pt x="10019" y="2427"/>
                    <a:pt x="9910" y="2536"/>
                    <a:pt x="9777" y="2536"/>
                  </a:cubicBezTo>
                  <a:cubicBezTo>
                    <a:pt x="9643" y="2536"/>
                    <a:pt x="9534" y="2427"/>
                    <a:pt x="9534" y="2293"/>
                  </a:cubicBezTo>
                  <a:cubicBezTo>
                    <a:pt x="9534" y="2159"/>
                    <a:pt x="9643" y="2051"/>
                    <a:pt x="9777" y="2051"/>
                  </a:cubicBezTo>
                  <a:close/>
                  <a:moveTo>
                    <a:pt x="7920" y="2429"/>
                  </a:moveTo>
                  <a:lnTo>
                    <a:pt x="7920" y="3912"/>
                  </a:lnTo>
                  <a:lnTo>
                    <a:pt x="6865" y="3912"/>
                  </a:lnTo>
                  <a:cubicBezTo>
                    <a:pt x="6801" y="3688"/>
                    <a:pt x="6596" y="3523"/>
                    <a:pt x="6353" y="3523"/>
                  </a:cubicBezTo>
                  <a:cubicBezTo>
                    <a:pt x="6111" y="3523"/>
                    <a:pt x="5905" y="3688"/>
                    <a:pt x="5842" y="3912"/>
                  </a:cubicBezTo>
                  <a:lnTo>
                    <a:pt x="4889" y="3912"/>
                  </a:lnTo>
                  <a:cubicBezTo>
                    <a:pt x="4851" y="3912"/>
                    <a:pt x="4815" y="3918"/>
                    <a:pt x="4780" y="3928"/>
                  </a:cubicBezTo>
                  <a:lnTo>
                    <a:pt x="4780" y="2539"/>
                  </a:lnTo>
                  <a:cubicBezTo>
                    <a:pt x="4780" y="2478"/>
                    <a:pt x="4829" y="2429"/>
                    <a:pt x="4889" y="2429"/>
                  </a:cubicBezTo>
                  <a:lnTo>
                    <a:pt x="5842" y="2429"/>
                  </a:lnTo>
                  <a:cubicBezTo>
                    <a:pt x="5905" y="2653"/>
                    <a:pt x="6111" y="2818"/>
                    <a:pt x="6353" y="2818"/>
                  </a:cubicBezTo>
                  <a:cubicBezTo>
                    <a:pt x="6596" y="2818"/>
                    <a:pt x="6801" y="2653"/>
                    <a:pt x="6865" y="2429"/>
                  </a:cubicBezTo>
                  <a:close/>
                  <a:moveTo>
                    <a:pt x="6350" y="3808"/>
                  </a:moveTo>
                  <a:cubicBezTo>
                    <a:pt x="6484" y="3808"/>
                    <a:pt x="6592" y="3916"/>
                    <a:pt x="6592" y="4050"/>
                  </a:cubicBezTo>
                  <a:cubicBezTo>
                    <a:pt x="6592" y="4183"/>
                    <a:pt x="6484" y="4292"/>
                    <a:pt x="6350" y="4292"/>
                  </a:cubicBezTo>
                  <a:cubicBezTo>
                    <a:pt x="6217" y="4292"/>
                    <a:pt x="6108" y="4183"/>
                    <a:pt x="6108" y="4050"/>
                  </a:cubicBezTo>
                  <a:cubicBezTo>
                    <a:pt x="6108" y="3916"/>
                    <a:pt x="6217" y="3808"/>
                    <a:pt x="6350" y="3808"/>
                  </a:cubicBezTo>
                  <a:close/>
                  <a:moveTo>
                    <a:pt x="9777" y="3811"/>
                  </a:moveTo>
                  <a:cubicBezTo>
                    <a:pt x="9910" y="3811"/>
                    <a:pt x="10019" y="3920"/>
                    <a:pt x="10019" y="4054"/>
                  </a:cubicBezTo>
                  <a:cubicBezTo>
                    <a:pt x="10019" y="4186"/>
                    <a:pt x="9910" y="4295"/>
                    <a:pt x="9777" y="4295"/>
                  </a:cubicBezTo>
                  <a:cubicBezTo>
                    <a:pt x="9643" y="4295"/>
                    <a:pt x="9534" y="4186"/>
                    <a:pt x="9534" y="4054"/>
                  </a:cubicBezTo>
                  <a:cubicBezTo>
                    <a:pt x="9534" y="3920"/>
                    <a:pt x="9643" y="3811"/>
                    <a:pt x="9777" y="3811"/>
                  </a:cubicBezTo>
                  <a:close/>
                  <a:moveTo>
                    <a:pt x="7920" y="4201"/>
                  </a:moveTo>
                  <a:lnTo>
                    <a:pt x="7920" y="5685"/>
                  </a:lnTo>
                  <a:lnTo>
                    <a:pt x="6861" y="5685"/>
                  </a:lnTo>
                  <a:cubicBezTo>
                    <a:pt x="6861" y="5685"/>
                    <a:pt x="6593" y="5285"/>
                    <a:pt x="6350" y="5285"/>
                  </a:cubicBezTo>
                  <a:cubicBezTo>
                    <a:pt x="6090" y="5285"/>
                    <a:pt x="5874" y="5471"/>
                    <a:pt x="5828" y="5723"/>
                  </a:cubicBezTo>
                  <a:lnTo>
                    <a:pt x="4885" y="5723"/>
                  </a:lnTo>
                  <a:cubicBezTo>
                    <a:pt x="4824" y="5718"/>
                    <a:pt x="4780" y="5608"/>
                    <a:pt x="4780" y="5608"/>
                  </a:cubicBezTo>
                  <a:lnTo>
                    <a:pt x="4780" y="4311"/>
                  </a:lnTo>
                  <a:cubicBezTo>
                    <a:pt x="4780" y="4250"/>
                    <a:pt x="4829" y="4201"/>
                    <a:pt x="4889" y="4201"/>
                  </a:cubicBezTo>
                  <a:lnTo>
                    <a:pt x="5842" y="4201"/>
                  </a:lnTo>
                  <a:cubicBezTo>
                    <a:pt x="5905" y="4425"/>
                    <a:pt x="6111" y="4589"/>
                    <a:pt x="6353" y="4589"/>
                  </a:cubicBezTo>
                  <a:cubicBezTo>
                    <a:pt x="6596" y="4589"/>
                    <a:pt x="6802" y="4425"/>
                    <a:pt x="6865" y="4201"/>
                  </a:cubicBezTo>
                  <a:close/>
                  <a:moveTo>
                    <a:pt x="9777" y="5571"/>
                  </a:moveTo>
                  <a:cubicBezTo>
                    <a:pt x="9910" y="5571"/>
                    <a:pt x="10019" y="5680"/>
                    <a:pt x="10019" y="5813"/>
                  </a:cubicBezTo>
                  <a:cubicBezTo>
                    <a:pt x="10019" y="5947"/>
                    <a:pt x="9910" y="6055"/>
                    <a:pt x="9777" y="6055"/>
                  </a:cubicBezTo>
                  <a:cubicBezTo>
                    <a:pt x="9643" y="6055"/>
                    <a:pt x="9534" y="5947"/>
                    <a:pt x="9534" y="5813"/>
                  </a:cubicBezTo>
                  <a:cubicBezTo>
                    <a:pt x="9534" y="5680"/>
                    <a:pt x="9643" y="5571"/>
                    <a:pt x="9777" y="5571"/>
                  </a:cubicBezTo>
                  <a:close/>
                  <a:moveTo>
                    <a:pt x="6350" y="5574"/>
                  </a:moveTo>
                  <a:cubicBezTo>
                    <a:pt x="6484" y="5574"/>
                    <a:pt x="6592" y="5683"/>
                    <a:pt x="6592" y="5816"/>
                  </a:cubicBezTo>
                  <a:cubicBezTo>
                    <a:pt x="6592" y="5950"/>
                    <a:pt x="6484" y="6059"/>
                    <a:pt x="6350" y="6059"/>
                  </a:cubicBezTo>
                  <a:cubicBezTo>
                    <a:pt x="6217" y="6059"/>
                    <a:pt x="6108" y="5950"/>
                    <a:pt x="6108" y="5816"/>
                  </a:cubicBezTo>
                  <a:cubicBezTo>
                    <a:pt x="6108" y="5683"/>
                    <a:pt x="6217" y="5574"/>
                    <a:pt x="6350" y="5574"/>
                  </a:cubicBezTo>
                  <a:close/>
                  <a:moveTo>
                    <a:pt x="1951" y="5520"/>
                  </a:moveTo>
                  <a:cubicBezTo>
                    <a:pt x="2151" y="5520"/>
                    <a:pt x="2325" y="5767"/>
                    <a:pt x="2356" y="6079"/>
                  </a:cubicBezTo>
                  <a:cubicBezTo>
                    <a:pt x="2230" y="6124"/>
                    <a:pt x="2093" y="6149"/>
                    <a:pt x="1951" y="6149"/>
                  </a:cubicBezTo>
                  <a:cubicBezTo>
                    <a:pt x="1808" y="6149"/>
                    <a:pt x="1671" y="6124"/>
                    <a:pt x="1545" y="6079"/>
                  </a:cubicBezTo>
                  <a:cubicBezTo>
                    <a:pt x="1576" y="5767"/>
                    <a:pt x="1749" y="5520"/>
                    <a:pt x="1951" y="5520"/>
                  </a:cubicBezTo>
                  <a:close/>
                  <a:moveTo>
                    <a:pt x="7920" y="5974"/>
                  </a:moveTo>
                  <a:lnTo>
                    <a:pt x="7920" y="7419"/>
                  </a:lnTo>
                  <a:lnTo>
                    <a:pt x="6859" y="7419"/>
                  </a:lnTo>
                  <a:cubicBezTo>
                    <a:pt x="6793" y="7210"/>
                    <a:pt x="6590" y="7050"/>
                    <a:pt x="6350" y="7050"/>
                  </a:cubicBezTo>
                  <a:cubicBezTo>
                    <a:pt x="6107" y="7050"/>
                    <a:pt x="5902" y="7215"/>
                    <a:pt x="5838" y="7437"/>
                  </a:cubicBezTo>
                  <a:lnTo>
                    <a:pt x="4884" y="7437"/>
                  </a:lnTo>
                  <a:cubicBezTo>
                    <a:pt x="4884" y="7437"/>
                    <a:pt x="4883" y="7437"/>
                    <a:pt x="4883" y="7437"/>
                  </a:cubicBezTo>
                  <a:cubicBezTo>
                    <a:pt x="4824" y="7437"/>
                    <a:pt x="4780" y="7328"/>
                    <a:pt x="4780" y="7328"/>
                  </a:cubicBezTo>
                  <a:lnTo>
                    <a:pt x="4780" y="5991"/>
                  </a:lnTo>
                  <a:cubicBezTo>
                    <a:pt x="4780" y="5991"/>
                    <a:pt x="4846" y="6008"/>
                    <a:pt x="4884" y="6012"/>
                  </a:cubicBezTo>
                  <a:lnTo>
                    <a:pt x="5854" y="6012"/>
                  </a:lnTo>
                  <a:cubicBezTo>
                    <a:pt x="5931" y="6206"/>
                    <a:pt x="6124" y="6348"/>
                    <a:pt x="6350" y="6348"/>
                  </a:cubicBezTo>
                  <a:cubicBezTo>
                    <a:pt x="6593" y="6348"/>
                    <a:pt x="6799" y="6185"/>
                    <a:pt x="6861" y="5974"/>
                  </a:cubicBezTo>
                  <a:close/>
                  <a:moveTo>
                    <a:pt x="9777" y="7330"/>
                  </a:moveTo>
                  <a:cubicBezTo>
                    <a:pt x="9910" y="7330"/>
                    <a:pt x="10019" y="7439"/>
                    <a:pt x="10019" y="7573"/>
                  </a:cubicBezTo>
                  <a:cubicBezTo>
                    <a:pt x="10019" y="7707"/>
                    <a:pt x="9910" y="7815"/>
                    <a:pt x="9777" y="7815"/>
                  </a:cubicBezTo>
                  <a:cubicBezTo>
                    <a:pt x="9643" y="7815"/>
                    <a:pt x="9534" y="7707"/>
                    <a:pt x="9534" y="7573"/>
                  </a:cubicBezTo>
                  <a:cubicBezTo>
                    <a:pt x="9534" y="7439"/>
                    <a:pt x="9643" y="7330"/>
                    <a:pt x="9777" y="7330"/>
                  </a:cubicBezTo>
                  <a:close/>
                  <a:moveTo>
                    <a:pt x="6350" y="7340"/>
                  </a:moveTo>
                  <a:cubicBezTo>
                    <a:pt x="6484" y="7340"/>
                    <a:pt x="6592" y="7450"/>
                    <a:pt x="6592" y="7583"/>
                  </a:cubicBezTo>
                  <a:cubicBezTo>
                    <a:pt x="6592" y="7717"/>
                    <a:pt x="6484" y="7825"/>
                    <a:pt x="6350" y="7825"/>
                  </a:cubicBezTo>
                  <a:cubicBezTo>
                    <a:pt x="6217" y="7825"/>
                    <a:pt x="6108" y="7717"/>
                    <a:pt x="6108" y="7583"/>
                  </a:cubicBezTo>
                  <a:cubicBezTo>
                    <a:pt x="6108" y="7450"/>
                    <a:pt x="6217" y="7340"/>
                    <a:pt x="6350" y="7340"/>
                  </a:cubicBezTo>
                  <a:close/>
                  <a:moveTo>
                    <a:pt x="9777" y="9091"/>
                  </a:moveTo>
                  <a:cubicBezTo>
                    <a:pt x="9910" y="9091"/>
                    <a:pt x="10019" y="9199"/>
                    <a:pt x="10019" y="9333"/>
                  </a:cubicBezTo>
                  <a:cubicBezTo>
                    <a:pt x="10019" y="9466"/>
                    <a:pt x="9910" y="9575"/>
                    <a:pt x="9777" y="9575"/>
                  </a:cubicBezTo>
                  <a:cubicBezTo>
                    <a:pt x="9643" y="9575"/>
                    <a:pt x="9534" y="9466"/>
                    <a:pt x="9534" y="9333"/>
                  </a:cubicBezTo>
                  <a:cubicBezTo>
                    <a:pt x="9534" y="9199"/>
                    <a:pt x="9643" y="9091"/>
                    <a:pt x="9777" y="9091"/>
                  </a:cubicBezTo>
                  <a:close/>
                  <a:moveTo>
                    <a:pt x="9773" y="1"/>
                  </a:moveTo>
                  <a:cubicBezTo>
                    <a:pt x="9530" y="1"/>
                    <a:pt x="9326" y="164"/>
                    <a:pt x="9263" y="386"/>
                  </a:cubicBezTo>
                  <a:lnTo>
                    <a:pt x="8372" y="386"/>
                  </a:lnTo>
                  <a:cubicBezTo>
                    <a:pt x="8122" y="386"/>
                    <a:pt x="7920" y="590"/>
                    <a:pt x="7920" y="840"/>
                  </a:cubicBezTo>
                  <a:lnTo>
                    <a:pt x="7920" y="2140"/>
                  </a:lnTo>
                  <a:lnTo>
                    <a:pt x="6865" y="2140"/>
                  </a:lnTo>
                  <a:cubicBezTo>
                    <a:pt x="6801" y="1917"/>
                    <a:pt x="6596" y="1752"/>
                    <a:pt x="6353" y="1752"/>
                  </a:cubicBezTo>
                  <a:cubicBezTo>
                    <a:pt x="6111" y="1752"/>
                    <a:pt x="5905" y="1917"/>
                    <a:pt x="5842" y="2140"/>
                  </a:cubicBezTo>
                  <a:lnTo>
                    <a:pt x="4890" y="2140"/>
                  </a:lnTo>
                  <a:cubicBezTo>
                    <a:pt x="4669" y="2140"/>
                    <a:pt x="4491" y="2319"/>
                    <a:pt x="4491" y="2539"/>
                  </a:cubicBezTo>
                  <a:lnTo>
                    <a:pt x="4491" y="4798"/>
                  </a:lnTo>
                  <a:lnTo>
                    <a:pt x="3456" y="4798"/>
                  </a:lnTo>
                  <a:cubicBezTo>
                    <a:pt x="3437" y="4589"/>
                    <a:pt x="3373" y="4387"/>
                    <a:pt x="3270" y="4205"/>
                  </a:cubicBezTo>
                  <a:cubicBezTo>
                    <a:pt x="3244" y="4158"/>
                    <a:pt x="3195" y="4132"/>
                    <a:pt x="3144" y="4132"/>
                  </a:cubicBezTo>
                  <a:cubicBezTo>
                    <a:pt x="3120" y="4132"/>
                    <a:pt x="3096" y="4138"/>
                    <a:pt x="3074" y="4150"/>
                  </a:cubicBezTo>
                  <a:cubicBezTo>
                    <a:pt x="3004" y="4189"/>
                    <a:pt x="2979" y="4278"/>
                    <a:pt x="3018" y="4348"/>
                  </a:cubicBezTo>
                  <a:cubicBezTo>
                    <a:pt x="3121" y="4528"/>
                    <a:pt x="3175" y="4733"/>
                    <a:pt x="3175" y="4943"/>
                  </a:cubicBezTo>
                  <a:cubicBezTo>
                    <a:pt x="3175" y="5361"/>
                    <a:pt x="2963" y="5729"/>
                    <a:pt x="2640" y="5947"/>
                  </a:cubicBezTo>
                  <a:cubicBezTo>
                    <a:pt x="2564" y="5536"/>
                    <a:pt x="2293" y="5239"/>
                    <a:pt x="1963" y="5239"/>
                  </a:cubicBezTo>
                  <a:cubicBezTo>
                    <a:pt x="1632" y="5239"/>
                    <a:pt x="1362" y="5536"/>
                    <a:pt x="1285" y="5947"/>
                  </a:cubicBezTo>
                  <a:cubicBezTo>
                    <a:pt x="777" y="5604"/>
                    <a:pt x="543" y="4886"/>
                    <a:pt x="981" y="4193"/>
                  </a:cubicBezTo>
                  <a:cubicBezTo>
                    <a:pt x="1024" y="4125"/>
                    <a:pt x="1079" y="4065"/>
                    <a:pt x="1142" y="4017"/>
                  </a:cubicBezTo>
                  <a:cubicBezTo>
                    <a:pt x="1402" y="3822"/>
                    <a:pt x="1687" y="3731"/>
                    <a:pt x="1962" y="3731"/>
                  </a:cubicBezTo>
                  <a:cubicBezTo>
                    <a:pt x="2204" y="3731"/>
                    <a:pt x="2438" y="3802"/>
                    <a:pt x="2639" y="3936"/>
                  </a:cubicBezTo>
                  <a:cubicBezTo>
                    <a:pt x="2664" y="3953"/>
                    <a:pt x="2692" y="3961"/>
                    <a:pt x="2719" y="3961"/>
                  </a:cubicBezTo>
                  <a:cubicBezTo>
                    <a:pt x="2799" y="3961"/>
                    <a:pt x="2877" y="3895"/>
                    <a:pt x="2865" y="3779"/>
                  </a:cubicBezTo>
                  <a:cubicBezTo>
                    <a:pt x="2863" y="3754"/>
                    <a:pt x="2851" y="3732"/>
                    <a:pt x="2831" y="3718"/>
                  </a:cubicBezTo>
                  <a:cubicBezTo>
                    <a:pt x="2576" y="3538"/>
                    <a:pt x="2275" y="3442"/>
                    <a:pt x="1962" y="3442"/>
                  </a:cubicBezTo>
                  <a:cubicBezTo>
                    <a:pt x="1628" y="3442"/>
                    <a:pt x="1280" y="3551"/>
                    <a:pt x="964" y="3784"/>
                  </a:cubicBezTo>
                  <a:cubicBezTo>
                    <a:pt x="876" y="3849"/>
                    <a:pt x="800" y="3929"/>
                    <a:pt x="742" y="4022"/>
                  </a:cubicBezTo>
                  <a:cubicBezTo>
                    <a:pt x="1" y="5204"/>
                    <a:pt x="840" y="6444"/>
                    <a:pt x="1963" y="6444"/>
                  </a:cubicBezTo>
                  <a:cubicBezTo>
                    <a:pt x="2742" y="6444"/>
                    <a:pt x="3383" y="5847"/>
                    <a:pt x="3456" y="5087"/>
                  </a:cubicBezTo>
                  <a:lnTo>
                    <a:pt x="4491" y="5087"/>
                  </a:lnTo>
                  <a:lnTo>
                    <a:pt x="4491" y="7328"/>
                  </a:lnTo>
                  <a:cubicBezTo>
                    <a:pt x="4491" y="7328"/>
                    <a:pt x="4655" y="7707"/>
                    <a:pt x="4867" y="7707"/>
                  </a:cubicBezTo>
                  <a:cubicBezTo>
                    <a:pt x="4873" y="7707"/>
                    <a:pt x="4878" y="7707"/>
                    <a:pt x="4884" y="7707"/>
                  </a:cubicBezTo>
                  <a:lnTo>
                    <a:pt x="5838" y="7707"/>
                  </a:lnTo>
                  <a:cubicBezTo>
                    <a:pt x="5901" y="7950"/>
                    <a:pt x="6107" y="8115"/>
                    <a:pt x="6350" y="8115"/>
                  </a:cubicBezTo>
                  <a:cubicBezTo>
                    <a:pt x="6596" y="8115"/>
                    <a:pt x="6805" y="7946"/>
                    <a:pt x="6865" y="7726"/>
                  </a:cubicBezTo>
                  <a:lnTo>
                    <a:pt x="7920" y="7726"/>
                  </a:lnTo>
                  <a:lnTo>
                    <a:pt x="7920" y="9027"/>
                  </a:lnTo>
                  <a:cubicBezTo>
                    <a:pt x="7920" y="9277"/>
                    <a:pt x="8122" y="9480"/>
                    <a:pt x="8372" y="9480"/>
                  </a:cubicBezTo>
                  <a:lnTo>
                    <a:pt x="9263" y="9480"/>
                  </a:lnTo>
                  <a:cubicBezTo>
                    <a:pt x="9326" y="9702"/>
                    <a:pt x="9530" y="9866"/>
                    <a:pt x="9773" y="9866"/>
                  </a:cubicBezTo>
                  <a:cubicBezTo>
                    <a:pt x="9790" y="9866"/>
                    <a:pt x="9808" y="9865"/>
                    <a:pt x="9825" y="9863"/>
                  </a:cubicBezTo>
                  <a:cubicBezTo>
                    <a:pt x="10081" y="9839"/>
                    <a:pt x="10285" y="9628"/>
                    <a:pt x="10303" y="9372"/>
                  </a:cubicBezTo>
                  <a:cubicBezTo>
                    <a:pt x="10323" y="9062"/>
                    <a:pt x="10077" y="8804"/>
                    <a:pt x="9773" y="8804"/>
                  </a:cubicBezTo>
                  <a:cubicBezTo>
                    <a:pt x="9531" y="8804"/>
                    <a:pt x="9326" y="8967"/>
                    <a:pt x="9263" y="9191"/>
                  </a:cubicBezTo>
                  <a:lnTo>
                    <a:pt x="8372" y="9191"/>
                  </a:lnTo>
                  <a:cubicBezTo>
                    <a:pt x="8282" y="9191"/>
                    <a:pt x="8209" y="9118"/>
                    <a:pt x="8209" y="9027"/>
                  </a:cubicBezTo>
                  <a:lnTo>
                    <a:pt x="8209" y="7726"/>
                  </a:lnTo>
                  <a:lnTo>
                    <a:pt x="9263" y="7726"/>
                  </a:lnTo>
                  <a:cubicBezTo>
                    <a:pt x="9326" y="7949"/>
                    <a:pt x="9530" y="8112"/>
                    <a:pt x="9773" y="8112"/>
                  </a:cubicBezTo>
                  <a:cubicBezTo>
                    <a:pt x="9790" y="8112"/>
                    <a:pt x="9808" y="8111"/>
                    <a:pt x="9825" y="8110"/>
                  </a:cubicBezTo>
                  <a:cubicBezTo>
                    <a:pt x="10081" y="8085"/>
                    <a:pt x="10285" y="7875"/>
                    <a:pt x="10303" y="7618"/>
                  </a:cubicBezTo>
                  <a:cubicBezTo>
                    <a:pt x="10323" y="7310"/>
                    <a:pt x="10078" y="7052"/>
                    <a:pt x="9773" y="7052"/>
                  </a:cubicBezTo>
                  <a:cubicBezTo>
                    <a:pt x="9530" y="7052"/>
                    <a:pt x="9326" y="7215"/>
                    <a:pt x="9263" y="7437"/>
                  </a:cubicBezTo>
                  <a:lnTo>
                    <a:pt x="8209" y="7437"/>
                  </a:lnTo>
                  <a:lnTo>
                    <a:pt x="8189" y="5954"/>
                  </a:lnTo>
                  <a:lnTo>
                    <a:pt x="9244" y="5954"/>
                  </a:lnTo>
                  <a:cubicBezTo>
                    <a:pt x="9308" y="6174"/>
                    <a:pt x="9512" y="6336"/>
                    <a:pt x="9752" y="6336"/>
                  </a:cubicBezTo>
                  <a:cubicBezTo>
                    <a:pt x="9770" y="6336"/>
                    <a:pt x="9788" y="6336"/>
                    <a:pt x="9807" y="6334"/>
                  </a:cubicBezTo>
                  <a:cubicBezTo>
                    <a:pt x="10063" y="6309"/>
                    <a:pt x="10267" y="6099"/>
                    <a:pt x="10283" y="5842"/>
                  </a:cubicBezTo>
                  <a:cubicBezTo>
                    <a:pt x="10304" y="5534"/>
                    <a:pt x="10059" y="5275"/>
                    <a:pt x="9754" y="5275"/>
                  </a:cubicBezTo>
                  <a:cubicBezTo>
                    <a:pt x="9511" y="5275"/>
                    <a:pt x="9305" y="5441"/>
                    <a:pt x="9242" y="5665"/>
                  </a:cubicBezTo>
                  <a:lnTo>
                    <a:pt x="8189" y="5665"/>
                  </a:lnTo>
                  <a:lnTo>
                    <a:pt x="8189" y="4201"/>
                  </a:lnTo>
                  <a:lnTo>
                    <a:pt x="9264" y="4201"/>
                  </a:lnTo>
                  <a:cubicBezTo>
                    <a:pt x="9326" y="4420"/>
                    <a:pt x="9532" y="4585"/>
                    <a:pt x="9777" y="4585"/>
                  </a:cubicBezTo>
                  <a:cubicBezTo>
                    <a:pt x="10070" y="4585"/>
                    <a:pt x="10309" y="4347"/>
                    <a:pt x="10309" y="4053"/>
                  </a:cubicBezTo>
                  <a:cubicBezTo>
                    <a:pt x="10309" y="3760"/>
                    <a:pt x="10070" y="3521"/>
                    <a:pt x="9777" y="3521"/>
                  </a:cubicBezTo>
                  <a:cubicBezTo>
                    <a:pt x="9534" y="3521"/>
                    <a:pt x="9330" y="3683"/>
                    <a:pt x="9266" y="3912"/>
                  </a:cubicBezTo>
                  <a:lnTo>
                    <a:pt x="8209" y="3912"/>
                  </a:lnTo>
                  <a:lnTo>
                    <a:pt x="8209" y="2429"/>
                  </a:lnTo>
                  <a:lnTo>
                    <a:pt x="9260" y="2429"/>
                  </a:lnTo>
                  <a:cubicBezTo>
                    <a:pt x="9320" y="2657"/>
                    <a:pt x="9527" y="2825"/>
                    <a:pt x="9773" y="2825"/>
                  </a:cubicBezTo>
                  <a:cubicBezTo>
                    <a:pt x="9789" y="2825"/>
                    <a:pt x="9805" y="2824"/>
                    <a:pt x="9821" y="2823"/>
                  </a:cubicBezTo>
                  <a:cubicBezTo>
                    <a:pt x="10079" y="2800"/>
                    <a:pt x="10285" y="2589"/>
                    <a:pt x="10303" y="2331"/>
                  </a:cubicBezTo>
                  <a:cubicBezTo>
                    <a:pt x="10323" y="2022"/>
                    <a:pt x="10078" y="1763"/>
                    <a:pt x="9773" y="1763"/>
                  </a:cubicBezTo>
                  <a:cubicBezTo>
                    <a:pt x="9534" y="1763"/>
                    <a:pt x="9332" y="1923"/>
                    <a:pt x="9266" y="2140"/>
                  </a:cubicBezTo>
                  <a:lnTo>
                    <a:pt x="8209" y="2140"/>
                  </a:lnTo>
                  <a:lnTo>
                    <a:pt x="8209" y="839"/>
                  </a:lnTo>
                  <a:cubicBezTo>
                    <a:pt x="8209" y="748"/>
                    <a:pt x="8282" y="675"/>
                    <a:pt x="8372" y="675"/>
                  </a:cubicBezTo>
                  <a:lnTo>
                    <a:pt x="9263" y="675"/>
                  </a:lnTo>
                  <a:cubicBezTo>
                    <a:pt x="9325" y="898"/>
                    <a:pt x="9530" y="1062"/>
                    <a:pt x="9772" y="1062"/>
                  </a:cubicBezTo>
                  <a:cubicBezTo>
                    <a:pt x="9789" y="1062"/>
                    <a:pt x="9807" y="1061"/>
                    <a:pt x="9824" y="1059"/>
                  </a:cubicBezTo>
                  <a:cubicBezTo>
                    <a:pt x="10080" y="1035"/>
                    <a:pt x="10285" y="824"/>
                    <a:pt x="10303" y="567"/>
                  </a:cubicBezTo>
                  <a:cubicBezTo>
                    <a:pt x="10323" y="259"/>
                    <a:pt x="10077" y="1"/>
                    <a:pt x="9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6" name="Google Shape;2506;p88"/>
          <p:cNvGrpSpPr/>
          <p:nvPr/>
        </p:nvGrpSpPr>
        <p:grpSpPr>
          <a:xfrm>
            <a:off x="4052741" y="2755416"/>
            <a:ext cx="277770" cy="276813"/>
            <a:chOff x="3545375" y="2637325"/>
            <a:chExt cx="246600" cy="245750"/>
          </a:xfrm>
        </p:grpSpPr>
        <p:sp>
          <p:nvSpPr>
            <p:cNvPr id="2507" name="Google Shape;2507;p88"/>
            <p:cNvSpPr/>
            <p:nvPr/>
          </p:nvSpPr>
          <p:spPr>
            <a:xfrm>
              <a:off x="3545375" y="2637325"/>
              <a:ext cx="246600" cy="179175"/>
            </a:xfrm>
            <a:custGeom>
              <a:rect b="b" l="l" r="r" t="t"/>
              <a:pathLst>
                <a:path extrusionOk="0" h="7167" w="9864">
                  <a:moveTo>
                    <a:pt x="2029" y="289"/>
                  </a:moveTo>
                  <a:cubicBezTo>
                    <a:pt x="1989" y="367"/>
                    <a:pt x="1967" y="454"/>
                    <a:pt x="1967" y="543"/>
                  </a:cubicBezTo>
                  <a:cubicBezTo>
                    <a:pt x="1968" y="679"/>
                    <a:pt x="1858" y="790"/>
                    <a:pt x="1723" y="790"/>
                  </a:cubicBezTo>
                  <a:lnTo>
                    <a:pt x="289" y="790"/>
                  </a:lnTo>
                  <a:lnTo>
                    <a:pt x="289" y="660"/>
                  </a:lnTo>
                  <a:cubicBezTo>
                    <a:pt x="289" y="456"/>
                    <a:pt x="455" y="289"/>
                    <a:pt x="659" y="289"/>
                  </a:cubicBezTo>
                  <a:close/>
                  <a:moveTo>
                    <a:pt x="9204" y="289"/>
                  </a:moveTo>
                  <a:cubicBezTo>
                    <a:pt x="9408" y="289"/>
                    <a:pt x="9575" y="456"/>
                    <a:pt x="9575" y="660"/>
                  </a:cubicBezTo>
                  <a:lnTo>
                    <a:pt x="9575" y="791"/>
                  </a:lnTo>
                  <a:lnTo>
                    <a:pt x="7903" y="791"/>
                  </a:lnTo>
                  <a:cubicBezTo>
                    <a:pt x="7721" y="734"/>
                    <a:pt x="7528" y="704"/>
                    <a:pt x="7328" y="704"/>
                  </a:cubicBezTo>
                  <a:cubicBezTo>
                    <a:pt x="7127" y="704"/>
                    <a:pt x="6934" y="734"/>
                    <a:pt x="6752" y="791"/>
                  </a:cubicBezTo>
                  <a:lnTo>
                    <a:pt x="4699" y="791"/>
                  </a:lnTo>
                  <a:lnTo>
                    <a:pt x="4699" y="790"/>
                  </a:lnTo>
                  <a:cubicBezTo>
                    <a:pt x="4633" y="790"/>
                    <a:pt x="4571" y="764"/>
                    <a:pt x="4525" y="717"/>
                  </a:cubicBezTo>
                  <a:cubicBezTo>
                    <a:pt x="4479" y="670"/>
                    <a:pt x="4453" y="607"/>
                    <a:pt x="4453" y="540"/>
                  </a:cubicBezTo>
                  <a:cubicBezTo>
                    <a:pt x="4453" y="450"/>
                    <a:pt x="4432" y="364"/>
                    <a:pt x="4392" y="289"/>
                  </a:cubicBezTo>
                  <a:close/>
                  <a:moveTo>
                    <a:pt x="9575" y="1061"/>
                  </a:moveTo>
                  <a:lnTo>
                    <a:pt x="9575" y="1484"/>
                  </a:lnTo>
                  <a:lnTo>
                    <a:pt x="8905" y="1484"/>
                  </a:lnTo>
                  <a:cubicBezTo>
                    <a:pt x="8784" y="1322"/>
                    <a:pt x="8638" y="1179"/>
                    <a:pt x="8473" y="1061"/>
                  </a:cubicBezTo>
                  <a:close/>
                  <a:moveTo>
                    <a:pt x="7324" y="985"/>
                  </a:moveTo>
                  <a:cubicBezTo>
                    <a:pt x="8259" y="985"/>
                    <a:pt x="9019" y="1745"/>
                    <a:pt x="9019" y="2680"/>
                  </a:cubicBezTo>
                  <a:cubicBezTo>
                    <a:pt x="9019" y="3614"/>
                    <a:pt x="8259" y="4374"/>
                    <a:pt x="7324" y="4374"/>
                  </a:cubicBezTo>
                  <a:cubicBezTo>
                    <a:pt x="6391" y="4374"/>
                    <a:pt x="5631" y="3614"/>
                    <a:pt x="5631" y="2680"/>
                  </a:cubicBezTo>
                  <a:cubicBezTo>
                    <a:pt x="5631" y="1745"/>
                    <a:pt x="6391" y="985"/>
                    <a:pt x="7324" y="985"/>
                  </a:cubicBezTo>
                  <a:close/>
                  <a:moveTo>
                    <a:pt x="659" y="0"/>
                  </a:moveTo>
                  <a:cubicBezTo>
                    <a:pt x="295" y="0"/>
                    <a:pt x="0" y="295"/>
                    <a:pt x="0" y="660"/>
                  </a:cubicBezTo>
                  <a:lnTo>
                    <a:pt x="0" y="2115"/>
                  </a:lnTo>
                  <a:cubicBezTo>
                    <a:pt x="0" y="2184"/>
                    <a:pt x="45" y="2245"/>
                    <a:pt x="112" y="2260"/>
                  </a:cubicBezTo>
                  <a:cubicBezTo>
                    <a:pt x="123" y="2262"/>
                    <a:pt x="134" y="2263"/>
                    <a:pt x="145" y="2263"/>
                  </a:cubicBezTo>
                  <a:cubicBezTo>
                    <a:pt x="225" y="2263"/>
                    <a:pt x="289" y="2199"/>
                    <a:pt x="289" y="2119"/>
                  </a:cubicBezTo>
                  <a:lnTo>
                    <a:pt x="289" y="1773"/>
                  </a:lnTo>
                  <a:lnTo>
                    <a:pt x="5009" y="1773"/>
                  </a:lnTo>
                  <a:cubicBezTo>
                    <a:pt x="5083" y="1773"/>
                    <a:pt x="5149" y="1720"/>
                    <a:pt x="5159" y="1647"/>
                  </a:cubicBezTo>
                  <a:cubicBezTo>
                    <a:pt x="5169" y="1558"/>
                    <a:pt x="5101" y="1484"/>
                    <a:pt x="5015" y="1484"/>
                  </a:cubicBezTo>
                  <a:lnTo>
                    <a:pt x="289" y="1484"/>
                  </a:lnTo>
                  <a:lnTo>
                    <a:pt x="289" y="1079"/>
                  </a:lnTo>
                  <a:lnTo>
                    <a:pt x="1708" y="1079"/>
                  </a:lnTo>
                  <a:cubicBezTo>
                    <a:pt x="2007" y="1079"/>
                    <a:pt x="2249" y="836"/>
                    <a:pt x="2249" y="538"/>
                  </a:cubicBezTo>
                  <a:cubicBezTo>
                    <a:pt x="2249" y="472"/>
                    <a:pt x="2275" y="410"/>
                    <a:pt x="2322" y="362"/>
                  </a:cubicBezTo>
                  <a:cubicBezTo>
                    <a:pt x="2370" y="316"/>
                    <a:pt x="2431" y="289"/>
                    <a:pt x="2498" y="289"/>
                  </a:cubicBezTo>
                  <a:lnTo>
                    <a:pt x="3917" y="289"/>
                  </a:lnTo>
                  <a:cubicBezTo>
                    <a:pt x="4054" y="289"/>
                    <a:pt x="4162" y="401"/>
                    <a:pt x="4163" y="538"/>
                  </a:cubicBezTo>
                  <a:cubicBezTo>
                    <a:pt x="4165" y="677"/>
                    <a:pt x="4220" y="806"/>
                    <a:pt x="4317" y="905"/>
                  </a:cubicBezTo>
                  <a:cubicBezTo>
                    <a:pt x="4417" y="1005"/>
                    <a:pt x="4550" y="1061"/>
                    <a:pt x="4691" y="1061"/>
                  </a:cubicBezTo>
                  <a:lnTo>
                    <a:pt x="6146" y="1061"/>
                  </a:lnTo>
                  <a:cubicBezTo>
                    <a:pt x="5550" y="1489"/>
                    <a:pt x="5201" y="2238"/>
                    <a:pt x="5348" y="3053"/>
                  </a:cubicBezTo>
                  <a:cubicBezTo>
                    <a:pt x="5494" y="3857"/>
                    <a:pt x="6127" y="4493"/>
                    <a:pt x="6932" y="4642"/>
                  </a:cubicBezTo>
                  <a:cubicBezTo>
                    <a:pt x="7060" y="4666"/>
                    <a:pt x="7188" y="4678"/>
                    <a:pt x="7312" y="4678"/>
                  </a:cubicBezTo>
                  <a:cubicBezTo>
                    <a:pt x="8413" y="4678"/>
                    <a:pt x="9309" y="3782"/>
                    <a:pt x="9309" y="2680"/>
                  </a:cubicBezTo>
                  <a:cubicBezTo>
                    <a:pt x="9309" y="2354"/>
                    <a:pt x="9230" y="2046"/>
                    <a:pt x="9091" y="1773"/>
                  </a:cubicBezTo>
                  <a:lnTo>
                    <a:pt x="9575" y="1773"/>
                  </a:lnTo>
                  <a:lnTo>
                    <a:pt x="9575" y="6726"/>
                  </a:lnTo>
                  <a:cubicBezTo>
                    <a:pt x="9575" y="6810"/>
                    <a:pt x="9507" y="6878"/>
                    <a:pt x="9423" y="6878"/>
                  </a:cubicBezTo>
                  <a:lnTo>
                    <a:pt x="7726" y="6878"/>
                  </a:lnTo>
                  <a:cubicBezTo>
                    <a:pt x="7708" y="6878"/>
                    <a:pt x="7692" y="6884"/>
                    <a:pt x="7680" y="6897"/>
                  </a:cubicBezTo>
                  <a:cubicBezTo>
                    <a:pt x="7564" y="7020"/>
                    <a:pt x="7649" y="7166"/>
                    <a:pt x="7770" y="7166"/>
                  </a:cubicBezTo>
                  <a:lnTo>
                    <a:pt x="9204" y="7166"/>
                  </a:lnTo>
                  <a:cubicBezTo>
                    <a:pt x="9568" y="7166"/>
                    <a:pt x="9864" y="6871"/>
                    <a:pt x="9864" y="6507"/>
                  </a:cubicBezTo>
                  <a:lnTo>
                    <a:pt x="9864" y="659"/>
                  </a:lnTo>
                  <a:cubicBezTo>
                    <a:pt x="9864" y="295"/>
                    <a:pt x="9568" y="0"/>
                    <a:pt x="9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8"/>
            <p:cNvSpPr/>
            <p:nvPr/>
          </p:nvSpPr>
          <p:spPr>
            <a:xfrm>
              <a:off x="3545375" y="2701075"/>
              <a:ext cx="228025" cy="182000"/>
            </a:xfrm>
            <a:custGeom>
              <a:rect b="b" l="l" r="r" t="t"/>
              <a:pathLst>
                <a:path extrusionOk="0" h="7280" w="9121">
                  <a:moveTo>
                    <a:pt x="4441" y="1"/>
                  </a:moveTo>
                  <a:cubicBezTo>
                    <a:pt x="4132" y="1"/>
                    <a:pt x="3882" y="252"/>
                    <a:pt x="3872" y="559"/>
                  </a:cubicBezTo>
                  <a:lnTo>
                    <a:pt x="3872" y="2743"/>
                  </a:lnTo>
                  <a:cubicBezTo>
                    <a:pt x="3651" y="2783"/>
                    <a:pt x="3321" y="3115"/>
                    <a:pt x="3321" y="3115"/>
                  </a:cubicBezTo>
                  <a:lnTo>
                    <a:pt x="1811" y="3115"/>
                  </a:lnTo>
                  <a:lnTo>
                    <a:pt x="1811" y="3086"/>
                  </a:lnTo>
                  <a:cubicBezTo>
                    <a:pt x="1823" y="3006"/>
                    <a:pt x="1759" y="2941"/>
                    <a:pt x="1678" y="2941"/>
                  </a:cubicBezTo>
                  <a:cubicBezTo>
                    <a:pt x="1599" y="2941"/>
                    <a:pt x="1535" y="3006"/>
                    <a:pt x="1542" y="3086"/>
                  </a:cubicBezTo>
                  <a:lnTo>
                    <a:pt x="1542" y="3115"/>
                  </a:lnTo>
                  <a:lnTo>
                    <a:pt x="912" y="3115"/>
                  </a:lnTo>
                  <a:cubicBezTo>
                    <a:pt x="905" y="3113"/>
                    <a:pt x="897" y="3113"/>
                    <a:pt x="890" y="3113"/>
                  </a:cubicBezTo>
                  <a:cubicBezTo>
                    <a:pt x="821" y="3113"/>
                    <a:pt x="768" y="3173"/>
                    <a:pt x="768" y="3244"/>
                  </a:cubicBezTo>
                  <a:cubicBezTo>
                    <a:pt x="768" y="3321"/>
                    <a:pt x="828" y="3384"/>
                    <a:pt x="904" y="3384"/>
                  </a:cubicBezTo>
                  <a:cubicBezTo>
                    <a:pt x="906" y="3384"/>
                    <a:pt x="909" y="3384"/>
                    <a:pt x="912" y="3384"/>
                  </a:cubicBezTo>
                  <a:lnTo>
                    <a:pt x="1542" y="3384"/>
                  </a:lnTo>
                  <a:lnTo>
                    <a:pt x="1542" y="3403"/>
                  </a:lnTo>
                  <a:cubicBezTo>
                    <a:pt x="1535" y="3482"/>
                    <a:pt x="1598" y="3547"/>
                    <a:pt x="1678" y="3547"/>
                  </a:cubicBezTo>
                  <a:cubicBezTo>
                    <a:pt x="1759" y="3547"/>
                    <a:pt x="1811" y="3403"/>
                    <a:pt x="1811" y="3403"/>
                  </a:cubicBezTo>
                  <a:lnTo>
                    <a:pt x="1811" y="3384"/>
                  </a:lnTo>
                  <a:lnTo>
                    <a:pt x="3184" y="3384"/>
                  </a:lnTo>
                  <a:cubicBezTo>
                    <a:pt x="3168" y="3449"/>
                    <a:pt x="3159" y="3517"/>
                    <a:pt x="3159" y="3588"/>
                  </a:cubicBezTo>
                  <a:lnTo>
                    <a:pt x="3159" y="4328"/>
                  </a:lnTo>
                  <a:lnTo>
                    <a:pt x="374" y="4328"/>
                  </a:lnTo>
                  <a:cubicBezTo>
                    <a:pt x="327" y="4328"/>
                    <a:pt x="289" y="4290"/>
                    <a:pt x="289" y="4243"/>
                  </a:cubicBezTo>
                  <a:lnTo>
                    <a:pt x="289" y="144"/>
                  </a:lnTo>
                  <a:cubicBezTo>
                    <a:pt x="289" y="134"/>
                    <a:pt x="286" y="126"/>
                    <a:pt x="280" y="120"/>
                  </a:cubicBezTo>
                  <a:cubicBezTo>
                    <a:pt x="236" y="74"/>
                    <a:pt x="188" y="55"/>
                    <a:pt x="144" y="55"/>
                  </a:cubicBezTo>
                  <a:cubicBezTo>
                    <a:pt x="65" y="55"/>
                    <a:pt x="0" y="119"/>
                    <a:pt x="0" y="199"/>
                  </a:cubicBezTo>
                  <a:lnTo>
                    <a:pt x="0" y="4465"/>
                  </a:lnTo>
                  <a:cubicBezTo>
                    <a:pt x="0" y="4549"/>
                    <a:pt x="68" y="4617"/>
                    <a:pt x="151" y="4617"/>
                  </a:cubicBezTo>
                  <a:lnTo>
                    <a:pt x="3159" y="4617"/>
                  </a:lnTo>
                  <a:lnTo>
                    <a:pt x="3159" y="4661"/>
                  </a:lnTo>
                  <a:cubicBezTo>
                    <a:pt x="3159" y="4931"/>
                    <a:pt x="3256" y="5192"/>
                    <a:pt x="3432" y="5397"/>
                  </a:cubicBezTo>
                  <a:lnTo>
                    <a:pt x="3867" y="5901"/>
                  </a:lnTo>
                  <a:cubicBezTo>
                    <a:pt x="3907" y="5949"/>
                    <a:pt x="3930" y="6010"/>
                    <a:pt x="3930" y="6072"/>
                  </a:cubicBezTo>
                  <a:lnTo>
                    <a:pt x="3930" y="7130"/>
                  </a:lnTo>
                  <a:cubicBezTo>
                    <a:pt x="3930" y="7204"/>
                    <a:pt x="3983" y="7269"/>
                    <a:pt x="4056" y="7279"/>
                  </a:cubicBezTo>
                  <a:cubicBezTo>
                    <a:pt x="4062" y="7279"/>
                    <a:pt x="4068" y="7280"/>
                    <a:pt x="4074" y="7280"/>
                  </a:cubicBezTo>
                  <a:cubicBezTo>
                    <a:pt x="4154" y="7280"/>
                    <a:pt x="4219" y="7215"/>
                    <a:pt x="4219" y="7136"/>
                  </a:cubicBezTo>
                  <a:lnTo>
                    <a:pt x="4219" y="6078"/>
                  </a:lnTo>
                  <a:cubicBezTo>
                    <a:pt x="4219" y="5946"/>
                    <a:pt x="4171" y="5818"/>
                    <a:pt x="4086" y="5719"/>
                  </a:cubicBezTo>
                  <a:lnTo>
                    <a:pt x="3651" y="5216"/>
                  </a:lnTo>
                  <a:cubicBezTo>
                    <a:pt x="3520" y="5064"/>
                    <a:pt x="3448" y="4870"/>
                    <a:pt x="3448" y="4671"/>
                  </a:cubicBezTo>
                  <a:lnTo>
                    <a:pt x="3448" y="3590"/>
                  </a:lnTo>
                  <a:cubicBezTo>
                    <a:pt x="3448" y="3328"/>
                    <a:pt x="3628" y="3105"/>
                    <a:pt x="3872" y="3042"/>
                  </a:cubicBezTo>
                  <a:lnTo>
                    <a:pt x="3872" y="3590"/>
                  </a:lnTo>
                  <a:cubicBezTo>
                    <a:pt x="3872" y="3658"/>
                    <a:pt x="3917" y="3720"/>
                    <a:pt x="3984" y="3735"/>
                  </a:cubicBezTo>
                  <a:cubicBezTo>
                    <a:pt x="3995" y="3737"/>
                    <a:pt x="4005" y="3738"/>
                    <a:pt x="4016" y="3738"/>
                  </a:cubicBezTo>
                  <a:cubicBezTo>
                    <a:pt x="4096" y="3738"/>
                    <a:pt x="4161" y="3673"/>
                    <a:pt x="4161" y="3594"/>
                  </a:cubicBezTo>
                  <a:lnTo>
                    <a:pt x="4161" y="565"/>
                  </a:lnTo>
                  <a:cubicBezTo>
                    <a:pt x="4161" y="435"/>
                    <a:pt x="4253" y="317"/>
                    <a:pt x="4381" y="294"/>
                  </a:cubicBezTo>
                  <a:cubicBezTo>
                    <a:pt x="4398" y="291"/>
                    <a:pt x="4414" y="289"/>
                    <a:pt x="4430" y="289"/>
                  </a:cubicBezTo>
                  <a:cubicBezTo>
                    <a:pt x="4579" y="289"/>
                    <a:pt x="4701" y="410"/>
                    <a:pt x="4701" y="559"/>
                  </a:cubicBezTo>
                  <a:lnTo>
                    <a:pt x="4701" y="1685"/>
                  </a:lnTo>
                  <a:lnTo>
                    <a:pt x="4719" y="1709"/>
                  </a:lnTo>
                  <a:lnTo>
                    <a:pt x="4719" y="3593"/>
                  </a:lnTo>
                  <a:cubicBezTo>
                    <a:pt x="4719" y="3662"/>
                    <a:pt x="4770" y="3725"/>
                    <a:pt x="4839" y="3733"/>
                  </a:cubicBezTo>
                  <a:cubicBezTo>
                    <a:pt x="4844" y="3733"/>
                    <a:pt x="4849" y="3734"/>
                    <a:pt x="4854" y="3734"/>
                  </a:cubicBezTo>
                  <a:cubicBezTo>
                    <a:pt x="4929" y="3734"/>
                    <a:pt x="4990" y="3673"/>
                    <a:pt x="4990" y="3598"/>
                  </a:cubicBezTo>
                  <a:lnTo>
                    <a:pt x="4990" y="2361"/>
                  </a:lnTo>
                  <a:lnTo>
                    <a:pt x="5529" y="2532"/>
                  </a:lnTo>
                  <a:lnTo>
                    <a:pt x="5529" y="3590"/>
                  </a:lnTo>
                  <a:cubicBezTo>
                    <a:pt x="5529" y="3658"/>
                    <a:pt x="5574" y="3720"/>
                    <a:pt x="5641" y="3735"/>
                  </a:cubicBezTo>
                  <a:cubicBezTo>
                    <a:pt x="5652" y="3737"/>
                    <a:pt x="5662" y="3738"/>
                    <a:pt x="5672" y="3738"/>
                  </a:cubicBezTo>
                  <a:cubicBezTo>
                    <a:pt x="5753" y="3738"/>
                    <a:pt x="5818" y="3673"/>
                    <a:pt x="5818" y="3594"/>
                  </a:cubicBezTo>
                  <a:lnTo>
                    <a:pt x="5818" y="2622"/>
                  </a:lnTo>
                  <a:lnTo>
                    <a:pt x="6281" y="2767"/>
                  </a:lnTo>
                  <a:lnTo>
                    <a:pt x="6281" y="3592"/>
                  </a:lnTo>
                  <a:cubicBezTo>
                    <a:pt x="6281" y="3652"/>
                    <a:pt x="6316" y="3708"/>
                    <a:pt x="6371" y="3730"/>
                  </a:cubicBezTo>
                  <a:cubicBezTo>
                    <a:pt x="6393" y="3739"/>
                    <a:pt x="6414" y="3743"/>
                    <a:pt x="6435" y="3743"/>
                  </a:cubicBezTo>
                  <a:cubicBezTo>
                    <a:pt x="6520" y="3743"/>
                    <a:pt x="6588" y="3674"/>
                    <a:pt x="6588" y="3589"/>
                  </a:cubicBezTo>
                  <a:lnTo>
                    <a:pt x="6588" y="2862"/>
                  </a:lnTo>
                  <a:lnTo>
                    <a:pt x="6743" y="2910"/>
                  </a:lnTo>
                  <a:cubicBezTo>
                    <a:pt x="6915" y="2965"/>
                    <a:pt x="7031" y="3123"/>
                    <a:pt x="7031" y="3303"/>
                  </a:cubicBezTo>
                  <a:lnTo>
                    <a:pt x="7031" y="4825"/>
                  </a:lnTo>
                  <a:cubicBezTo>
                    <a:pt x="7031" y="4942"/>
                    <a:pt x="7008" y="5055"/>
                    <a:pt x="6960" y="5162"/>
                  </a:cubicBezTo>
                  <a:lnTo>
                    <a:pt x="6635" y="5904"/>
                  </a:lnTo>
                  <a:cubicBezTo>
                    <a:pt x="6605" y="5975"/>
                    <a:pt x="6588" y="6050"/>
                    <a:pt x="6588" y="6126"/>
                  </a:cubicBezTo>
                  <a:lnTo>
                    <a:pt x="6588" y="7130"/>
                  </a:lnTo>
                  <a:cubicBezTo>
                    <a:pt x="6588" y="7204"/>
                    <a:pt x="6642" y="7269"/>
                    <a:pt x="6715" y="7279"/>
                  </a:cubicBezTo>
                  <a:cubicBezTo>
                    <a:pt x="6721" y="7279"/>
                    <a:pt x="6726" y="7280"/>
                    <a:pt x="6732" y="7280"/>
                  </a:cubicBezTo>
                  <a:cubicBezTo>
                    <a:pt x="6813" y="7280"/>
                    <a:pt x="6877" y="7215"/>
                    <a:pt x="6877" y="7136"/>
                  </a:cubicBezTo>
                  <a:lnTo>
                    <a:pt x="6877" y="6119"/>
                  </a:lnTo>
                  <a:cubicBezTo>
                    <a:pt x="6877" y="6083"/>
                    <a:pt x="6885" y="6047"/>
                    <a:pt x="6900" y="6014"/>
                  </a:cubicBezTo>
                  <a:lnTo>
                    <a:pt x="7225" y="5274"/>
                  </a:lnTo>
                  <a:cubicBezTo>
                    <a:pt x="7288" y="5131"/>
                    <a:pt x="7320" y="4979"/>
                    <a:pt x="7320" y="4823"/>
                  </a:cubicBezTo>
                  <a:lnTo>
                    <a:pt x="7320" y="3384"/>
                  </a:lnTo>
                  <a:lnTo>
                    <a:pt x="8954" y="3384"/>
                  </a:lnTo>
                  <a:cubicBezTo>
                    <a:pt x="9022" y="3384"/>
                    <a:pt x="9085" y="3339"/>
                    <a:pt x="9099" y="3272"/>
                  </a:cubicBezTo>
                  <a:cubicBezTo>
                    <a:pt x="9120" y="3177"/>
                    <a:pt x="9049" y="3095"/>
                    <a:pt x="8959" y="3095"/>
                  </a:cubicBezTo>
                  <a:lnTo>
                    <a:pt x="7284" y="3095"/>
                  </a:lnTo>
                  <a:cubicBezTo>
                    <a:pt x="7284" y="3095"/>
                    <a:pt x="7048" y="2703"/>
                    <a:pt x="6819" y="2632"/>
                  </a:cubicBezTo>
                  <a:lnTo>
                    <a:pt x="6475" y="2523"/>
                  </a:lnTo>
                  <a:lnTo>
                    <a:pt x="6474" y="2523"/>
                  </a:lnTo>
                  <a:lnTo>
                    <a:pt x="5724" y="2287"/>
                  </a:lnTo>
                  <a:lnTo>
                    <a:pt x="5723" y="2287"/>
                  </a:lnTo>
                  <a:lnTo>
                    <a:pt x="4990" y="2059"/>
                  </a:lnTo>
                  <a:lnTo>
                    <a:pt x="4990" y="559"/>
                  </a:lnTo>
                  <a:cubicBezTo>
                    <a:pt x="4998" y="252"/>
                    <a:pt x="4748" y="1"/>
                    <a:pt x="4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8"/>
            <p:cNvSpPr/>
            <p:nvPr/>
          </p:nvSpPr>
          <p:spPr>
            <a:xfrm>
              <a:off x="3713925" y="2675375"/>
              <a:ext cx="29400" cy="56875"/>
            </a:xfrm>
            <a:custGeom>
              <a:rect b="b" l="l" r="r" t="t"/>
              <a:pathLst>
                <a:path extrusionOk="0" h="2275" w="1176">
                  <a:moveTo>
                    <a:pt x="520" y="0"/>
                  </a:moveTo>
                  <a:cubicBezTo>
                    <a:pt x="489" y="0"/>
                    <a:pt x="463" y="26"/>
                    <a:pt x="463" y="58"/>
                  </a:cubicBezTo>
                  <a:lnTo>
                    <a:pt x="463" y="270"/>
                  </a:lnTo>
                  <a:lnTo>
                    <a:pt x="436" y="270"/>
                  </a:lnTo>
                  <a:cubicBezTo>
                    <a:pt x="298" y="270"/>
                    <a:pt x="191" y="309"/>
                    <a:pt x="115" y="385"/>
                  </a:cubicBezTo>
                  <a:cubicBezTo>
                    <a:pt x="38" y="462"/>
                    <a:pt x="0" y="572"/>
                    <a:pt x="0" y="715"/>
                  </a:cubicBezTo>
                  <a:lnTo>
                    <a:pt x="0" y="815"/>
                  </a:lnTo>
                  <a:cubicBezTo>
                    <a:pt x="0" y="1005"/>
                    <a:pt x="51" y="1133"/>
                    <a:pt x="152" y="1197"/>
                  </a:cubicBezTo>
                  <a:cubicBezTo>
                    <a:pt x="200" y="1230"/>
                    <a:pt x="247" y="1253"/>
                    <a:pt x="293" y="1267"/>
                  </a:cubicBezTo>
                  <a:cubicBezTo>
                    <a:pt x="341" y="1281"/>
                    <a:pt x="411" y="1292"/>
                    <a:pt x="505" y="1300"/>
                  </a:cubicBezTo>
                  <a:cubicBezTo>
                    <a:pt x="599" y="1309"/>
                    <a:pt x="663" y="1318"/>
                    <a:pt x="695" y="1325"/>
                  </a:cubicBezTo>
                  <a:cubicBezTo>
                    <a:pt x="731" y="1334"/>
                    <a:pt x="761" y="1352"/>
                    <a:pt x="789" y="1376"/>
                  </a:cubicBezTo>
                  <a:cubicBezTo>
                    <a:pt x="816" y="1402"/>
                    <a:pt x="829" y="1437"/>
                    <a:pt x="829" y="1482"/>
                  </a:cubicBezTo>
                  <a:lnTo>
                    <a:pt x="829" y="1522"/>
                  </a:lnTo>
                  <a:cubicBezTo>
                    <a:pt x="829" y="1596"/>
                    <a:pt x="815" y="1647"/>
                    <a:pt x="787" y="1675"/>
                  </a:cubicBezTo>
                  <a:cubicBezTo>
                    <a:pt x="760" y="1701"/>
                    <a:pt x="711" y="1715"/>
                    <a:pt x="642" y="1715"/>
                  </a:cubicBezTo>
                  <a:lnTo>
                    <a:pt x="535" y="1715"/>
                  </a:lnTo>
                  <a:cubicBezTo>
                    <a:pt x="463" y="1715"/>
                    <a:pt x="414" y="1702"/>
                    <a:pt x="387" y="1677"/>
                  </a:cubicBezTo>
                  <a:cubicBezTo>
                    <a:pt x="360" y="1652"/>
                    <a:pt x="347" y="1605"/>
                    <a:pt x="347" y="1536"/>
                  </a:cubicBezTo>
                  <a:lnTo>
                    <a:pt x="347" y="1521"/>
                  </a:lnTo>
                  <a:cubicBezTo>
                    <a:pt x="347" y="1489"/>
                    <a:pt x="322" y="1465"/>
                    <a:pt x="290" y="1465"/>
                  </a:cubicBezTo>
                  <a:lnTo>
                    <a:pt x="58" y="1465"/>
                  </a:lnTo>
                  <a:cubicBezTo>
                    <a:pt x="26" y="1465"/>
                    <a:pt x="0" y="1489"/>
                    <a:pt x="0" y="1521"/>
                  </a:cubicBezTo>
                  <a:lnTo>
                    <a:pt x="0" y="1574"/>
                  </a:lnTo>
                  <a:cubicBezTo>
                    <a:pt x="0" y="1715"/>
                    <a:pt x="39" y="1825"/>
                    <a:pt x="117" y="1904"/>
                  </a:cubicBezTo>
                  <a:cubicBezTo>
                    <a:pt x="194" y="1983"/>
                    <a:pt x="302" y="2023"/>
                    <a:pt x="441" y="2023"/>
                  </a:cubicBezTo>
                  <a:lnTo>
                    <a:pt x="463" y="2023"/>
                  </a:lnTo>
                  <a:lnTo>
                    <a:pt x="463" y="2216"/>
                  </a:lnTo>
                  <a:cubicBezTo>
                    <a:pt x="463" y="2248"/>
                    <a:pt x="488" y="2274"/>
                    <a:pt x="520" y="2274"/>
                  </a:cubicBezTo>
                  <a:lnTo>
                    <a:pt x="676" y="2274"/>
                  </a:lnTo>
                  <a:cubicBezTo>
                    <a:pt x="707" y="2274"/>
                    <a:pt x="733" y="2248"/>
                    <a:pt x="733" y="2216"/>
                  </a:cubicBezTo>
                  <a:lnTo>
                    <a:pt x="733" y="2023"/>
                  </a:lnTo>
                  <a:lnTo>
                    <a:pt x="740" y="2023"/>
                  </a:lnTo>
                  <a:cubicBezTo>
                    <a:pt x="875" y="2023"/>
                    <a:pt x="980" y="1984"/>
                    <a:pt x="1059" y="1907"/>
                  </a:cubicBezTo>
                  <a:cubicBezTo>
                    <a:pt x="1137" y="1829"/>
                    <a:pt x="1176" y="1720"/>
                    <a:pt x="1176" y="1579"/>
                  </a:cubicBezTo>
                  <a:lnTo>
                    <a:pt x="1176" y="1475"/>
                  </a:lnTo>
                  <a:cubicBezTo>
                    <a:pt x="1176" y="1298"/>
                    <a:pt x="1129" y="1176"/>
                    <a:pt x="1033" y="1107"/>
                  </a:cubicBezTo>
                  <a:cubicBezTo>
                    <a:pt x="987" y="1074"/>
                    <a:pt x="939" y="1050"/>
                    <a:pt x="892" y="1035"/>
                  </a:cubicBezTo>
                  <a:cubicBezTo>
                    <a:pt x="845" y="1019"/>
                    <a:pt x="774" y="1007"/>
                    <a:pt x="679" y="1000"/>
                  </a:cubicBezTo>
                  <a:cubicBezTo>
                    <a:pt x="586" y="992"/>
                    <a:pt x="519" y="983"/>
                    <a:pt x="480" y="976"/>
                  </a:cubicBezTo>
                  <a:cubicBezTo>
                    <a:pt x="445" y="969"/>
                    <a:pt x="415" y="955"/>
                    <a:pt x="388" y="932"/>
                  </a:cubicBezTo>
                  <a:cubicBezTo>
                    <a:pt x="360" y="909"/>
                    <a:pt x="347" y="877"/>
                    <a:pt x="347" y="838"/>
                  </a:cubicBezTo>
                  <a:lnTo>
                    <a:pt x="347" y="761"/>
                  </a:lnTo>
                  <a:cubicBezTo>
                    <a:pt x="347" y="682"/>
                    <a:pt x="360" y="628"/>
                    <a:pt x="386" y="601"/>
                  </a:cubicBezTo>
                  <a:cubicBezTo>
                    <a:pt x="413" y="573"/>
                    <a:pt x="462" y="559"/>
                    <a:pt x="535" y="559"/>
                  </a:cubicBezTo>
                  <a:lnTo>
                    <a:pt x="622" y="559"/>
                  </a:lnTo>
                  <a:cubicBezTo>
                    <a:pt x="695" y="559"/>
                    <a:pt x="745" y="572"/>
                    <a:pt x="771" y="597"/>
                  </a:cubicBezTo>
                  <a:cubicBezTo>
                    <a:pt x="796" y="621"/>
                    <a:pt x="810" y="668"/>
                    <a:pt x="810" y="735"/>
                  </a:cubicBezTo>
                  <a:lnTo>
                    <a:pt x="810" y="753"/>
                  </a:lnTo>
                  <a:cubicBezTo>
                    <a:pt x="810" y="784"/>
                    <a:pt x="835" y="810"/>
                    <a:pt x="866" y="810"/>
                  </a:cubicBezTo>
                  <a:lnTo>
                    <a:pt x="1100" y="810"/>
                  </a:lnTo>
                  <a:cubicBezTo>
                    <a:pt x="1131" y="810"/>
                    <a:pt x="1156" y="784"/>
                    <a:pt x="1156" y="753"/>
                  </a:cubicBezTo>
                  <a:lnTo>
                    <a:pt x="1156" y="704"/>
                  </a:lnTo>
                  <a:cubicBezTo>
                    <a:pt x="1156" y="570"/>
                    <a:pt x="1119" y="464"/>
                    <a:pt x="1044" y="387"/>
                  </a:cubicBezTo>
                  <a:cubicBezTo>
                    <a:pt x="969" y="309"/>
                    <a:pt x="867" y="270"/>
                    <a:pt x="738" y="270"/>
                  </a:cubicBezTo>
                  <a:lnTo>
                    <a:pt x="733" y="270"/>
                  </a:lnTo>
                  <a:lnTo>
                    <a:pt x="733" y="58"/>
                  </a:lnTo>
                  <a:cubicBezTo>
                    <a:pt x="733" y="26"/>
                    <a:pt x="707" y="0"/>
                    <a:pt x="6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0" name="Google Shape;2510;p88"/>
          <p:cNvGrpSpPr/>
          <p:nvPr/>
        </p:nvGrpSpPr>
        <p:grpSpPr>
          <a:xfrm>
            <a:off x="2527511" y="2758473"/>
            <a:ext cx="277798" cy="270702"/>
            <a:chOff x="2585775" y="2640050"/>
            <a:chExt cx="246625" cy="240325"/>
          </a:xfrm>
        </p:grpSpPr>
        <p:sp>
          <p:nvSpPr>
            <p:cNvPr id="2511" name="Google Shape;2511;p88"/>
            <p:cNvSpPr/>
            <p:nvPr/>
          </p:nvSpPr>
          <p:spPr>
            <a:xfrm>
              <a:off x="2585775" y="2640050"/>
              <a:ext cx="246625" cy="240325"/>
            </a:xfrm>
            <a:custGeom>
              <a:rect b="b" l="l" r="r" t="t"/>
              <a:pathLst>
                <a:path extrusionOk="0" h="9613" w="9865">
                  <a:moveTo>
                    <a:pt x="931" y="2421"/>
                  </a:moveTo>
                  <a:cubicBezTo>
                    <a:pt x="1064" y="2421"/>
                    <a:pt x="1171" y="2529"/>
                    <a:pt x="1171" y="2661"/>
                  </a:cubicBezTo>
                  <a:cubicBezTo>
                    <a:pt x="1171" y="2792"/>
                    <a:pt x="1064" y="2899"/>
                    <a:pt x="931" y="2899"/>
                  </a:cubicBezTo>
                  <a:cubicBezTo>
                    <a:pt x="800" y="2899"/>
                    <a:pt x="692" y="2792"/>
                    <a:pt x="692" y="2661"/>
                  </a:cubicBezTo>
                  <a:cubicBezTo>
                    <a:pt x="692" y="2529"/>
                    <a:pt x="799" y="2421"/>
                    <a:pt x="931" y="2421"/>
                  </a:cubicBezTo>
                  <a:close/>
                  <a:moveTo>
                    <a:pt x="6274" y="3583"/>
                  </a:moveTo>
                  <a:lnTo>
                    <a:pt x="7958" y="3846"/>
                  </a:lnTo>
                  <a:lnTo>
                    <a:pt x="7958" y="4084"/>
                  </a:lnTo>
                  <a:lnTo>
                    <a:pt x="5318" y="4084"/>
                  </a:lnTo>
                  <a:lnTo>
                    <a:pt x="5794" y="3609"/>
                  </a:lnTo>
                  <a:cubicBezTo>
                    <a:pt x="5810" y="3592"/>
                    <a:pt x="5833" y="3583"/>
                    <a:pt x="5858" y="3583"/>
                  </a:cubicBezTo>
                  <a:close/>
                  <a:moveTo>
                    <a:pt x="8708" y="3641"/>
                  </a:moveTo>
                  <a:cubicBezTo>
                    <a:pt x="8804" y="3641"/>
                    <a:pt x="8882" y="3719"/>
                    <a:pt x="8882" y="3815"/>
                  </a:cubicBezTo>
                  <a:lnTo>
                    <a:pt x="8882" y="4084"/>
                  </a:lnTo>
                  <a:lnTo>
                    <a:pt x="8247" y="4084"/>
                  </a:lnTo>
                  <a:lnTo>
                    <a:pt x="8247" y="3814"/>
                  </a:lnTo>
                  <a:cubicBezTo>
                    <a:pt x="8247" y="3808"/>
                    <a:pt x="8247" y="3803"/>
                    <a:pt x="8248" y="3798"/>
                  </a:cubicBezTo>
                  <a:cubicBezTo>
                    <a:pt x="8255" y="3784"/>
                    <a:pt x="8261" y="3768"/>
                    <a:pt x="8264" y="3751"/>
                  </a:cubicBezTo>
                  <a:cubicBezTo>
                    <a:pt x="8264" y="3746"/>
                    <a:pt x="8265" y="3741"/>
                    <a:pt x="8265" y="3735"/>
                  </a:cubicBezTo>
                  <a:cubicBezTo>
                    <a:pt x="8294" y="3679"/>
                    <a:pt x="8351" y="3641"/>
                    <a:pt x="8418" y="3641"/>
                  </a:cubicBezTo>
                  <a:close/>
                  <a:moveTo>
                    <a:pt x="2330" y="0"/>
                  </a:moveTo>
                  <a:cubicBezTo>
                    <a:pt x="2246" y="0"/>
                    <a:pt x="2178" y="68"/>
                    <a:pt x="2178" y="151"/>
                  </a:cubicBezTo>
                  <a:lnTo>
                    <a:pt x="2178" y="2195"/>
                  </a:lnTo>
                  <a:cubicBezTo>
                    <a:pt x="2178" y="2213"/>
                    <a:pt x="2186" y="2232"/>
                    <a:pt x="2200" y="2244"/>
                  </a:cubicBezTo>
                  <a:cubicBezTo>
                    <a:pt x="2240" y="2282"/>
                    <a:pt x="2284" y="2298"/>
                    <a:pt x="2323" y="2298"/>
                  </a:cubicBezTo>
                  <a:cubicBezTo>
                    <a:pt x="2403" y="2298"/>
                    <a:pt x="2467" y="2233"/>
                    <a:pt x="2467" y="2154"/>
                  </a:cubicBezTo>
                  <a:lnTo>
                    <a:pt x="2467" y="335"/>
                  </a:lnTo>
                  <a:cubicBezTo>
                    <a:pt x="2467" y="310"/>
                    <a:pt x="2488" y="289"/>
                    <a:pt x="2513" y="289"/>
                  </a:cubicBezTo>
                  <a:lnTo>
                    <a:pt x="7333" y="289"/>
                  </a:lnTo>
                  <a:cubicBezTo>
                    <a:pt x="7359" y="289"/>
                    <a:pt x="7380" y="310"/>
                    <a:pt x="7380" y="335"/>
                  </a:cubicBezTo>
                  <a:lnTo>
                    <a:pt x="7380" y="3248"/>
                  </a:lnTo>
                  <a:cubicBezTo>
                    <a:pt x="7380" y="3274"/>
                    <a:pt x="7359" y="3294"/>
                    <a:pt x="7333" y="3294"/>
                  </a:cubicBezTo>
                  <a:lnTo>
                    <a:pt x="5842" y="3294"/>
                  </a:lnTo>
                  <a:cubicBezTo>
                    <a:pt x="5741" y="3294"/>
                    <a:pt x="5646" y="3333"/>
                    <a:pt x="5575" y="3405"/>
                  </a:cubicBezTo>
                  <a:lnTo>
                    <a:pt x="4925" y="4054"/>
                  </a:lnTo>
                  <a:lnTo>
                    <a:pt x="4275" y="3405"/>
                  </a:lnTo>
                  <a:cubicBezTo>
                    <a:pt x="4203" y="3333"/>
                    <a:pt x="4108" y="3294"/>
                    <a:pt x="4006" y="3294"/>
                  </a:cubicBezTo>
                  <a:lnTo>
                    <a:pt x="2514" y="3294"/>
                  </a:lnTo>
                  <a:cubicBezTo>
                    <a:pt x="2488" y="3294"/>
                    <a:pt x="2467" y="3274"/>
                    <a:pt x="2467" y="3248"/>
                  </a:cubicBezTo>
                  <a:lnTo>
                    <a:pt x="2467" y="2821"/>
                  </a:lnTo>
                  <a:cubicBezTo>
                    <a:pt x="2467" y="2820"/>
                    <a:pt x="2467" y="2818"/>
                    <a:pt x="2467" y="2817"/>
                  </a:cubicBezTo>
                  <a:cubicBezTo>
                    <a:pt x="2467" y="2815"/>
                    <a:pt x="2467" y="2813"/>
                    <a:pt x="2467" y="2812"/>
                  </a:cubicBezTo>
                  <a:cubicBezTo>
                    <a:pt x="2466" y="2809"/>
                    <a:pt x="2466" y="2806"/>
                    <a:pt x="2466" y="2803"/>
                  </a:cubicBezTo>
                  <a:cubicBezTo>
                    <a:pt x="2466" y="2801"/>
                    <a:pt x="2465" y="2800"/>
                    <a:pt x="2465" y="2797"/>
                  </a:cubicBezTo>
                  <a:cubicBezTo>
                    <a:pt x="2465" y="2794"/>
                    <a:pt x="2464" y="2791"/>
                    <a:pt x="2463" y="2788"/>
                  </a:cubicBezTo>
                  <a:cubicBezTo>
                    <a:pt x="2463" y="2786"/>
                    <a:pt x="2463" y="2785"/>
                    <a:pt x="2462" y="2784"/>
                  </a:cubicBezTo>
                  <a:cubicBezTo>
                    <a:pt x="2461" y="2781"/>
                    <a:pt x="2461" y="2778"/>
                    <a:pt x="2459" y="2774"/>
                  </a:cubicBezTo>
                  <a:cubicBezTo>
                    <a:pt x="2459" y="2773"/>
                    <a:pt x="2459" y="2772"/>
                    <a:pt x="2458" y="2771"/>
                  </a:cubicBezTo>
                  <a:cubicBezTo>
                    <a:pt x="2457" y="2768"/>
                    <a:pt x="2456" y="2765"/>
                    <a:pt x="2454" y="2762"/>
                  </a:cubicBezTo>
                  <a:cubicBezTo>
                    <a:pt x="2454" y="2760"/>
                    <a:pt x="2453" y="2759"/>
                    <a:pt x="2453" y="2758"/>
                  </a:cubicBezTo>
                  <a:cubicBezTo>
                    <a:pt x="2451" y="2755"/>
                    <a:pt x="2449" y="2752"/>
                    <a:pt x="2447" y="2749"/>
                  </a:cubicBezTo>
                  <a:cubicBezTo>
                    <a:pt x="2447" y="2748"/>
                    <a:pt x="2446" y="2747"/>
                    <a:pt x="2446" y="2746"/>
                  </a:cubicBezTo>
                  <a:cubicBezTo>
                    <a:pt x="2444" y="2743"/>
                    <a:pt x="2442" y="2740"/>
                    <a:pt x="2440" y="2737"/>
                  </a:cubicBezTo>
                  <a:cubicBezTo>
                    <a:pt x="2439" y="2736"/>
                    <a:pt x="2439" y="2735"/>
                    <a:pt x="2438" y="2735"/>
                  </a:cubicBezTo>
                  <a:cubicBezTo>
                    <a:pt x="2436" y="2732"/>
                    <a:pt x="2434" y="2730"/>
                    <a:pt x="2432" y="2727"/>
                  </a:cubicBezTo>
                  <a:cubicBezTo>
                    <a:pt x="2431" y="2726"/>
                    <a:pt x="2430" y="2724"/>
                    <a:pt x="2429" y="2723"/>
                  </a:cubicBezTo>
                  <a:cubicBezTo>
                    <a:pt x="2427" y="2721"/>
                    <a:pt x="2425" y="2719"/>
                    <a:pt x="2423" y="2717"/>
                  </a:cubicBezTo>
                  <a:cubicBezTo>
                    <a:pt x="2422" y="2715"/>
                    <a:pt x="2420" y="2714"/>
                    <a:pt x="2419" y="2713"/>
                  </a:cubicBezTo>
                  <a:cubicBezTo>
                    <a:pt x="2417" y="2711"/>
                    <a:pt x="2414" y="2709"/>
                    <a:pt x="2412" y="2708"/>
                  </a:cubicBezTo>
                  <a:lnTo>
                    <a:pt x="2407" y="2704"/>
                  </a:lnTo>
                  <a:cubicBezTo>
                    <a:pt x="2405" y="2703"/>
                    <a:pt x="2403" y="2701"/>
                    <a:pt x="2401" y="2700"/>
                  </a:cubicBezTo>
                  <a:cubicBezTo>
                    <a:pt x="2399" y="2699"/>
                    <a:pt x="2398" y="2698"/>
                    <a:pt x="2396" y="2697"/>
                  </a:cubicBezTo>
                  <a:cubicBezTo>
                    <a:pt x="2394" y="2696"/>
                    <a:pt x="2391" y="2694"/>
                    <a:pt x="2389" y="2693"/>
                  </a:cubicBezTo>
                  <a:cubicBezTo>
                    <a:pt x="2387" y="2692"/>
                    <a:pt x="2386" y="2691"/>
                    <a:pt x="2384" y="2691"/>
                  </a:cubicBezTo>
                  <a:cubicBezTo>
                    <a:pt x="2381" y="2690"/>
                    <a:pt x="2378" y="2687"/>
                    <a:pt x="2375" y="2686"/>
                  </a:cubicBezTo>
                  <a:cubicBezTo>
                    <a:pt x="2374" y="2686"/>
                    <a:pt x="2372" y="2685"/>
                    <a:pt x="2370" y="2685"/>
                  </a:cubicBezTo>
                  <a:cubicBezTo>
                    <a:pt x="2367" y="2684"/>
                    <a:pt x="2365" y="2683"/>
                    <a:pt x="2362" y="2682"/>
                  </a:cubicBezTo>
                  <a:cubicBezTo>
                    <a:pt x="2360" y="2681"/>
                    <a:pt x="2358" y="2681"/>
                    <a:pt x="2357" y="2681"/>
                  </a:cubicBezTo>
                  <a:cubicBezTo>
                    <a:pt x="2354" y="2680"/>
                    <a:pt x="2351" y="2679"/>
                    <a:pt x="2348" y="2679"/>
                  </a:cubicBezTo>
                  <a:cubicBezTo>
                    <a:pt x="2347" y="2679"/>
                    <a:pt x="2346" y="2678"/>
                    <a:pt x="2345" y="2678"/>
                  </a:cubicBezTo>
                  <a:lnTo>
                    <a:pt x="1436" y="2536"/>
                  </a:lnTo>
                  <a:cubicBezTo>
                    <a:pt x="1380" y="2306"/>
                    <a:pt x="1171" y="2134"/>
                    <a:pt x="923" y="2134"/>
                  </a:cubicBezTo>
                  <a:cubicBezTo>
                    <a:pt x="631" y="2134"/>
                    <a:pt x="394" y="2371"/>
                    <a:pt x="394" y="2662"/>
                  </a:cubicBezTo>
                  <a:cubicBezTo>
                    <a:pt x="394" y="2954"/>
                    <a:pt x="631" y="3190"/>
                    <a:pt x="923" y="3190"/>
                  </a:cubicBezTo>
                  <a:cubicBezTo>
                    <a:pt x="1157" y="3190"/>
                    <a:pt x="1355" y="3038"/>
                    <a:pt x="1425" y="2827"/>
                  </a:cubicBezTo>
                  <a:lnTo>
                    <a:pt x="2178" y="2945"/>
                  </a:lnTo>
                  <a:lnTo>
                    <a:pt x="2178" y="3437"/>
                  </a:lnTo>
                  <a:cubicBezTo>
                    <a:pt x="2178" y="3518"/>
                    <a:pt x="2244" y="3583"/>
                    <a:pt x="2324" y="3583"/>
                  </a:cubicBezTo>
                  <a:lnTo>
                    <a:pt x="3999" y="3583"/>
                  </a:lnTo>
                  <a:cubicBezTo>
                    <a:pt x="4023" y="3583"/>
                    <a:pt x="4046" y="3592"/>
                    <a:pt x="4063" y="3609"/>
                  </a:cubicBezTo>
                  <a:lnTo>
                    <a:pt x="4536" y="4084"/>
                  </a:lnTo>
                  <a:lnTo>
                    <a:pt x="279" y="4084"/>
                  </a:lnTo>
                  <a:cubicBezTo>
                    <a:pt x="126" y="4084"/>
                    <a:pt x="1" y="4208"/>
                    <a:pt x="1" y="4362"/>
                  </a:cubicBezTo>
                  <a:lnTo>
                    <a:pt x="1" y="9462"/>
                  </a:lnTo>
                  <a:cubicBezTo>
                    <a:pt x="1" y="9545"/>
                    <a:pt x="69" y="9613"/>
                    <a:pt x="153" y="9613"/>
                  </a:cubicBezTo>
                  <a:lnTo>
                    <a:pt x="1400" y="9613"/>
                  </a:lnTo>
                  <a:cubicBezTo>
                    <a:pt x="1410" y="9613"/>
                    <a:pt x="1418" y="9610"/>
                    <a:pt x="1425" y="9604"/>
                  </a:cubicBezTo>
                  <a:cubicBezTo>
                    <a:pt x="1556" y="9478"/>
                    <a:pt x="1468" y="9324"/>
                    <a:pt x="1345" y="9324"/>
                  </a:cubicBezTo>
                  <a:lnTo>
                    <a:pt x="641" y="9324"/>
                  </a:lnTo>
                  <a:cubicBezTo>
                    <a:pt x="447" y="9324"/>
                    <a:pt x="290" y="9166"/>
                    <a:pt x="290" y="8972"/>
                  </a:cubicBezTo>
                  <a:lnTo>
                    <a:pt x="290" y="4725"/>
                  </a:lnTo>
                  <a:cubicBezTo>
                    <a:pt x="290" y="4530"/>
                    <a:pt x="447" y="4373"/>
                    <a:pt x="641" y="4373"/>
                  </a:cubicBezTo>
                  <a:lnTo>
                    <a:pt x="9225" y="4373"/>
                  </a:lnTo>
                  <a:cubicBezTo>
                    <a:pt x="9418" y="4373"/>
                    <a:pt x="9575" y="4530"/>
                    <a:pt x="9575" y="4725"/>
                  </a:cubicBezTo>
                  <a:lnTo>
                    <a:pt x="9575" y="9173"/>
                  </a:lnTo>
                  <a:cubicBezTo>
                    <a:pt x="9575" y="9256"/>
                    <a:pt x="9507" y="9324"/>
                    <a:pt x="9424" y="9324"/>
                  </a:cubicBezTo>
                  <a:lnTo>
                    <a:pt x="2035" y="9324"/>
                  </a:lnTo>
                  <a:cubicBezTo>
                    <a:pt x="2016" y="9324"/>
                    <a:pt x="1999" y="9331"/>
                    <a:pt x="1988" y="9344"/>
                  </a:cubicBezTo>
                  <a:cubicBezTo>
                    <a:pt x="1872" y="9468"/>
                    <a:pt x="1958" y="9613"/>
                    <a:pt x="2078" y="9613"/>
                  </a:cubicBezTo>
                  <a:lnTo>
                    <a:pt x="9225" y="9613"/>
                  </a:lnTo>
                  <a:cubicBezTo>
                    <a:pt x="9578" y="9613"/>
                    <a:pt x="9864" y="9326"/>
                    <a:pt x="9864" y="8972"/>
                  </a:cubicBezTo>
                  <a:lnTo>
                    <a:pt x="9864" y="4725"/>
                  </a:lnTo>
                  <a:cubicBezTo>
                    <a:pt x="9864" y="4371"/>
                    <a:pt x="9578" y="4084"/>
                    <a:pt x="9225" y="4084"/>
                  </a:cubicBezTo>
                  <a:lnTo>
                    <a:pt x="9171" y="4084"/>
                  </a:lnTo>
                  <a:lnTo>
                    <a:pt x="9171" y="3815"/>
                  </a:lnTo>
                  <a:cubicBezTo>
                    <a:pt x="9171" y="3559"/>
                    <a:pt x="8963" y="3352"/>
                    <a:pt x="8708" y="3352"/>
                  </a:cubicBezTo>
                  <a:lnTo>
                    <a:pt x="8419" y="3352"/>
                  </a:lnTo>
                  <a:cubicBezTo>
                    <a:pt x="8256" y="3352"/>
                    <a:pt x="8112" y="3438"/>
                    <a:pt x="8031" y="3568"/>
                  </a:cubicBezTo>
                  <a:lnTo>
                    <a:pt x="7579" y="3497"/>
                  </a:lnTo>
                  <a:cubicBezTo>
                    <a:pt x="7646" y="3435"/>
                    <a:pt x="7688" y="3348"/>
                    <a:pt x="7688" y="3250"/>
                  </a:cubicBezTo>
                  <a:lnTo>
                    <a:pt x="7688" y="335"/>
                  </a:lnTo>
                  <a:cubicBezTo>
                    <a:pt x="7688" y="150"/>
                    <a:pt x="7538" y="0"/>
                    <a:pt x="73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8"/>
            <p:cNvSpPr/>
            <p:nvPr/>
          </p:nvSpPr>
          <p:spPr>
            <a:xfrm>
              <a:off x="2603925" y="2761675"/>
              <a:ext cx="98800" cy="98625"/>
            </a:xfrm>
            <a:custGeom>
              <a:rect b="b" l="l" r="r" t="t"/>
              <a:pathLst>
                <a:path extrusionOk="0" h="3945" w="3952">
                  <a:moveTo>
                    <a:pt x="1976" y="299"/>
                  </a:moveTo>
                  <a:cubicBezTo>
                    <a:pt x="2415" y="299"/>
                    <a:pt x="2815" y="467"/>
                    <a:pt x="3115" y="741"/>
                  </a:cubicBezTo>
                  <a:lnTo>
                    <a:pt x="839" y="741"/>
                  </a:lnTo>
                  <a:cubicBezTo>
                    <a:pt x="1138" y="467"/>
                    <a:pt x="1538" y="299"/>
                    <a:pt x="1976" y="299"/>
                  </a:cubicBezTo>
                  <a:close/>
                  <a:moveTo>
                    <a:pt x="3369" y="1010"/>
                  </a:moveTo>
                  <a:cubicBezTo>
                    <a:pt x="3462" y="1145"/>
                    <a:pt x="3537" y="1294"/>
                    <a:pt x="3587" y="1454"/>
                  </a:cubicBezTo>
                  <a:lnTo>
                    <a:pt x="2552" y="1454"/>
                  </a:lnTo>
                  <a:cubicBezTo>
                    <a:pt x="2411" y="1295"/>
                    <a:pt x="2206" y="1195"/>
                    <a:pt x="1976" y="1195"/>
                  </a:cubicBezTo>
                  <a:cubicBezTo>
                    <a:pt x="1748" y="1195"/>
                    <a:pt x="1542" y="1295"/>
                    <a:pt x="1400" y="1454"/>
                  </a:cubicBezTo>
                  <a:lnTo>
                    <a:pt x="366" y="1454"/>
                  </a:lnTo>
                  <a:cubicBezTo>
                    <a:pt x="416" y="1294"/>
                    <a:pt x="490" y="1145"/>
                    <a:pt x="584" y="1010"/>
                  </a:cubicBezTo>
                  <a:cubicBezTo>
                    <a:pt x="587" y="1011"/>
                    <a:pt x="591" y="1011"/>
                    <a:pt x="595" y="1011"/>
                  </a:cubicBezTo>
                  <a:lnTo>
                    <a:pt x="3359" y="1011"/>
                  </a:lnTo>
                  <a:cubicBezTo>
                    <a:pt x="3362" y="1011"/>
                    <a:pt x="3366" y="1010"/>
                    <a:pt x="3369" y="1010"/>
                  </a:cubicBezTo>
                  <a:close/>
                  <a:moveTo>
                    <a:pt x="1241" y="1743"/>
                  </a:moveTo>
                  <a:cubicBezTo>
                    <a:pt x="1219" y="1813"/>
                    <a:pt x="1208" y="1887"/>
                    <a:pt x="1208" y="1964"/>
                  </a:cubicBezTo>
                  <a:cubicBezTo>
                    <a:pt x="1208" y="2041"/>
                    <a:pt x="1219" y="2115"/>
                    <a:pt x="1241" y="2185"/>
                  </a:cubicBezTo>
                  <a:lnTo>
                    <a:pt x="303" y="2185"/>
                  </a:lnTo>
                  <a:cubicBezTo>
                    <a:pt x="294" y="2113"/>
                    <a:pt x="289" y="2039"/>
                    <a:pt x="289" y="1964"/>
                  </a:cubicBezTo>
                  <a:cubicBezTo>
                    <a:pt x="289" y="1889"/>
                    <a:pt x="294" y="1815"/>
                    <a:pt x="303" y="1743"/>
                  </a:cubicBezTo>
                  <a:close/>
                  <a:moveTo>
                    <a:pt x="3650" y="1743"/>
                  </a:moveTo>
                  <a:cubicBezTo>
                    <a:pt x="3659" y="1815"/>
                    <a:pt x="3664" y="1889"/>
                    <a:pt x="3664" y="1964"/>
                  </a:cubicBezTo>
                  <a:cubicBezTo>
                    <a:pt x="3664" y="2039"/>
                    <a:pt x="3659" y="2113"/>
                    <a:pt x="3650" y="2185"/>
                  </a:cubicBezTo>
                  <a:lnTo>
                    <a:pt x="2712" y="2185"/>
                  </a:lnTo>
                  <a:cubicBezTo>
                    <a:pt x="2732" y="2115"/>
                    <a:pt x="2745" y="2041"/>
                    <a:pt x="2745" y="1964"/>
                  </a:cubicBezTo>
                  <a:cubicBezTo>
                    <a:pt x="2745" y="1887"/>
                    <a:pt x="2733" y="1813"/>
                    <a:pt x="2712" y="1743"/>
                  </a:cubicBezTo>
                  <a:close/>
                  <a:moveTo>
                    <a:pt x="1976" y="1493"/>
                  </a:moveTo>
                  <a:cubicBezTo>
                    <a:pt x="2241" y="1493"/>
                    <a:pt x="2457" y="1708"/>
                    <a:pt x="2457" y="1972"/>
                  </a:cubicBezTo>
                  <a:cubicBezTo>
                    <a:pt x="2457" y="2236"/>
                    <a:pt x="2241" y="2451"/>
                    <a:pt x="1976" y="2451"/>
                  </a:cubicBezTo>
                  <a:cubicBezTo>
                    <a:pt x="1712" y="2451"/>
                    <a:pt x="1496" y="2236"/>
                    <a:pt x="1496" y="1972"/>
                  </a:cubicBezTo>
                  <a:cubicBezTo>
                    <a:pt x="1496" y="1708"/>
                    <a:pt x="1712" y="1493"/>
                    <a:pt x="1976" y="1493"/>
                  </a:cubicBezTo>
                  <a:close/>
                  <a:moveTo>
                    <a:pt x="3587" y="2474"/>
                  </a:moveTo>
                  <a:cubicBezTo>
                    <a:pt x="3537" y="2633"/>
                    <a:pt x="3462" y="2782"/>
                    <a:pt x="3369" y="2917"/>
                  </a:cubicBezTo>
                  <a:lnTo>
                    <a:pt x="617" y="2917"/>
                  </a:lnTo>
                  <a:cubicBezTo>
                    <a:pt x="607" y="2917"/>
                    <a:pt x="596" y="2918"/>
                    <a:pt x="586" y="2921"/>
                  </a:cubicBezTo>
                  <a:cubicBezTo>
                    <a:pt x="491" y="2785"/>
                    <a:pt x="417" y="2635"/>
                    <a:pt x="366" y="2474"/>
                  </a:cubicBezTo>
                  <a:lnTo>
                    <a:pt x="1400" y="2474"/>
                  </a:lnTo>
                  <a:cubicBezTo>
                    <a:pt x="1542" y="2633"/>
                    <a:pt x="1748" y="2733"/>
                    <a:pt x="1976" y="2733"/>
                  </a:cubicBezTo>
                  <a:cubicBezTo>
                    <a:pt x="2205" y="2733"/>
                    <a:pt x="2410" y="2633"/>
                    <a:pt x="2552" y="2474"/>
                  </a:cubicBezTo>
                  <a:close/>
                  <a:moveTo>
                    <a:pt x="3114" y="3206"/>
                  </a:moveTo>
                  <a:cubicBezTo>
                    <a:pt x="2814" y="3481"/>
                    <a:pt x="2415" y="3648"/>
                    <a:pt x="1976" y="3648"/>
                  </a:cubicBezTo>
                  <a:cubicBezTo>
                    <a:pt x="1538" y="3648"/>
                    <a:pt x="1138" y="3481"/>
                    <a:pt x="838" y="3206"/>
                  </a:cubicBezTo>
                  <a:close/>
                  <a:moveTo>
                    <a:pt x="1976" y="1"/>
                  </a:moveTo>
                  <a:cubicBezTo>
                    <a:pt x="887" y="1"/>
                    <a:pt x="1" y="885"/>
                    <a:pt x="1" y="1972"/>
                  </a:cubicBezTo>
                  <a:cubicBezTo>
                    <a:pt x="1" y="3060"/>
                    <a:pt x="887" y="3945"/>
                    <a:pt x="1976" y="3945"/>
                  </a:cubicBezTo>
                  <a:cubicBezTo>
                    <a:pt x="3065" y="3945"/>
                    <a:pt x="3952" y="3060"/>
                    <a:pt x="3952" y="1972"/>
                  </a:cubicBezTo>
                  <a:cubicBezTo>
                    <a:pt x="3952" y="885"/>
                    <a:pt x="3065" y="1"/>
                    <a:pt x="1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8"/>
            <p:cNvSpPr/>
            <p:nvPr/>
          </p:nvSpPr>
          <p:spPr>
            <a:xfrm>
              <a:off x="2718250" y="2767175"/>
              <a:ext cx="92475" cy="42400"/>
            </a:xfrm>
            <a:custGeom>
              <a:rect b="b" l="l" r="r" t="t"/>
              <a:pathLst>
                <a:path extrusionOk="0" h="1696" w="3699">
                  <a:moveTo>
                    <a:pt x="415" y="1"/>
                  </a:moveTo>
                  <a:cubicBezTo>
                    <a:pt x="185" y="1"/>
                    <a:pt x="0" y="186"/>
                    <a:pt x="0" y="414"/>
                  </a:cubicBezTo>
                  <a:lnTo>
                    <a:pt x="0" y="1281"/>
                  </a:lnTo>
                  <a:cubicBezTo>
                    <a:pt x="0" y="1510"/>
                    <a:pt x="185" y="1696"/>
                    <a:pt x="415" y="1696"/>
                  </a:cubicBezTo>
                  <a:lnTo>
                    <a:pt x="3285" y="1696"/>
                  </a:lnTo>
                  <a:cubicBezTo>
                    <a:pt x="3513" y="1696"/>
                    <a:pt x="3698" y="1510"/>
                    <a:pt x="3698" y="1282"/>
                  </a:cubicBezTo>
                  <a:lnTo>
                    <a:pt x="3698" y="152"/>
                  </a:lnTo>
                  <a:cubicBezTo>
                    <a:pt x="3698" y="69"/>
                    <a:pt x="3630" y="1"/>
                    <a:pt x="3547" y="1"/>
                  </a:cubicBezTo>
                  <a:lnTo>
                    <a:pt x="1318" y="1"/>
                  </a:lnTo>
                  <a:cubicBezTo>
                    <a:pt x="1302" y="1"/>
                    <a:pt x="1288" y="7"/>
                    <a:pt x="1277" y="18"/>
                  </a:cubicBezTo>
                  <a:cubicBezTo>
                    <a:pt x="1159" y="143"/>
                    <a:pt x="1245" y="290"/>
                    <a:pt x="1365" y="290"/>
                  </a:cubicBezTo>
                  <a:lnTo>
                    <a:pt x="3285" y="290"/>
                  </a:lnTo>
                  <a:cubicBezTo>
                    <a:pt x="3354" y="290"/>
                    <a:pt x="3409" y="345"/>
                    <a:pt x="3409" y="415"/>
                  </a:cubicBezTo>
                  <a:lnTo>
                    <a:pt x="3409" y="1282"/>
                  </a:lnTo>
                  <a:cubicBezTo>
                    <a:pt x="3409" y="1351"/>
                    <a:pt x="3354" y="1407"/>
                    <a:pt x="3285" y="1407"/>
                  </a:cubicBezTo>
                  <a:lnTo>
                    <a:pt x="415" y="1407"/>
                  </a:lnTo>
                  <a:cubicBezTo>
                    <a:pt x="345" y="1407"/>
                    <a:pt x="289" y="1351"/>
                    <a:pt x="289" y="1282"/>
                  </a:cubicBezTo>
                  <a:lnTo>
                    <a:pt x="289" y="415"/>
                  </a:lnTo>
                  <a:cubicBezTo>
                    <a:pt x="289" y="346"/>
                    <a:pt x="346" y="290"/>
                    <a:pt x="415" y="290"/>
                  </a:cubicBezTo>
                  <a:lnTo>
                    <a:pt x="699" y="290"/>
                  </a:lnTo>
                  <a:cubicBezTo>
                    <a:pt x="767" y="290"/>
                    <a:pt x="830" y="244"/>
                    <a:pt x="844" y="178"/>
                  </a:cubicBezTo>
                  <a:cubicBezTo>
                    <a:pt x="864" y="83"/>
                    <a:pt x="793" y="1"/>
                    <a:pt x="7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8"/>
            <p:cNvSpPr/>
            <p:nvPr/>
          </p:nvSpPr>
          <p:spPr>
            <a:xfrm>
              <a:off x="2718375" y="2827750"/>
              <a:ext cx="26450" cy="26400"/>
            </a:xfrm>
            <a:custGeom>
              <a:rect b="b" l="l" r="r" t="t"/>
              <a:pathLst>
                <a:path extrusionOk="0" h="1056" w="1058">
                  <a:moveTo>
                    <a:pt x="529" y="290"/>
                  </a:moveTo>
                  <a:cubicBezTo>
                    <a:pt x="662" y="290"/>
                    <a:pt x="769" y="397"/>
                    <a:pt x="769" y="528"/>
                  </a:cubicBezTo>
                  <a:cubicBezTo>
                    <a:pt x="769" y="660"/>
                    <a:pt x="662" y="767"/>
                    <a:pt x="529" y="767"/>
                  </a:cubicBezTo>
                  <a:cubicBezTo>
                    <a:pt x="397" y="767"/>
                    <a:pt x="289" y="660"/>
                    <a:pt x="289" y="528"/>
                  </a:cubicBezTo>
                  <a:cubicBezTo>
                    <a:pt x="289" y="397"/>
                    <a:pt x="397" y="290"/>
                    <a:pt x="529" y="290"/>
                  </a:cubicBezTo>
                  <a:close/>
                  <a:moveTo>
                    <a:pt x="529" y="1"/>
                  </a:moveTo>
                  <a:cubicBezTo>
                    <a:pt x="238" y="1"/>
                    <a:pt x="0" y="237"/>
                    <a:pt x="0" y="528"/>
                  </a:cubicBezTo>
                  <a:cubicBezTo>
                    <a:pt x="0" y="819"/>
                    <a:pt x="238" y="1056"/>
                    <a:pt x="529" y="1056"/>
                  </a:cubicBezTo>
                  <a:cubicBezTo>
                    <a:pt x="821" y="1056"/>
                    <a:pt x="1057" y="819"/>
                    <a:pt x="1057" y="528"/>
                  </a:cubicBezTo>
                  <a:cubicBezTo>
                    <a:pt x="1057" y="237"/>
                    <a:pt x="821" y="1"/>
                    <a:pt x="5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8"/>
            <p:cNvSpPr/>
            <p:nvPr/>
          </p:nvSpPr>
          <p:spPr>
            <a:xfrm>
              <a:off x="2751300" y="2827750"/>
              <a:ext cx="26450" cy="26400"/>
            </a:xfrm>
            <a:custGeom>
              <a:rect b="b" l="l" r="r" t="t"/>
              <a:pathLst>
                <a:path extrusionOk="0" h="1056" w="1058">
                  <a:moveTo>
                    <a:pt x="529" y="290"/>
                  </a:moveTo>
                  <a:cubicBezTo>
                    <a:pt x="662" y="290"/>
                    <a:pt x="769" y="397"/>
                    <a:pt x="769" y="528"/>
                  </a:cubicBezTo>
                  <a:cubicBezTo>
                    <a:pt x="769" y="660"/>
                    <a:pt x="662" y="767"/>
                    <a:pt x="529" y="767"/>
                  </a:cubicBezTo>
                  <a:cubicBezTo>
                    <a:pt x="398" y="767"/>
                    <a:pt x="290" y="660"/>
                    <a:pt x="290" y="528"/>
                  </a:cubicBezTo>
                  <a:cubicBezTo>
                    <a:pt x="290" y="397"/>
                    <a:pt x="398" y="290"/>
                    <a:pt x="529" y="290"/>
                  </a:cubicBezTo>
                  <a:close/>
                  <a:moveTo>
                    <a:pt x="529" y="1"/>
                  </a:moveTo>
                  <a:cubicBezTo>
                    <a:pt x="238" y="1"/>
                    <a:pt x="1" y="237"/>
                    <a:pt x="1" y="528"/>
                  </a:cubicBezTo>
                  <a:cubicBezTo>
                    <a:pt x="1" y="819"/>
                    <a:pt x="238" y="1056"/>
                    <a:pt x="529" y="1056"/>
                  </a:cubicBezTo>
                  <a:cubicBezTo>
                    <a:pt x="821" y="1056"/>
                    <a:pt x="1058" y="819"/>
                    <a:pt x="1058" y="528"/>
                  </a:cubicBezTo>
                  <a:cubicBezTo>
                    <a:pt x="1058" y="237"/>
                    <a:pt x="821" y="1"/>
                    <a:pt x="5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8"/>
            <p:cNvSpPr/>
            <p:nvPr/>
          </p:nvSpPr>
          <p:spPr>
            <a:xfrm>
              <a:off x="2784250" y="2827750"/>
              <a:ext cx="26450" cy="26425"/>
            </a:xfrm>
            <a:custGeom>
              <a:rect b="b" l="l" r="r" t="t"/>
              <a:pathLst>
                <a:path extrusionOk="0" h="1057" w="1058">
                  <a:moveTo>
                    <a:pt x="529" y="290"/>
                  </a:moveTo>
                  <a:cubicBezTo>
                    <a:pt x="661" y="290"/>
                    <a:pt x="768" y="397"/>
                    <a:pt x="768" y="528"/>
                  </a:cubicBezTo>
                  <a:cubicBezTo>
                    <a:pt x="768" y="660"/>
                    <a:pt x="661" y="767"/>
                    <a:pt x="529" y="767"/>
                  </a:cubicBezTo>
                  <a:cubicBezTo>
                    <a:pt x="397" y="767"/>
                    <a:pt x="289" y="660"/>
                    <a:pt x="289" y="528"/>
                  </a:cubicBezTo>
                  <a:cubicBezTo>
                    <a:pt x="289" y="397"/>
                    <a:pt x="397" y="290"/>
                    <a:pt x="529" y="290"/>
                  </a:cubicBezTo>
                  <a:close/>
                  <a:moveTo>
                    <a:pt x="529" y="1"/>
                  </a:moveTo>
                  <a:cubicBezTo>
                    <a:pt x="238" y="1"/>
                    <a:pt x="0" y="237"/>
                    <a:pt x="0" y="528"/>
                  </a:cubicBezTo>
                  <a:cubicBezTo>
                    <a:pt x="0" y="819"/>
                    <a:pt x="238" y="1057"/>
                    <a:pt x="529" y="1057"/>
                  </a:cubicBezTo>
                  <a:cubicBezTo>
                    <a:pt x="821" y="1057"/>
                    <a:pt x="1057" y="819"/>
                    <a:pt x="1057" y="528"/>
                  </a:cubicBezTo>
                  <a:cubicBezTo>
                    <a:pt x="1057" y="237"/>
                    <a:pt x="821" y="1"/>
                    <a:pt x="5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8"/>
            <p:cNvSpPr/>
            <p:nvPr/>
          </p:nvSpPr>
          <p:spPr>
            <a:xfrm>
              <a:off x="2733650" y="2779325"/>
              <a:ext cx="7250" cy="17875"/>
            </a:xfrm>
            <a:custGeom>
              <a:rect b="b" l="l" r="r" t="t"/>
              <a:pathLst>
                <a:path extrusionOk="0" h="715" w="290">
                  <a:moveTo>
                    <a:pt x="144" y="1"/>
                  </a:moveTo>
                  <a:cubicBezTo>
                    <a:pt x="65" y="1"/>
                    <a:pt x="0" y="66"/>
                    <a:pt x="0" y="145"/>
                  </a:cubicBezTo>
                  <a:lnTo>
                    <a:pt x="0" y="565"/>
                  </a:lnTo>
                  <a:cubicBezTo>
                    <a:pt x="0" y="639"/>
                    <a:pt x="54" y="705"/>
                    <a:pt x="127" y="714"/>
                  </a:cubicBezTo>
                  <a:cubicBezTo>
                    <a:pt x="133" y="715"/>
                    <a:pt x="139" y="715"/>
                    <a:pt x="144" y="715"/>
                  </a:cubicBezTo>
                  <a:cubicBezTo>
                    <a:pt x="225" y="715"/>
                    <a:pt x="289" y="650"/>
                    <a:pt x="289" y="571"/>
                  </a:cubicBezTo>
                  <a:lnTo>
                    <a:pt x="289" y="150"/>
                  </a:lnTo>
                  <a:cubicBezTo>
                    <a:pt x="289" y="77"/>
                    <a:pt x="237" y="10"/>
                    <a:pt x="163" y="2"/>
                  </a:cubicBezTo>
                  <a:cubicBezTo>
                    <a:pt x="156" y="1"/>
                    <a:pt x="150"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8"/>
            <p:cNvSpPr/>
            <p:nvPr/>
          </p:nvSpPr>
          <p:spPr>
            <a:xfrm>
              <a:off x="2751450" y="2782550"/>
              <a:ext cx="7250" cy="11450"/>
            </a:xfrm>
            <a:custGeom>
              <a:rect b="b" l="l" r="r" t="t"/>
              <a:pathLst>
                <a:path extrusionOk="0" h="458" w="290">
                  <a:moveTo>
                    <a:pt x="145" y="0"/>
                  </a:moveTo>
                  <a:cubicBezTo>
                    <a:pt x="65" y="0"/>
                    <a:pt x="1" y="65"/>
                    <a:pt x="1" y="145"/>
                  </a:cubicBezTo>
                  <a:lnTo>
                    <a:pt x="1" y="307"/>
                  </a:lnTo>
                  <a:cubicBezTo>
                    <a:pt x="1" y="381"/>
                    <a:pt x="54" y="448"/>
                    <a:pt x="127" y="456"/>
                  </a:cubicBezTo>
                  <a:cubicBezTo>
                    <a:pt x="133" y="457"/>
                    <a:pt x="139" y="457"/>
                    <a:pt x="145" y="457"/>
                  </a:cubicBezTo>
                  <a:cubicBezTo>
                    <a:pt x="225" y="457"/>
                    <a:pt x="290" y="393"/>
                    <a:pt x="290" y="313"/>
                  </a:cubicBezTo>
                  <a:lnTo>
                    <a:pt x="290" y="150"/>
                  </a:lnTo>
                  <a:cubicBezTo>
                    <a:pt x="290" y="77"/>
                    <a:pt x="237" y="10"/>
                    <a:pt x="164" y="2"/>
                  </a:cubicBezTo>
                  <a:cubicBezTo>
                    <a:pt x="158" y="1"/>
                    <a:pt x="151"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8"/>
            <p:cNvSpPr/>
            <p:nvPr/>
          </p:nvSpPr>
          <p:spPr>
            <a:xfrm>
              <a:off x="2769775" y="2779325"/>
              <a:ext cx="7250" cy="17875"/>
            </a:xfrm>
            <a:custGeom>
              <a:rect b="b" l="l" r="r" t="t"/>
              <a:pathLst>
                <a:path extrusionOk="0" h="715" w="290">
                  <a:moveTo>
                    <a:pt x="144" y="1"/>
                  </a:moveTo>
                  <a:cubicBezTo>
                    <a:pt x="65" y="1"/>
                    <a:pt x="0" y="66"/>
                    <a:pt x="0" y="145"/>
                  </a:cubicBezTo>
                  <a:lnTo>
                    <a:pt x="0" y="565"/>
                  </a:lnTo>
                  <a:cubicBezTo>
                    <a:pt x="0" y="639"/>
                    <a:pt x="54" y="706"/>
                    <a:pt x="127" y="714"/>
                  </a:cubicBezTo>
                  <a:cubicBezTo>
                    <a:pt x="133" y="715"/>
                    <a:pt x="138" y="715"/>
                    <a:pt x="144" y="715"/>
                  </a:cubicBezTo>
                  <a:cubicBezTo>
                    <a:pt x="225" y="715"/>
                    <a:pt x="289" y="650"/>
                    <a:pt x="289" y="571"/>
                  </a:cubicBezTo>
                  <a:lnTo>
                    <a:pt x="289" y="150"/>
                  </a:lnTo>
                  <a:cubicBezTo>
                    <a:pt x="289" y="77"/>
                    <a:pt x="237" y="10"/>
                    <a:pt x="163" y="2"/>
                  </a:cubicBezTo>
                  <a:cubicBezTo>
                    <a:pt x="156" y="1"/>
                    <a:pt x="150"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8"/>
            <p:cNvSpPr/>
            <p:nvPr/>
          </p:nvSpPr>
          <p:spPr>
            <a:xfrm>
              <a:off x="2787575" y="2782550"/>
              <a:ext cx="7250" cy="11450"/>
            </a:xfrm>
            <a:custGeom>
              <a:rect b="b" l="l" r="r" t="t"/>
              <a:pathLst>
                <a:path extrusionOk="0" h="458" w="290">
                  <a:moveTo>
                    <a:pt x="144" y="0"/>
                  </a:moveTo>
                  <a:cubicBezTo>
                    <a:pt x="65" y="0"/>
                    <a:pt x="1" y="65"/>
                    <a:pt x="1" y="145"/>
                  </a:cubicBezTo>
                  <a:lnTo>
                    <a:pt x="1" y="307"/>
                  </a:lnTo>
                  <a:cubicBezTo>
                    <a:pt x="1" y="381"/>
                    <a:pt x="54" y="448"/>
                    <a:pt x="127" y="456"/>
                  </a:cubicBezTo>
                  <a:cubicBezTo>
                    <a:pt x="133" y="457"/>
                    <a:pt x="139" y="457"/>
                    <a:pt x="145" y="457"/>
                  </a:cubicBezTo>
                  <a:cubicBezTo>
                    <a:pt x="225" y="457"/>
                    <a:pt x="290" y="393"/>
                    <a:pt x="290" y="313"/>
                  </a:cubicBezTo>
                  <a:lnTo>
                    <a:pt x="290" y="150"/>
                  </a:lnTo>
                  <a:cubicBezTo>
                    <a:pt x="290" y="77"/>
                    <a:pt x="237" y="10"/>
                    <a:pt x="163" y="2"/>
                  </a:cubicBezTo>
                  <a:cubicBezTo>
                    <a:pt x="157" y="1"/>
                    <a:pt x="150" y="0"/>
                    <a:pt x="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8"/>
            <p:cNvSpPr/>
            <p:nvPr/>
          </p:nvSpPr>
          <p:spPr>
            <a:xfrm>
              <a:off x="2682625" y="2666875"/>
              <a:ext cx="27100" cy="34275"/>
            </a:xfrm>
            <a:custGeom>
              <a:rect b="b" l="l" r="r" t="t"/>
              <a:pathLst>
                <a:path extrusionOk="0" h="1371" w="1084">
                  <a:moveTo>
                    <a:pt x="542" y="374"/>
                  </a:moveTo>
                  <a:lnTo>
                    <a:pt x="677" y="873"/>
                  </a:lnTo>
                  <a:lnTo>
                    <a:pt x="405" y="873"/>
                  </a:lnTo>
                  <a:lnTo>
                    <a:pt x="542" y="374"/>
                  </a:lnTo>
                  <a:close/>
                  <a:moveTo>
                    <a:pt x="542" y="1"/>
                  </a:moveTo>
                  <a:cubicBezTo>
                    <a:pt x="495" y="1"/>
                    <a:pt x="454" y="9"/>
                    <a:pt x="419" y="26"/>
                  </a:cubicBezTo>
                  <a:cubicBezTo>
                    <a:pt x="383" y="42"/>
                    <a:pt x="361" y="67"/>
                    <a:pt x="351" y="98"/>
                  </a:cubicBezTo>
                  <a:lnTo>
                    <a:pt x="5" y="1231"/>
                  </a:lnTo>
                  <a:cubicBezTo>
                    <a:pt x="3" y="1241"/>
                    <a:pt x="1" y="1248"/>
                    <a:pt x="1" y="1251"/>
                  </a:cubicBezTo>
                  <a:cubicBezTo>
                    <a:pt x="1" y="1284"/>
                    <a:pt x="21" y="1312"/>
                    <a:pt x="61" y="1336"/>
                  </a:cubicBezTo>
                  <a:cubicBezTo>
                    <a:pt x="102" y="1359"/>
                    <a:pt x="144" y="1371"/>
                    <a:pt x="187" y="1371"/>
                  </a:cubicBezTo>
                  <a:cubicBezTo>
                    <a:pt x="240" y="1371"/>
                    <a:pt x="272" y="1353"/>
                    <a:pt x="283" y="1317"/>
                  </a:cubicBezTo>
                  <a:lnTo>
                    <a:pt x="346" y="1085"/>
                  </a:lnTo>
                  <a:lnTo>
                    <a:pt x="739" y="1085"/>
                  </a:lnTo>
                  <a:lnTo>
                    <a:pt x="802" y="1317"/>
                  </a:lnTo>
                  <a:cubicBezTo>
                    <a:pt x="812" y="1353"/>
                    <a:pt x="844" y="1371"/>
                    <a:pt x="898" y="1371"/>
                  </a:cubicBezTo>
                  <a:cubicBezTo>
                    <a:pt x="941" y="1371"/>
                    <a:pt x="983" y="1359"/>
                    <a:pt x="1023" y="1336"/>
                  </a:cubicBezTo>
                  <a:cubicBezTo>
                    <a:pt x="1063" y="1312"/>
                    <a:pt x="1084" y="1284"/>
                    <a:pt x="1084" y="1251"/>
                  </a:cubicBezTo>
                  <a:cubicBezTo>
                    <a:pt x="1084" y="1248"/>
                    <a:pt x="1082" y="1241"/>
                    <a:pt x="1080" y="1231"/>
                  </a:cubicBezTo>
                  <a:lnTo>
                    <a:pt x="731" y="98"/>
                  </a:lnTo>
                  <a:cubicBezTo>
                    <a:pt x="722" y="67"/>
                    <a:pt x="699" y="42"/>
                    <a:pt x="663" y="26"/>
                  </a:cubicBezTo>
                  <a:cubicBezTo>
                    <a:pt x="628" y="9"/>
                    <a:pt x="587" y="1"/>
                    <a:pt x="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8"/>
            <p:cNvSpPr/>
            <p:nvPr/>
          </p:nvSpPr>
          <p:spPr>
            <a:xfrm>
              <a:off x="2712450" y="2667475"/>
              <a:ext cx="22675" cy="34225"/>
            </a:xfrm>
            <a:custGeom>
              <a:rect b="b" l="l" r="r" t="t"/>
              <a:pathLst>
                <a:path extrusionOk="0" h="1369" w="907">
                  <a:moveTo>
                    <a:pt x="453" y="251"/>
                  </a:moveTo>
                  <a:cubicBezTo>
                    <a:pt x="562" y="251"/>
                    <a:pt x="618" y="313"/>
                    <a:pt x="618" y="436"/>
                  </a:cubicBezTo>
                  <a:lnTo>
                    <a:pt x="618" y="914"/>
                  </a:lnTo>
                  <a:cubicBezTo>
                    <a:pt x="618" y="1037"/>
                    <a:pt x="562" y="1099"/>
                    <a:pt x="453" y="1099"/>
                  </a:cubicBezTo>
                  <a:lnTo>
                    <a:pt x="290" y="1099"/>
                  </a:lnTo>
                  <a:lnTo>
                    <a:pt x="290" y="251"/>
                  </a:lnTo>
                  <a:close/>
                  <a:moveTo>
                    <a:pt x="126" y="1"/>
                  </a:moveTo>
                  <a:cubicBezTo>
                    <a:pt x="89" y="1"/>
                    <a:pt x="59" y="10"/>
                    <a:pt x="36" y="27"/>
                  </a:cubicBezTo>
                  <a:cubicBezTo>
                    <a:pt x="12" y="45"/>
                    <a:pt x="1" y="65"/>
                    <a:pt x="1" y="89"/>
                  </a:cubicBezTo>
                  <a:lnTo>
                    <a:pt x="1" y="1281"/>
                  </a:lnTo>
                  <a:cubicBezTo>
                    <a:pt x="1" y="1305"/>
                    <a:pt x="12" y="1325"/>
                    <a:pt x="36" y="1343"/>
                  </a:cubicBezTo>
                  <a:cubicBezTo>
                    <a:pt x="59" y="1360"/>
                    <a:pt x="89" y="1368"/>
                    <a:pt x="126" y="1368"/>
                  </a:cubicBezTo>
                  <a:lnTo>
                    <a:pt x="452" y="1368"/>
                  </a:lnTo>
                  <a:cubicBezTo>
                    <a:pt x="590" y="1368"/>
                    <a:pt x="700" y="1333"/>
                    <a:pt x="782" y="1262"/>
                  </a:cubicBezTo>
                  <a:cubicBezTo>
                    <a:pt x="865" y="1191"/>
                    <a:pt x="907" y="1079"/>
                    <a:pt x="907" y="927"/>
                  </a:cubicBezTo>
                  <a:lnTo>
                    <a:pt x="907" y="443"/>
                  </a:lnTo>
                  <a:cubicBezTo>
                    <a:pt x="907" y="291"/>
                    <a:pt x="866" y="178"/>
                    <a:pt x="782" y="107"/>
                  </a:cubicBezTo>
                  <a:cubicBezTo>
                    <a:pt x="700" y="37"/>
                    <a:pt x="590" y="1"/>
                    <a:pt x="4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3" name="Google Shape;2523;p88"/>
          <p:cNvGrpSpPr/>
          <p:nvPr/>
        </p:nvGrpSpPr>
        <p:grpSpPr>
          <a:xfrm>
            <a:off x="3354583" y="2755260"/>
            <a:ext cx="147587" cy="277151"/>
            <a:chOff x="3144300" y="2637175"/>
            <a:chExt cx="131025" cy="246050"/>
          </a:xfrm>
        </p:grpSpPr>
        <p:sp>
          <p:nvSpPr>
            <p:cNvPr id="2524" name="Google Shape;2524;p88"/>
            <p:cNvSpPr/>
            <p:nvPr/>
          </p:nvSpPr>
          <p:spPr>
            <a:xfrm>
              <a:off x="3144300" y="2637175"/>
              <a:ext cx="131025" cy="246050"/>
            </a:xfrm>
            <a:custGeom>
              <a:rect b="b" l="l" r="r" t="t"/>
              <a:pathLst>
                <a:path extrusionOk="0" h="9842" w="5241">
                  <a:moveTo>
                    <a:pt x="2620" y="290"/>
                  </a:moveTo>
                  <a:cubicBezTo>
                    <a:pt x="2669" y="290"/>
                    <a:pt x="2715" y="312"/>
                    <a:pt x="2745" y="352"/>
                  </a:cubicBezTo>
                  <a:cubicBezTo>
                    <a:pt x="2765" y="380"/>
                    <a:pt x="2775" y="413"/>
                    <a:pt x="2775" y="447"/>
                  </a:cubicBezTo>
                  <a:lnTo>
                    <a:pt x="2775" y="807"/>
                  </a:lnTo>
                  <a:lnTo>
                    <a:pt x="2466" y="807"/>
                  </a:lnTo>
                  <a:lnTo>
                    <a:pt x="2466" y="447"/>
                  </a:lnTo>
                  <a:cubicBezTo>
                    <a:pt x="2466" y="371"/>
                    <a:pt x="2520" y="303"/>
                    <a:pt x="2595" y="292"/>
                  </a:cubicBezTo>
                  <a:cubicBezTo>
                    <a:pt x="2603" y="291"/>
                    <a:pt x="2612" y="290"/>
                    <a:pt x="2620" y="290"/>
                  </a:cubicBezTo>
                  <a:close/>
                  <a:moveTo>
                    <a:pt x="4897" y="1095"/>
                  </a:moveTo>
                  <a:cubicBezTo>
                    <a:pt x="4927" y="1095"/>
                    <a:pt x="4952" y="1120"/>
                    <a:pt x="4952" y="1150"/>
                  </a:cubicBezTo>
                  <a:lnTo>
                    <a:pt x="4952" y="4144"/>
                  </a:lnTo>
                  <a:cubicBezTo>
                    <a:pt x="4952" y="4173"/>
                    <a:pt x="4927" y="4197"/>
                    <a:pt x="4897" y="4197"/>
                  </a:cubicBezTo>
                  <a:lnTo>
                    <a:pt x="343" y="4197"/>
                  </a:lnTo>
                  <a:cubicBezTo>
                    <a:pt x="314" y="4197"/>
                    <a:pt x="289" y="4173"/>
                    <a:pt x="289" y="4144"/>
                  </a:cubicBezTo>
                  <a:lnTo>
                    <a:pt x="289" y="1150"/>
                  </a:lnTo>
                  <a:cubicBezTo>
                    <a:pt x="289" y="1120"/>
                    <a:pt x="314" y="1095"/>
                    <a:pt x="343" y="1095"/>
                  </a:cubicBezTo>
                  <a:close/>
                  <a:moveTo>
                    <a:pt x="3005" y="9187"/>
                  </a:moveTo>
                  <a:cubicBezTo>
                    <a:pt x="3122" y="9187"/>
                    <a:pt x="3218" y="9281"/>
                    <a:pt x="3218" y="9399"/>
                  </a:cubicBezTo>
                  <a:lnTo>
                    <a:pt x="3218" y="9552"/>
                  </a:lnTo>
                  <a:lnTo>
                    <a:pt x="2023" y="9552"/>
                  </a:lnTo>
                  <a:lnTo>
                    <a:pt x="2023" y="9399"/>
                  </a:lnTo>
                  <a:cubicBezTo>
                    <a:pt x="2023" y="9281"/>
                    <a:pt x="2118" y="9187"/>
                    <a:pt x="2236" y="9187"/>
                  </a:cubicBezTo>
                  <a:close/>
                  <a:moveTo>
                    <a:pt x="2619" y="1"/>
                  </a:moveTo>
                  <a:cubicBezTo>
                    <a:pt x="2612" y="1"/>
                    <a:pt x="2604" y="1"/>
                    <a:pt x="2597" y="1"/>
                  </a:cubicBezTo>
                  <a:cubicBezTo>
                    <a:pt x="2366" y="13"/>
                    <a:pt x="2177" y="222"/>
                    <a:pt x="2177" y="454"/>
                  </a:cubicBezTo>
                  <a:lnTo>
                    <a:pt x="2177" y="806"/>
                  </a:lnTo>
                  <a:lnTo>
                    <a:pt x="343" y="806"/>
                  </a:lnTo>
                  <a:cubicBezTo>
                    <a:pt x="154" y="806"/>
                    <a:pt x="1" y="961"/>
                    <a:pt x="1" y="1150"/>
                  </a:cubicBezTo>
                  <a:lnTo>
                    <a:pt x="1" y="4124"/>
                  </a:lnTo>
                  <a:cubicBezTo>
                    <a:pt x="1" y="4313"/>
                    <a:pt x="154" y="4466"/>
                    <a:pt x="343" y="4466"/>
                  </a:cubicBezTo>
                  <a:lnTo>
                    <a:pt x="2775" y="4466"/>
                  </a:lnTo>
                  <a:lnTo>
                    <a:pt x="2775" y="8898"/>
                  </a:lnTo>
                  <a:lnTo>
                    <a:pt x="2466" y="8898"/>
                  </a:lnTo>
                  <a:lnTo>
                    <a:pt x="2466" y="4992"/>
                  </a:lnTo>
                  <a:cubicBezTo>
                    <a:pt x="2466" y="4918"/>
                    <a:pt x="2414" y="4852"/>
                    <a:pt x="2340" y="4843"/>
                  </a:cubicBezTo>
                  <a:cubicBezTo>
                    <a:pt x="2334" y="4842"/>
                    <a:pt x="2328" y="4842"/>
                    <a:pt x="2322" y="4842"/>
                  </a:cubicBezTo>
                  <a:cubicBezTo>
                    <a:pt x="2242" y="4842"/>
                    <a:pt x="2177" y="4906"/>
                    <a:pt x="2177" y="4987"/>
                  </a:cubicBezTo>
                  <a:lnTo>
                    <a:pt x="2177" y="8902"/>
                  </a:lnTo>
                  <a:cubicBezTo>
                    <a:pt x="1928" y="8932"/>
                    <a:pt x="1734" y="9144"/>
                    <a:pt x="1734" y="9400"/>
                  </a:cubicBezTo>
                  <a:lnTo>
                    <a:pt x="1734" y="9552"/>
                  </a:lnTo>
                  <a:lnTo>
                    <a:pt x="1645" y="9552"/>
                  </a:lnTo>
                  <a:cubicBezTo>
                    <a:pt x="1576" y="9552"/>
                    <a:pt x="1514" y="9598"/>
                    <a:pt x="1499" y="9665"/>
                  </a:cubicBezTo>
                  <a:cubicBezTo>
                    <a:pt x="1480" y="9759"/>
                    <a:pt x="1551" y="9842"/>
                    <a:pt x="1641" y="9842"/>
                  </a:cubicBezTo>
                  <a:lnTo>
                    <a:pt x="3596" y="9842"/>
                  </a:lnTo>
                  <a:cubicBezTo>
                    <a:pt x="3665" y="9842"/>
                    <a:pt x="3728" y="9796"/>
                    <a:pt x="3742" y="9729"/>
                  </a:cubicBezTo>
                  <a:cubicBezTo>
                    <a:pt x="3762" y="9635"/>
                    <a:pt x="3691" y="9553"/>
                    <a:pt x="3600" y="9553"/>
                  </a:cubicBezTo>
                  <a:lnTo>
                    <a:pt x="3507" y="9553"/>
                  </a:lnTo>
                  <a:lnTo>
                    <a:pt x="3507" y="9400"/>
                  </a:lnTo>
                  <a:cubicBezTo>
                    <a:pt x="3507" y="9143"/>
                    <a:pt x="3312" y="8931"/>
                    <a:pt x="3064" y="8902"/>
                  </a:cubicBezTo>
                  <a:lnTo>
                    <a:pt x="3064" y="4486"/>
                  </a:lnTo>
                  <a:lnTo>
                    <a:pt x="4897" y="4486"/>
                  </a:lnTo>
                  <a:cubicBezTo>
                    <a:pt x="5086" y="4486"/>
                    <a:pt x="5240" y="4333"/>
                    <a:pt x="5240" y="4144"/>
                  </a:cubicBezTo>
                  <a:lnTo>
                    <a:pt x="5240" y="1150"/>
                  </a:lnTo>
                  <a:cubicBezTo>
                    <a:pt x="5241" y="961"/>
                    <a:pt x="5086" y="806"/>
                    <a:pt x="4897" y="806"/>
                  </a:cubicBezTo>
                  <a:lnTo>
                    <a:pt x="3064" y="806"/>
                  </a:lnTo>
                  <a:lnTo>
                    <a:pt x="3064" y="442"/>
                  </a:lnTo>
                  <a:cubicBezTo>
                    <a:pt x="3064" y="325"/>
                    <a:pt x="3017" y="214"/>
                    <a:pt x="2934" y="131"/>
                  </a:cubicBezTo>
                  <a:cubicBezTo>
                    <a:pt x="2850" y="46"/>
                    <a:pt x="2738" y="1"/>
                    <a:pt x="2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8"/>
            <p:cNvSpPr/>
            <p:nvPr/>
          </p:nvSpPr>
          <p:spPr>
            <a:xfrm>
              <a:off x="3182825" y="2686175"/>
              <a:ext cx="26950" cy="34175"/>
            </a:xfrm>
            <a:custGeom>
              <a:rect b="b" l="l" r="r" t="t"/>
              <a:pathLst>
                <a:path extrusionOk="0" h="1367" w="1078">
                  <a:moveTo>
                    <a:pt x="537" y="353"/>
                  </a:moveTo>
                  <a:lnTo>
                    <a:pt x="673" y="851"/>
                  </a:lnTo>
                  <a:lnTo>
                    <a:pt x="403" y="851"/>
                  </a:lnTo>
                  <a:lnTo>
                    <a:pt x="537" y="353"/>
                  </a:lnTo>
                  <a:close/>
                  <a:moveTo>
                    <a:pt x="537" y="0"/>
                  </a:moveTo>
                  <a:cubicBezTo>
                    <a:pt x="492" y="0"/>
                    <a:pt x="451" y="8"/>
                    <a:pt x="416" y="26"/>
                  </a:cubicBezTo>
                  <a:cubicBezTo>
                    <a:pt x="381" y="42"/>
                    <a:pt x="358" y="66"/>
                    <a:pt x="348" y="97"/>
                  </a:cubicBezTo>
                  <a:lnTo>
                    <a:pt x="4" y="1228"/>
                  </a:lnTo>
                  <a:cubicBezTo>
                    <a:pt x="2" y="1237"/>
                    <a:pt x="1" y="1245"/>
                    <a:pt x="1" y="1249"/>
                  </a:cubicBezTo>
                  <a:cubicBezTo>
                    <a:pt x="1" y="1281"/>
                    <a:pt x="20" y="1308"/>
                    <a:pt x="60" y="1332"/>
                  </a:cubicBezTo>
                  <a:cubicBezTo>
                    <a:pt x="100" y="1355"/>
                    <a:pt x="142" y="1367"/>
                    <a:pt x="186" y="1367"/>
                  </a:cubicBezTo>
                  <a:cubicBezTo>
                    <a:pt x="239" y="1367"/>
                    <a:pt x="270" y="1349"/>
                    <a:pt x="280" y="1313"/>
                  </a:cubicBezTo>
                  <a:lnTo>
                    <a:pt x="343" y="1081"/>
                  </a:lnTo>
                  <a:lnTo>
                    <a:pt x="734" y="1081"/>
                  </a:lnTo>
                  <a:lnTo>
                    <a:pt x="798" y="1313"/>
                  </a:lnTo>
                  <a:cubicBezTo>
                    <a:pt x="807" y="1349"/>
                    <a:pt x="839" y="1367"/>
                    <a:pt x="891" y="1367"/>
                  </a:cubicBezTo>
                  <a:cubicBezTo>
                    <a:pt x="934" y="1367"/>
                    <a:pt x="976" y="1355"/>
                    <a:pt x="1017" y="1332"/>
                  </a:cubicBezTo>
                  <a:cubicBezTo>
                    <a:pt x="1057" y="1308"/>
                    <a:pt x="1077" y="1281"/>
                    <a:pt x="1077" y="1249"/>
                  </a:cubicBezTo>
                  <a:cubicBezTo>
                    <a:pt x="1077" y="1245"/>
                    <a:pt x="1075" y="1237"/>
                    <a:pt x="1073" y="1228"/>
                  </a:cubicBezTo>
                  <a:lnTo>
                    <a:pt x="727" y="97"/>
                  </a:lnTo>
                  <a:cubicBezTo>
                    <a:pt x="717" y="66"/>
                    <a:pt x="695" y="42"/>
                    <a:pt x="659" y="26"/>
                  </a:cubicBezTo>
                  <a:cubicBezTo>
                    <a:pt x="624" y="8"/>
                    <a:pt x="584" y="0"/>
                    <a:pt x="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8"/>
            <p:cNvSpPr/>
            <p:nvPr/>
          </p:nvSpPr>
          <p:spPr>
            <a:xfrm>
              <a:off x="3212675" y="2686225"/>
              <a:ext cx="22675" cy="33750"/>
            </a:xfrm>
            <a:custGeom>
              <a:rect b="b" l="l" r="r" t="t"/>
              <a:pathLst>
                <a:path extrusionOk="0" h="1350" w="907">
                  <a:moveTo>
                    <a:pt x="453" y="251"/>
                  </a:moveTo>
                  <a:cubicBezTo>
                    <a:pt x="563" y="251"/>
                    <a:pt x="618" y="313"/>
                    <a:pt x="618" y="435"/>
                  </a:cubicBezTo>
                  <a:lnTo>
                    <a:pt x="618" y="913"/>
                  </a:lnTo>
                  <a:cubicBezTo>
                    <a:pt x="618" y="1037"/>
                    <a:pt x="562" y="1099"/>
                    <a:pt x="453" y="1099"/>
                  </a:cubicBezTo>
                  <a:lnTo>
                    <a:pt x="289" y="1099"/>
                  </a:lnTo>
                  <a:lnTo>
                    <a:pt x="289" y="251"/>
                  </a:lnTo>
                  <a:close/>
                  <a:moveTo>
                    <a:pt x="126" y="0"/>
                  </a:moveTo>
                  <a:cubicBezTo>
                    <a:pt x="90" y="0"/>
                    <a:pt x="59" y="10"/>
                    <a:pt x="36" y="27"/>
                  </a:cubicBezTo>
                  <a:cubicBezTo>
                    <a:pt x="13" y="43"/>
                    <a:pt x="0" y="64"/>
                    <a:pt x="0" y="88"/>
                  </a:cubicBezTo>
                  <a:lnTo>
                    <a:pt x="0" y="1262"/>
                  </a:lnTo>
                  <a:cubicBezTo>
                    <a:pt x="0" y="1286"/>
                    <a:pt x="13" y="1306"/>
                    <a:pt x="36" y="1323"/>
                  </a:cubicBezTo>
                  <a:cubicBezTo>
                    <a:pt x="59" y="1340"/>
                    <a:pt x="90" y="1350"/>
                    <a:pt x="126" y="1350"/>
                  </a:cubicBezTo>
                  <a:lnTo>
                    <a:pt x="453" y="1350"/>
                  </a:lnTo>
                  <a:cubicBezTo>
                    <a:pt x="591" y="1350"/>
                    <a:pt x="701" y="1314"/>
                    <a:pt x="783" y="1244"/>
                  </a:cubicBezTo>
                  <a:cubicBezTo>
                    <a:pt x="865" y="1174"/>
                    <a:pt x="907" y="1064"/>
                    <a:pt x="907" y="913"/>
                  </a:cubicBezTo>
                  <a:lnTo>
                    <a:pt x="907" y="436"/>
                  </a:lnTo>
                  <a:cubicBezTo>
                    <a:pt x="907" y="286"/>
                    <a:pt x="865" y="176"/>
                    <a:pt x="783" y="106"/>
                  </a:cubicBezTo>
                  <a:cubicBezTo>
                    <a:pt x="701" y="35"/>
                    <a:pt x="591" y="0"/>
                    <a:pt x="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 name="Google Shape;2527;p88"/>
          <p:cNvGrpSpPr/>
          <p:nvPr/>
        </p:nvGrpSpPr>
        <p:grpSpPr>
          <a:xfrm>
            <a:off x="1765537" y="2754981"/>
            <a:ext cx="277770" cy="277686"/>
            <a:chOff x="2080150" y="2636950"/>
            <a:chExt cx="246600" cy="246525"/>
          </a:xfrm>
        </p:grpSpPr>
        <p:sp>
          <p:nvSpPr>
            <p:cNvPr id="2528" name="Google Shape;2528;p88"/>
            <p:cNvSpPr/>
            <p:nvPr/>
          </p:nvSpPr>
          <p:spPr>
            <a:xfrm>
              <a:off x="2080150" y="2636950"/>
              <a:ext cx="246600" cy="246525"/>
            </a:xfrm>
            <a:custGeom>
              <a:rect b="b" l="l" r="r" t="t"/>
              <a:pathLst>
                <a:path extrusionOk="0" h="9861" w="9864">
                  <a:moveTo>
                    <a:pt x="5079" y="294"/>
                  </a:moveTo>
                  <a:cubicBezTo>
                    <a:pt x="6264" y="330"/>
                    <a:pt x="7373" y="808"/>
                    <a:pt x="8215" y="1650"/>
                  </a:cubicBezTo>
                  <a:cubicBezTo>
                    <a:pt x="9057" y="2492"/>
                    <a:pt x="9535" y="3601"/>
                    <a:pt x="9571" y="4786"/>
                  </a:cubicBezTo>
                  <a:lnTo>
                    <a:pt x="8878" y="4786"/>
                  </a:lnTo>
                  <a:cubicBezTo>
                    <a:pt x="8804" y="2724"/>
                    <a:pt x="7140" y="1061"/>
                    <a:pt x="5079" y="986"/>
                  </a:cubicBezTo>
                  <a:lnTo>
                    <a:pt x="5079" y="294"/>
                  </a:lnTo>
                  <a:close/>
                  <a:moveTo>
                    <a:pt x="4790" y="305"/>
                  </a:moveTo>
                  <a:lnTo>
                    <a:pt x="4790" y="996"/>
                  </a:lnTo>
                  <a:cubicBezTo>
                    <a:pt x="3979" y="1025"/>
                    <a:pt x="3211" y="1298"/>
                    <a:pt x="2561" y="1789"/>
                  </a:cubicBezTo>
                  <a:cubicBezTo>
                    <a:pt x="1895" y="2293"/>
                    <a:pt x="1399" y="3009"/>
                    <a:pt x="1161" y="3804"/>
                  </a:cubicBezTo>
                  <a:cubicBezTo>
                    <a:pt x="1138" y="3881"/>
                    <a:pt x="1183" y="3961"/>
                    <a:pt x="1259" y="3984"/>
                  </a:cubicBezTo>
                  <a:cubicBezTo>
                    <a:pt x="1272" y="3988"/>
                    <a:pt x="1286" y="3990"/>
                    <a:pt x="1300" y="3990"/>
                  </a:cubicBezTo>
                  <a:cubicBezTo>
                    <a:pt x="1362" y="3990"/>
                    <a:pt x="1420" y="3949"/>
                    <a:pt x="1439" y="3886"/>
                  </a:cubicBezTo>
                  <a:cubicBezTo>
                    <a:pt x="1658" y="3150"/>
                    <a:pt x="2119" y="2486"/>
                    <a:pt x="2736" y="2020"/>
                  </a:cubicBezTo>
                  <a:cubicBezTo>
                    <a:pt x="3334" y="1566"/>
                    <a:pt x="4042" y="1314"/>
                    <a:pt x="4790" y="1285"/>
                  </a:cubicBezTo>
                  <a:lnTo>
                    <a:pt x="4790" y="1892"/>
                  </a:lnTo>
                  <a:cubicBezTo>
                    <a:pt x="4790" y="1966"/>
                    <a:pt x="4844" y="2032"/>
                    <a:pt x="4917" y="2041"/>
                  </a:cubicBezTo>
                  <a:cubicBezTo>
                    <a:pt x="4923" y="2042"/>
                    <a:pt x="4929" y="2042"/>
                    <a:pt x="4934" y="2042"/>
                  </a:cubicBezTo>
                  <a:cubicBezTo>
                    <a:pt x="5014" y="2042"/>
                    <a:pt x="5079" y="1978"/>
                    <a:pt x="5079" y="1897"/>
                  </a:cubicBezTo>
                  <a:lnTo>
                    <a:pt x="5079" y="1285"/>
                  </a:lnTo>
                  <a:cubicBezTo>
                    <a:pt x="6976" y="1359"/>
                    <a:pt x="8505" y="2889"/>
                    <a:pt x="8579" y="4786"/>
                  </a:cubicBezTo>
                  <a:lnTo>
                    <a:pt x="7968" y="4786"/>
                  </a:lnTo>
                  <a:cubicBezTo>
                    <a:pt x="7899" y="4786"/>
                    <a:pt x="7837" y="4831"/>
                    <a:pt x="7822" y="4899"/>
                  </a:cubicBezTo>
                  <a:cubicBezTo>
                    <a:pt x="7803" y="4993"/>
                    <a:pt x="7874" y="5075"/>
                    <a:pt x="7963" y="5075"/>
                  </a:cubicBezTo>
                  <a:lnTo>
                    <a:pt x="8579" y="5075"/>
                  </a:lnTo>
                  <a:cubicBezTo>
                    <a:pt x="8505" y="6971"/>
                    <a:pt x="6976" y="8501"/>
                    <a:pt x="5079" y="8575"/>
                  </a:cubicBezTo>
                  <a:lnTo>
                    <a:pt x="5079" y="7969"/>
                  </a:lnTo>
                  <a:cubicBezTo>
                    <a:pt x="5079" y="7895"/>
                    <a:pt x="5026" y="7829"/>
                    <a:pt x="4953" y="7820"/>
                  </a:cubicBezTo>
                  <a:cubicBezTo>
                    <a:pt x="4947" y="7819"/>
                    <a:pt x="4941" y="7819"/>
                    <a:pt x="4935" y="7819"/>
                  </a:cubicBezTo>
                  <a:cubicBezTo>
                    <a:pt x="4855" y="7819"/>
                    <a:pt x="4790" y="7884"/>
                    <a:pt x="4790" y="7964"/>
                  </a:cubicBezTo>
                  <a:lnTo>
                    <a:pt x="4790" y="8575"/>
                  </a:lnTo>
                  <a:cubicBezTo>
                    <a:pt x="2894" y="8501"/>
                    <a:pt x="1365" y="6971"/>
                    <a:pt x="1290" y="5075"/>
                  </a:cubicBezTo>
                  <a:lnTo>
                    <a:pt x="1891" y="5075"/>
                  </a:lnTo>
                  <a:cubicBezTo>
                    <a:pt x="1965" y="5075"/>
                    <a:pt x="2032" y="5022"/>
                    <a:pt x="2040" y="4948"/>
                  </a:cubicBezTo>
                  <a:cubicBezTo>
                    <a:pt x="2051" y="4861"/>
                    <a:pt x="1983" y="4786"/>
                    <a:pt x="1897" y="4786"/>
                  </a:cubicBezTo>
                  <a:lnTo>
                    <a:pt x="1290" y="4786"/>
                  </a:lnTo>
                  <a:cubicBezTo>
                    <a:pt x="1294" y="4689"/>
                    <a:pt x="1301" y="4593"/>
                    <a:pt x="1312" y="4497"/>
                  </a:cubicBezTo>
                  <a:cubicBezTo>
                    <a:pt x="1321" y="4429"/>
                    <a:pt x="1282" y="4362"/>
                    <a:pt x="1219" y="4340"/>
                  </a:cubicBezTo>
                  <a:cubicBezTo>
                    <a:pt x="1202" y="4334"/>
                    <a:pt x="1185" y="4331"/>
                    <a:pt x="1169" y="4331"/>
                  </a:cubicBezTo>
                  <a:cubicBezTo>
                    <a:pt x="1097" y="4331"/>
                    <a:pt x="1035" y="4385"/>
                    <a:pt x="1026" y="4459"/>
                  </a:cubicBezTo>
                  <a:cubicBezTo>
                    <a:pt x="1013" y="4567"/>
                    <a:pt x="1005" y="4676"/>
                    <a:pt x="1001" y="4786"/>
                  </a:cubicBezTo>
                  <a:lnTo>
                    <a:pt x="310" y="4786"/>
                  </a:lnTo>
                  <a:cubicBezTo>
                    <a:pt x="346" y="3604"/>
                    <a:pt x="823" y="2498"/>
                    <a:pt x="1663" y="1659"/>
                  </a:cubicBezTo>
                  <a:cubicBezTo>
                    <a:pt x="2503" y="818"/>
                    <a:pt x="3609" y="341"/>
                    <a:pt x="4790" y="305"/>
                  </a:cubicBezTo>
                  <a:close/>
                  <a:moveTo>
                    <a:pt x="991" y="5075"/>
                  </a:moveTo>
                  <a:cubicBezTo>
                    <a:pt x="1066" y="7136"/>
                    <a:pt x="2729" y="8799"/>
                    <a:pt x="4790" y="8874"/>
                  </a:cubicBezTo>
                  <a:lnTo>
                    <a:pt x="4790" y="9566"/>
                  </a:lnTo>
                  <a:cubicBezTo>
                    <a:pt x="3606" y="9530"/>
                    <a:pt x="2497" y="9052"/>
                    <a:pt x="1655" y="8211"/>
                  </a:cubicBezTo>
                  <a:cubicBezTo>
                    <a:pt x="812" y="7368"/>
                    <a:pt x="334" y="6260"/>
                    <a:pt x="298" y="5075"/>
                  </a:cubicBezTo>
                  <a:close/>
                  <a:moveTo>
                    <a:pt x="4932" y="1"/>
                  </a:moveTo>
                  <a:cubicBezTo>
                    <a:pt x="3616" y="1"/>
                    <a:pt x="2380" y="514"/>
                    <a:pt x="1449" y="1445"/>
                  </a:cubicBezTo>
                  <a:cubicBezTo>
                    <a:pt x="528" y="2366"/>
                    <a:pt x="15" y="3589"/>
                    <a:pt x="6" y="4891"/>
                  </a:cubicBezTo>
                  <a:cubicBezTo>
                    <a:pt x="2" y="4903"/>
                    <a:pt x="0" y="4917"/>
                    <a:pt x="0" y="4930"/>
                  </a:cubicBezTo>
                  <a:cubicBezTo>
                    <a:pt x="0" y="4944"/>
                    <a:pt x="2" y="4957"/>
                    <a:pt x="6" y="4970"/>
                  </a:cubicBezTo>
                  <a:cubicBezTo>
                    <a:pt x="15" y="6271"/>
                    <a:pt x="528" y="7494"/>
                    <a:pt x="1449" y="8415"/>
                  </a:cubicBezTo>
                  <a:cubicBezTo>
                    <a:pt x="2376" y="9342"/>
                    <a:pt x="3607" y="9854"/>
                    <a:pt x="4916" y="9859"/>
                  </a:cubicBezTo>
                  <a:cubicBezTo>
                    <a:pt x="4922" y="9859"/>
                    <a:pt x="4928" y="9860"/>
                    <a:pt x="4934" y="9860"/>
                  </a:cubicBezTo>
                  <a:cubicBezTo>
                    <a:pt x="4941" y="9860"/>
                    <a:pt x="4946" y="9859"/>
                    <a:pt x="4952" y="9859"/>
                  </a:cubicBezTo>
                  <a:cubicBezTo>
                    <a:pt x="5209" y="9858"/>
                    <a:pt x="5466" y="9838"/>
                    <a:pt x="5717" y="9797"/>
                  </a:cubicBezTo>
                  <a:cubicBezTo>
                    <a:pt x="5796" y="9784"/>
                    <a:pt x="5850" y="9710"/>
                    <a:pt x="5837" y="9631"/>
                  </a:cubicBezTo>
                  <a:cubicBezTo>
                    <a:pt x="5825" y="9560"/>
                    <a:pt x="5763" y="9509"/>
                    <a:pt x="5693" y="9509"/>
                  </a:cubicBezTo>
                  <a:cubicBezTo>
                    <a:pt x="5686" y="9509"/>
                    <a:pt x="5678" y="9509"/>
                    <a:pt x="5671" y="9511"/>
                  </a:cubicBezTo>
                  <a:cubicBezTo>
                    <a:pt x="5476" y="9542"/>
                    <a:pt x="5278" y="9561"/>
                    <a:pt x="5079" y="9567"/>
                  </a:cubicBezTo>
                  <a:lnTo>
                    <a:pt x="5079" y="8874"/>
                  </a:lnTo>
                  <a:cubicBezTo>
                    <a:pt x="7140" y="8799"/>
                    <a:pt x="8803" y="7137"/>
                    <a:pt x="8878" y="5075"/>
                  </a:cubicBezTo>
                  <a:lnTo>
                    <a:pt x="9570" y="5075"/>
                  </a:lnTo>
                  <a:cubicBezTo>
                    <a:pt x="9542" y="6033"/>
                    <a:pt x="9225" y="6942"/>
                    <a:pt x="8649" y="7710"/>
                  </a:cubicBezTo>
                  <a:cubicBezTo>
                    <a:pt x="8064" y="8490"/>
                    <a:pt x="7231" y="9078"/>
                    <a:pt x="6304" y="9363"/>
                  </a:cubicBezTo>
                  <a:cubicBezTo>
                    <a:pt x="6228" y="9387"/>
                    <a:pt x="6185" y="9468"/>
                    <a:pt x="6209" y="9544"/>
                  </a:cubicBezTo>
                  <a:cubicBezTo>
                    <a:pt x="6228" y="9607"/>
                    <a:pt x="6285" y="9647"/>
                    <a:pt x="6347" y="9647"/>
                  </a:cubicBezTo>
                  <a:cubicBezTo>
                    <a:pt x="6361" y="9647"/>
                    <a:pt x="6375" y="9645"/>
                    <a:pt x="6390" y="9640"/>
                  </a:cubicBezTo>
                  <a:cubicBezTo>
                    <a:pt x="7375" y="9337"/>
                    <a:pt x="8259" y="8712"/>
                    <a:pt x="8880" y="7884"/>
                  </a:cubicBezTo>
                  <a:cubicBezTo>
                    <a:pt x="9523" y="7026"/>
                    <a:pt x="9864" y="6005"/>
                    <a:pt x="9864" y="4930"/>
                  </a:cubicBezTo>
                  <a:cubicBezTo>
                    <a:pt x="9864" y="3614"/>
                    <a:pt x="9350" y="2375"/>
                    <a:pt x="8420" y="1445"/>
                  </a:cubicBezTo>
                  <a:cubicBezTo>
                    <a:pt x="7489" y="514"/>
                    <a:pt x="6252" y="1"/>
                    <a:pt x="4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8"/>
            <p:cNvSpPr/>
            <p:nvPr/>
          </p:nvSpPr>
          <p:spPr>
            <a:xfrm>
              <a:off x="2157850" y="2760575"/>
              <a:ext cx="91000" cy="41175"/>
            </a:xfrm>
            <a:custGeom>
              <a:rect b="b" l="l" r="r" t="t"/>
              <a:pathLst>
                <a:path extrusionOk="0" h="1647" w="3640">
                  <a:moveTo>
                    <a:pt x="1820" y="0"/>
                  </a:moveTo>
                  <a:cubicBezTo>
                    <a:pt x="1635" y="0"/>
                    <a:pt x="1456" y="64"/>
                    <a:pt x="1297" y="187"/>
                  </a:cubicBezTo>
                  <a:cubicBezTo>
                    <a:pt x="1200" y="160"/>
                    <a:pt x="1095" y="145"/>
                    <a:pt x="983" y="145"/>
                  </a:cubicBezTo>
                  <a:cubicBezTo>
                    <a:pt x="711" y="145"/>
                    <a:pt x="458" y="294"/>
                    <a:pt x="271" y="563"/>
                  </a:cubicBezTo>
                  <a:cubicBezTo>
                    <a:pt x="97" y="816"/>
                    <a:pt x="1" y="1149"/>
                    <a:pt x="1" y="1502"/>
                  </a:cubicBezTo>
                  <a:cubicBezTo>
                    <a:pt x="1" y="1582"/>
                    <a:pt x="66" y="1647"/>
                    <a:pt x="146" y="1647"/>
                  </a:cubicBezTo>
                  <a:cubicBezTo>
                    <a:pt x="225" y="1647"/>
                    <a:pt x="290" y="1582"/>
                    <a:pt x="290" y="1502"/>
                  </a:cubicBezTo>
                  <a:cubicBezTo>
                    <a:pt x="290" y="924"/>
                    <a:pt x="608" y="435"/>
                    <a:pt x="983" y="435"/>
                  </a:cubicBezTo>
                  <a:cubicBezTo>
                    <a:pt x="1009" y="435"/>
                    <a:pt x="1033" y="436"/>
                    <a:pt x="1058" y="439"/>
                  </a:cubicBezTo>
                  <a:cubicBezTo>
                    <a:pt x="863" y="712"/>
                    <a:pt x="751" y="1085"/>
                    <a:pt x="751" y="1482"/>
                  </a:cubicBezTo>
                  <a:cubicBezTo>
                    <a:pt x="751" y="1563"/>
                    <a:pt x="815" y="1627"/>
                    <a:pt x="896" y="1627"/>
                  </a:cubicBezTo>
                  <a:cubicBezTo>
                    <a:pt x="975" y="1627"/>
                    <a:pt x="1041" y="1563"/>
                    <a:pt x="1041" y="1482"/>
                  </a:cubicBezTo>
                  <a:cubicBezTo>
                    <a:pt x="1041" y="1066"/>
                    <a:pt x="1188" y="673"/>
                    <a:pt x="1426" y="456"/>
                  </a:cubicBezTo>
                  <a:cubicBezTo>
                    <a:pt x="1547" y="348"/>
                    <a:pt x="1682" y="290"/>
                    <a:pt x="1820" y="290"/>
                  </a:cubicBezTo>
                  <a:cubicBezTo>
                    <a:pt x="1958" y="290"/>
                    <a:pt x="2094" y="348"/>
                    <a:pt x="2213" y="456"/>
                  </a:cubicBezTo>
                  <a:cubicBezTo>
                    <a:pt x="2452" y="673"/>
                    <a:pt x="2600" y="1066"/>
                    <a:pt x="2600" y="1482"/>
                  </a:cubicBezTo>
                  <a:cubicBezTo>
                    <a:pt x="2600" y="1563"/>
                    <a:pt x="2665" y="1627"/>
                    <a:pt x="2745" y="1627"/>
                  </a:cubicBezTo>
                  <a:cubicBezTo>
                    <a:pt x="2824" y="1627"/>
                    <a:pt x="2890" y="1563"/>
                    <a:pt x="2890" y="1482"/>
                  </a:cubicBezTo>
                  <a:cubicBezTo>
                    <a:pt x="2890" y="1085"/>
                    <a:pt x="2777" y="712"/>
                    <a:pt x="2581" y="439"/>
                  </a:cubicBezTo>
                  <a:cubicBezTo>
                    <a:pt x="2606" y="436"/>
                    <a:pt x="2632" y="435"/>
                    <a:pt x="2657" y="435"/>
                  </a:cubicBezTo>
                  <a:cubicBezTo>
                    <a:pt x="3033" y="435"/>
                    <a:pt x="3349" y="924"/>
                    <a:pt x="3349" y="1502"/>
                  </a:cubicBezTo>
                  <a:cubicBezTo>
                    <a:pt x="3349" y="1582"/>
                    <a:pt x="3414" y="1647"/>
                    <a:pt x="3494" y="1647"/>
                  </a:cubicBezTo>
                  <a:cubicBezTo>
                    <a:pt x="3575" y="1647"/>
                    <a:pt x="3639" y="1582"/>
                    <a:pt x="3639" y="1502"/>
                  </a:cubicBezTo>
                  <a:cubicBezTo>
                    <a:pt x="3639" y="1149"/>
                    <a:pt x="3543" y="816"/>
                    <a:pt x="3368" y="563"/>
                  </a:cubicBezTo>
                  <a:cubicBezTo>
                    <a:pt x="3182" y="295"/>
                    <a:pt x="2929" y="145"/>
                    <a:pt x="2656" y="145"/>
                  </a:cubicBezTo>
                  <a:cubicBezTo>
                    <a:pt x="2544" y="145"/>
                    <a:pt x="2439" y="160"/>
                    <a:pt x="2343" y="187"/>
                  </a:cubicBezTo>
                  <a:cubicBezTo>
                    <a:pt x="2184" y="64"/>
                    <a:pt x="2004" y="0"/>
                    <a:pt x="18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8"/>
            <p:cNvSpPr/>
            <p:nvPr/>
          </p:nvSpPr>
          <p:spPr>
            <a:xfrm>
              <a:off x="2164200" y="2712675"/>
              <a:ext cx="78275" cy="44575"/>
            </a:xfrm>
            <a:custGeom>
              <a:rect b="b" l="l" r="r" t="t"/>
              <a:pathLst>
                <a:path extrusionOk="0" h="1783" w="3131">
                  <a:moveTo>
                    <a:pt x="1565" y="290"/>
                  </a:moveTo>
                  <a:cubicBezTo>
                    <a:pt x="1577" y="290"/>
                    <a:pt x="1590" y="290"/>
                    <a:pt x="1602" y="292"/>
                  </a:cubicBezTo>
                  <a:cubicBezTo>
                    <a:pt x="1784" y="305"/>
                    <a:pt x="1947" y="418"/>
                    <a:pt x="2022" y="587"/>
                  </a:cubicBezTo>
                  <a:cubicBezTo>
                    <a:pt x="2051" y="650"/>
                    <a:pt x="2065" y="718"/>
                    <a:pt x="2065" y="789"/>
                  </a:cubicBezTo>
                  <a:cubicBezTo>
                    <a:pt x="2065" y="966"/>
                    <a:pt x="1973" y="1127"/>
                    <a:pt x="1821" y="1218"/>
                  </a:cubicBezTo>
                  <a:cubicBezTo>
                    <a:pt x="1744" y="1263"/>
                    <a:pt x="1656" y="1288"/>
                    <a:pt x="1566" y="1288"/>
                  </a:cubicBezTo>
                  <a:cubicBezTo>
                    <a:pt x="1555" y="1288"/>
                    <a:pt x="1544" y="1288"/>
                    <a:pt x="1532" y="1287"/>
                  </a:cubicBezTo>
                  <a:cubicBezTo>
                    <a:pt x="1519" y="1286"/>
                    <a:pt x="1504" y="1284"/>
                    <a:pt x="1492" y="1282"/>
                  </a:cubicBezTo>
                  <a:cubicBezTo>
                    <a:pt x="1439" y="1275"/>
                    <a:pt x="1387" y="1258"/>
                    <a:pt x="1339" y="1234"/>
                  </a:cubicBezTo>
                  <a:cubicBezTo>
                    <a:pt x="1330" y="1228"/>
                    <a:pt x="1319" y="1223"/>
                    <a:pt x="1310" y="1217"/>
                  </a:cubicBezTo>
                  <a:cubicBezTo>
                    <a:pt x="1158" y="1127"/>
                    <a:pt x="1066" y="966"/>
                    <a:pt x="1066" y="789"/>
                  </a:cubicBezTo>
                  <a:cubicBezTo>
                    <a:pt x="1066" y="718"/>
                    <a:pt x="1081" y="650"/>
                    <a:pt x="1110" y="587"/>
                  </a:cubicBezTo>
                  <a:cubicBezTo>
                    <a:pt x="1190" y="407"/>
                    <a:pt x="1369" y="290"/>
                    <a:pt x="1565" y="290"/>
                  </a:cubicBezTo>
                  <a:close/>
                  <a:moveTo>
                    <a:pt x="729" y="618"/>
                  </a:moveTo>
                  <a:cubicBezTo>
                    <a:pt x="751" y="618"/>
                    <a:pt x="773" y="620"/>
                    <a:pt x="795" y="623"/>
                  </a:cubicBezTo>
                  <a:cubicBezTo>
                    <a:pt x="784" y="677"/>
                    <a:pt x="777" y="733"/>
                    <a:pt x="777" y="790"/>
                  </a:cubicBezTo>
                  <a:cubicBezTo>
                    <a:pt x="777" y="1011"/>
                    <a:pt x="872" y="1222"/>
                    <a:pt x="1032" y="1370"/>
                  </a:cubicBezTo>
                  <a:cubicBezTo>
                    <a:pt x="952" y="1448"/>
                    <a:pt x="843" y="1494"/>
                    <a:pt x="729" y="1494"/>
                  </a:cubicBezTo>
                  <a:cubicBezTo>
                    <a:pt x="487" y="1494"/>
                    <a:pt x="291" y="1297"/>
                    <a:pt x="291" y="1056"/>
                  </a:cubicBezTo>
                  <a:cubicBezTo>
                    <a:pt x="291" y="814"/>
                    <a:pt x="487" y="618"/>
                    <a:pt x="729" y="618"/>
                  </a:cubicBezTo>
                  <a:close/>
                  <a:moveTo>
                    <a:pt x="2402" y="618"/>
                  </a:moveTo>
                  <a:cubicBezTo>
                    <a:pt x="2644" y="618"/>
                    <a:pt x="2840" y="814"/>
                    <a:pt x="2840" y="1056"/>
                  </a:cubicBezTo>
                  <a:cubicBezTo>
                    <a:pt x="2840" y="1297"/>
                    <a:pt x="2644" y="1494"/>
                    <a:pt x="2402" y="1494"/>
                  </a:cubicBezTo>
                  <a:cubicBezTo>
                    <a:pt x="2288" y="1494"/>
                    <a:pt x="2179" y="1448"/>
                    <a:pt x="2099" y="1370"/>
                  </a:cubicBezTo>
                  <a:cubicBezTo>
                    <a:pt x="2259" y="1222"/>
                    <a:pt x="2354" y="1011"/>
                    <a:pt x="2354" y="790"/>
                  </a:cubicBezTo>
                  <a:cubicBezTo>
                    <a:pt x="2354" y="733"/>
                    <a:pt x="2349" y="677"/>
                    <a:pt x="2336" y="623"/>
                  </a:cubicBezTo>
                  <a:cubicBezTo>
                    <a:pt x="2358" y="620"/>
                    <a:pt x="2381" y="618"/>
                    <a:pt x="2402" y="618"/>
                  </a:cubicBezTo>
                  <a:close/>
                  <a:moveTo>
                    <a:pt x="1565" y="0"/>
                  </a:moveTo>
                  <a:cubicBezTo>
                    <a:pt x="1548" y="0"/>
                    <a:pt x="1529" y="2"/>
                    <a:pt x="1512" y="3"/>
                  </a:cubicBezTo>
                  <a:cubicBezTo>
                    <a:pt x="1506" y="3"/>
                    <a:pt x="1499" y="4"/>
                    <a:pt x="1494" y="4"/>
                  </a:cubicBezTo>
                  <a:cubicBezTo>
                    <a:pt x="1482" y="5"/>
                    <a:pt x="1470" y="7"/>
                    <a:pt x="1457" y="8"/>
                  </a:cubicBezTo>
                  <a:cubicBezTo>
                    <a:pt x="1451" y="9"/>
                    <a:pt x="1444" y="10"/>
                    <a:pt x="1438" y="11"/>
                  </a:cubicBezTo>
                  <a:cubicBezTo>
                    <a:pt x="1426" y="13"/>
                    <a:pt x="1415" y="15"/>
                    <a:pt x="1405" y="17"/>
                  </a:cubicBezTo>
                  <a:cubicBezTo>
                    <a:pt x="1398" y="19"/>
                    <a:pt x="1391" y="20"/>
                    <a:pt x="1384" y="22"/>
                  </a:cubicBezTo>
                  <a:cubicBezTo>
                    <a:pt x="1374" y="24"/>
                    <a:pt x="1363" y="27"/>
                    <a:pt x="1352" y="30"/>
                  </a:cubicBezTo>
                  <a:cubicBezTo>
                    <a:pt x="1346" y="32"/>
                    <a:pt x="1339" y="33"/>
                    <a:pt x="1333" y="35"/>
                  </a:cubicBezTo>
                  <a:cubicBezTo>
                    <a:pt x="1321" y="40"/>
                    <a:pt x="1310" y="44"/>
                    <a:pt x="1299" y="48"/>
                  </a:cubicBezTo>
                  <a:cubicBezTo>
                    <a:pt x="1294" y="49"/>
                    <a:pt x="1287" y="51"/>
                    <a:pt x="1282" y="53"/>
                  </a:cubicBezTo>
                  <a:cubicBezTo>
                    <a:pt x="1267" y="59"/>
                    <a:pt x="1250" y="66"/>
                    <a:pt x="1235" y="73"/>
                  </a:cubicBezTo>
                  <a:cubicBezTo>
                    <a:pt x="1232" y="75"/>
                    <a:pt x="1229" y="77"/>
                    <a:pt x="1226" y="78"/>
                  </a:cubicBezTo>
                  <a:cubicBezTo>
                    <a:pt x="1213" y="84"/>
                    <a:pt x="1200" y="90"/>
                    <a:pt x="1188" y="97"/>
                  </a:cubicBezTo>
                  <a:cubicBezTo>
                    <a:pt x="1183" y="100"/>
                    <a:pt x="1176" y="103"/>
                    <a:pt x="1171" y="106"/>
                  </a:cubicBezTo>
                  <a:cubicBezTo>
                    <a:pt x="1162" y="112"/>
                    <a:pt x="1153" y="118"/>
                    <a:pt x="1144" y="124"/>
                  </a:cubicBezTo>
                  <a:cubicBezTo>
                    <a:pt x="1137" y="127"/>
                    <a:pt x="1131" y="131"/>
                    <a:pt x="1125" y="135"/>
                  </a:cubicBezTo>
                  <a:cubicBezTo>
                    <a:pt x="1117" y="141"/>
                    <a:pt x="1108" y="147"/>
                    <a:pt x="1099" y="153"/>
                  </a:cubicBezTo>
                  <a:cubicBezTo>
                    <a:pt x="1094" y="158"/>
                    <a:pt x="1088" y="162"/>
                    <a:pt x="1082" y="166"/>
                  </a:cubicBezTo>
                  <a:cubicBezTo>
                    <a:pt x="1074" y="172"/>
                    <a:pt x="1065" y="179"/>
                    <a:pt x="1058" y="186"/>
                  </a:cubicBezTo>
                  <a:cubicBezTo>
                    <a:pt x="1052" y="191"/>
                    <a:pt x="1047" y="195"/>
                    <a:pt x="1042" y="200"/>
                  </a:cubicBezTo>
                  <a:cubicBezTo>
                    <a:pt x="1032" y="207"/>
                    <a:pt x="1024" y="215"/>
                    <a:pt x="1016" y="224"/>
                  </a:cubicBezTo>
                  <a:cubicBezTo>
                    <a:pt x="1012" y="228"/>
                    <a:pt x="1008" y="232"/>
                    <a:pt x="1004" y="236"/>
                  </a:cubicBezTo>
                  <a:cubicBezTo>
                    <a:pt x="991" y="248"/>
                    <a:pt x="980" y="261"/>
                    <a:pt x="969" y="274"/>
                  </a:cubicBezTo>
                  <a:cubicBezTo>
                    <a:pt x="965" y="278"/>
                    <a:pt x="961" y="282"/>
                    <a:pt x="957" y="287"/>
                  </a:cubicBezTo>
                  <a:cubicBezTo>
                    <a:pt x="950" y="297"/>
                    <a:pt x="943" y="305"/>
                    <a:pt x="936" y="315"/>
                  </a:cubicBezTo>
                  <a:cubicBezTo>
                    <a:pt x="931" y="320"/>
                    <a:pt x="927" y="326"/>
                    <a:pt x="922" y="333"/>
                  </a:cubicBezTo>
                  <a:cubicBezTo>
                    <a:pt x="918" y="339"/>
                    <a:pt x="914" y="344"/>
                    <a:pt x="910" y="350"/>
                  </a:cubicBezTo>
                  <a:cubicBezTo>
                    <a:pt x="907" y="349"/>
                    <a:pt x="904" y="348"/>
                    <a:pt x="901" y="348"/>
                  </a:cubicBezTo>
                  <a:cubicBezTo>
                    <a:pt x="893" y="346"/>
                    <a:pt x="884" y="344"/>
                    <a:pt x="876" y="342"/>
                  </a:cubicBezTo>
                  <a:cubicBezTo>
                    <a:pt x="870" y="341"/>
                    <a:pt x="864" y="340"/>
                    <a:pt x="859" y="339"/>
                  </a:cubicBezTo>
                  <a:cubicBezTo>
                    <a:pt x="849" y="337"/>
                    <a:pt x="841" y="336"/>
                    <a:pt x="832" y="335"/>
                  </a:cubicBezTo>
                  <a:cubicBezTo>
                    <a:pt x="827" y="334"/>
                    <a:pt x="822" y="333"/>
                    <a:pt x="815" y="333"/>
                  </a:cubicBezTo>
                  <a:cubicBezTo>
                    <a:pt x="806" y="331"/>
                    <a:pt x="796" y="331"/>
                    <a:pt x="787" y="330"/>
                  </a:cubicBezTo>
                  <a:cubicBezTo>
                    <a:pt x="782" y="330"/>
                    <a:pt x="777" y="329"/>
                    <a:pt x="772" y="329"/>
                  </a:cubicBezTo>
                  <a:cubicBezTo>
                    <a:pt x="758" y="328"/>
                    <a:pt x="743" y="326"/>
                    <a:pt x="728" y="326"/>
                  </a:cubicBezTo>
                  <a:cubicBezTo>
                    <a:pt x="327" y="326"/>
                    <a:pt x="1" y="654"/>
                    <a:pt x="1" y="1055"/>
                  </a:cubicBezTo>
                  <a:cubicBezTo>
                    <a:pt x="1" y="1457"/>
                    <a:pt x="327" y="1783"/>
                    <a:pt x="729" y="1783"/>
                  </a:cubicBezTo>
                  <a:cubicBezTo>
                    <a:pt x="743" y="1783"/>
                    <a:pt x="759" y="1782"/>
                    <a:pt x="773" y="1782"/>
                  </a:cubicBezTo>
                  <a:cubicBezTo>
                    <a:pt x="778" y="1781"/>
                    <a:pt x="784" y="1781"/>
                    <a:pt x="788" y="1780"/>
                  </a:cubicBezTo>
                  <a:cubicBezTo>
                    <a:pt x="798" y="1780"/>
                    <a:pt x="808" y="1779"/>
                    <a:pt x="819" y="1777"/>
                  </a:cubicBezTo>
                  <a:cubicBezTo>
                    <a:pt x="824" y="1777"/>
                    <a:pt x="830" y="1776"/>
                    <a:pt x="835" y="1774"/>
                  </a:cubicBezTo>
                  <a:cubicBezTo>
                    <a:pt x="844" y="1773"/>
                    <a:pt x="855" y="1771"/>
                    <a:pt x="864" y="1769"/>
                  </a:cubicBezTo>
                  <a:cubicBezTo>
                    <a:pt x="869" y="1769"/>
                    <a:pt x="874" y="1768"/>
                    <a:pt x="879" y="1766"/>
                  </a:cubicBezTo>
                  <a:cubicBezTo>
                    <a:pt x="889" y="1764"/>
                    <a:pt x="900" y="1762"/>
                    <a:pt x="910" y="1759"/>
                  </a:cubicBezTo>
                  <a:cubicBezTo>
                    <a:pt x="914" y="1758"/>
                    <a:pt x="918" y="1757"/>
                    <a:pt x="922" y="1756"/>
                  </a:cubicBezTo>
                  <a:cubicBezTo>
                    <a:pt x="937" y="1753"/>
                    <a:pt x="950" y="1748"/>
                    <a:pt x="965" y="1744"/>
                  </a:cubicBezTo>
                  <a:cubicBezTo>
                    <a:pt x="968" y="1743"/>
                    <a:pt x="970" y="1742"/>
                    <a:pt x="973" y="1741"/>
                  </a:cubicBezTo>
                  <a:cubicBezTo>
                    <a:pt x="984" y="1736"/>
                    <a:pt x="994" y="1732"/>
                    <a:pt x="1006" y="1727"/>
                  </a:cubicBezTo>
                  <a:cubicBezTo>
                    <a:pt x="1010" y="1726"/>
                    <a:pt x="1015" y="1723"/>
                    <a:pt x="1019" y="1721"/>
                  </a:cubicBezTo>
                  <a:cubicBezTo>
                    <a:pt x="1028" y="1718"/>
                    <a:pt x="1038" y="1714"/>
                    <a:pt x="1046" y="1710"/>
                  </a:cubicBezTo>
                  <a:cubicBezTo>
                    <a:pt x="1051" y="1707"/>
                    <a:pt x="1056" y="1705"/>
                    <a:pt x="1060" y="1703"/>
                  </a:cubicBezTo>
                  <a:cubicBezTo>
                    <a:pt x="1069" y="1697"/>
                    <a:pt x="1078" y="1693"/>
                    <a:pt x="1086" y="1688"/>
                  </a:cubicBezTo>
                  <a:cubicBezTo>
                    <a:pt x="1091" y="1686"/>
                    <a:pt x="1095" y="1683"/>
                    <a:pt x="1099" y="1681"/>
                  </a:cubicBezTo>
                  <a:cubicBezTo>
                    <a:pt x="1110" y="1675"/>
                    <a:pt x="1119" y="1669"/>
                    <a:pt x="1129" y="1662"/>
                  </a:cubicBezTo>
                  <a:cubicBezTo>
                    <a:pt x="1131" y="1660"/>
                    <a:pt x="1134" y="1659"/>
                    <a:pt x="1136" y="1657"/>
                  </a:cubicBezTo>
                  <a:cubicBezTo>
                    <a:pt x="1149" y="1649"/>
                    <a:pt x="1160" y="1641"/>
                    <a:pt x="1171" y="1632"/>
                  </a:cubicBezTo>
                  <a:cubicBezTo>
                    <a:pt x="1175" y="1629"/>
                    <a:pt x="1178" y="1626"/>
                    <a:pt x="1182" y="1624"/>
                  </a:cubicBezTo>
                  <a:cubicBezTo>
                    <a:pt x="1190" y="1617"/>
                    <a:pt x="1198" y="1611"/>
                    <a:pt x="1206" y="1604"/>
                  </a:cubicBezTo>
                  <a:cubicBezTo>
                    <a:pt x="1210" y="1601"/>
                    <a:pt x="1213" y="1597"/>
                    <a:pt x="1218" y="1593"/>
                  </a:cubicBezTo>
                  <a:cubicBezTo>
                    <a:pt x="1225" y="1586"/>
                    <a:pt x="1232" y="1580"/>
                    <a:pt x="1239" y="1573"/>
                  </a:cubicBezTo>
                  <a:cubicBezTo>
                    <a:pt x="1246" y="1567"/>
                    <a:pt x="1253" y="1560"/>
                    <a:pt x="1260" y="1552"/>
                  </a:cubicBezTo>
                  <a:cubicBezTo>
                    <a:pt x="1263" y="1548"/>
                    <a:pt x="1267" y="1544"/>
                    <a:pt x="1270" y="1540"/>
                  </a:cubicBezTo>
                  <a:cubicBezTo>
                    <a:pt x="1274" y="1537"/>
                    <a:pt x="1277" y="1533"/>
                    <a:pt x="1280" y="1529"/>
                  </a:cubicBezTo>
                  <a:cubicBezTo>
                    <a:pt x="1281" y="1528"/>
                    <a:pt x="1282" y="1527"/>
                    <a:pt x="1283" y="1526"/>
                  </a:cubicBezTo>
                  <a:cubicBezTo>
                    <a:pt x="1289" y="1528"/>
                    <a:pt x="1294" y="1529"/>
                    <a:pt x="1299" y="1531"/>
                  </a:cubicBezTo>
                  <a:cubicBezTo>
                    <a:pt x="1302" y="1532"/>
                    <a:pt x="1306" y="1534"/>
                    <a:pt x="1310" y="1535"/>
                  </a:cubicBezTo>
                  <a:cubicBezTo>
                    <a:pt x="1323" y="1540"/>
                    <a:pt x="1338" y="1544"/>
                    <a:pt x="1352" y="1548"/>
                  </a:cubicBezTo>
                  <a:cubicBezTo>
                    <a:pt x="1358" y="1550"/>
                    <a:pt x="1366" y="1551"/>
                    <a:pt x="1372" y="1553"/>
                  </a:cubicBezTo>
                  <a:cubicBezTo>
                    <a:pt x="1379" y="1554"/>
                    <a:pt x="1385" y="1556"/>
                    <a:pt x="1392" y="1557"/>
                  </a:cubicBezTo>
                  <a:cubicBezTo>
                    <a:pt x="1402" y="1561"/>
                    <a:pt x="1412" y="1563"/>
                    <a:pt x="1422" y="1564"/>
                  </a:cubicBezTo>
                  <a:cubicBezTo>
                    <a:pt x="1470" y="1573"/>
                    <a:pt x="1517" y="1578"/>
                    <a:pt x="1565" y="1578"/>
                  </a:cubicBezTo>
                  <a:cubicBezTo>
                    <a:pt x="1625" y="1578"/>
                    <a:pt x="1682" y="1571"/>
                    <a:pt x="1739" y="1557"/>
                  </a:cubicBezTo>
                  <a:cubicBezTo>
                    <a:pt x="1746" y="1556"/>
                    <a:pt x="1752" y="1554"/>
                    <a:pt x="1760" y="1553"/>
                  </a:cubicBezTo>
                  <a:cubicBezTo>
                    <a:pt x="1766" y="1551"/>
                    <a:pt x="1773" y="1550"/>
                    <a:pt x="1779" y="1548"/>
                  </a:cubicBezTo>
                  <a:cubicBezTo>
                    <a:pt x="1793" y="1544"/>
                    <a:pt x="1808" y="1540"/>
                    <a:pt x="1821" y="1535"/>
                  </a:cubicBezTo>
                  <a:cubicBezTo>
                    <a:pt x="1825" y="1534"/>
                    <a:pt x="1829" y="1532"/>
                    <a:pt x="1833" y="1531"/>
                  </a:cubicBezTo>
                  <a:cubicBezTo>
                    <a:pt x="1838" y="1529"/>
                    <a:pt x="1843" y="1528"/>
                    <a:pt x="1848" y="1526"/>
                  </a:cubicBezTo>
                  <a:cubicBezTo>
                    <a:pt x="1849" y="1527"/>
                    <a:pt x="1850" y="1528"/>
                    <a:pt x="1851" y="1529"/>
                  </a:cubicBezTo>
                  <a:cubicBezTo>
                    <a:pt x="1854" y="1533"/>
                    <a:pt x="1857" y="1536"/>
                    <a:pt x="1860" y="1539"/>
                  </a:cubicBezTo>
                  <a:cubicBezTo>
                    <a:pt x="1868" y="1547"/>
                    <a:pt x="1874" y="1554"/>
                    <a:pt x="1881" y="1562"/>
                  </a:cubicBezTo>
                  <a:cubicBezTo>
                    <a:pt x="1885" y="1566"/>
                    <a:pt x="1889" y="1569"/>
                    <a:pt x="1892" y="1573"/>
                  </a:cubicBezTo>
                  <a:cubicBezTo>
                    <a:pt x="1899" y="1580"/>
                    <a:pt x="1907" y="1586"/>
                    <a:pt x="1914" y="1592"/>
                  </a:cubicBezTo>
                  <a:cubicBezTo>
                    <a:pt x="1917" y="1597"/>
                    <a:pt x="1921" y="1600"/>
                    <a:pt x="1925" y="1604"/>
                  </a:cubicBezTo>
                  <a:cubicBezTo>
                    <a:pt x="1933" y="1611"/>
                    <a:pt x="1942" y="1617"/>
                    <a:pt x="1950" y="1623"/>
                  </a:cubicBezTo>
                  <a:cubicBezTo>
                    <a:pt x="1953" y="1626"/>
                    <a:pt x="1956" y="1629"/>
                    <a:pt x="1959" y="1632"/>
                  </a:cubicBezTo>
                  <a:cubicBezTo>
                    <a:pt x="1971" y="1641"/>
                    <a:pt x="1983" y="1649"/>
                    <a:pt x="1995" y="1657"/>
                  </a:cubicBezTo>
                  <a:cubicBezTo>
                    <a:pt x="1997" y="1658"/>
                    <a:pt x="2000" y="1660"/>
                    <a:pt x="2002" y="1661"/>
                  </a:cubicBezTo>
                  <a:cubicBezTo>
                    <a:pt x="2011" y="1669"/>
                    <a:pt x="2022" y="1675"/>
                    <a:pt x="2032" y="1681"/>
                  </a:cubicBezTo>
                  <a:cubicBezTo>
                    <a:pt x="2038" y="1684"/>
                    <a:pt x="2043" y="1687"/>
                    <a:pt x="2050" y="1690"/>
                  </a:cubicBezTo>
                  <a:cubicBezTo>
                    <a:pt x="2057" y="1695"/>
                    <a:pt x="2064" y="1698"/>
                    <a:pt x="2072" y="1703"/>
                  </a:cubicBezTo>
                  <a:cubicBezTo>
                    <a:pt x="2076" y="1705"/>
                    <a:pt x="2080" y="1707"/>
                    <a:pt x="2086" y="1710"/>
                  </a:cubicBezTo>
                  <a:cubicBezTo>
                    <a:pt x="2094" y="1714"/>
                    <a:pt x="2103" y="1718"/>
                    <a:pt x="2112" y="1721"/>
                  </a:cubicBezTo>
                  <a:cubicBezTo>
                    <a:pt x="2116" y="1723"/>
                    <a:pt x="2122" y="1725"/>
                    <a:pt x="2126" y="1727"/>
                  </a:cubicBezTo>
                  <a:cubicBezTo>
                    <a:pt x="2137" y="1732"/>
                    <a:pt x="2147" y="1736"/>
                    <a:pt x="2159" y="1740"/>
                  </a:cubicBezTo>
                  <a:cubicBezTo>
                    <a:pt x="2162" y="1741"/>
                    <a:pt x="2164" y="1742"/>
                    <a:pt x="2167" y="1743"/>
                  </a:cubicBezTo>
                  <a:cubicBezTo>
                    <a:pt x="2181" y="1748"/>
                    <a:pt x="2195" y="1752"/>
                    <a:pt x="2209" y="1756"/>
                  </a:cubicBezTo>
                  <a:cubicBezTo>
                    <a:pt x="2213" y="1757"/>
                    <a:pt x="2217" y="1758"/>
                    <a:pt x="2220" y="1759"/>
                  </a:cubicBezTo>
                  <a:cubicBezTo>
                    <a:pt x="2232" y="1762"/>
                    <a:pt x="2242" y="1764"/>
                    <a:pt x="2252" y="1766"/>
                  </a:cubicBezTo>
                  <a:cubicBezTo>
                    <a:pt x="2257" y="1767"/>
                    <a:pt x="2262" y="1768"/>
                    <a:pt x="2268" y="1769"/>
                  </a:cubicBezTo>
                  <a:cubicBezTo>
                    <a:pt x="2277" y="1771"/>
                    <a:pt x="2287" y="1772"/>
                    <a:pt x="2296" y="1774"/>
                  </a:cubicBezTo>
                  <a:cubicBezTo>
                    <a:pt x="2301" y="1776"/>
                    <a:pt x="2308" y="1776"/>
                    <a:pt x="2313" y="1777"/>
                  </a:cubicBezTo>
                  <a:cubicBezTo>
                    <a:pt x="2323" y="1778"/>
                    <a:pt x="2333" y="1779"/>
                    <a:pt x="2344" y="1780"/>
                  </a:cubicBezTo>
                  <a:cubicBezTo>
                    <a:pt x="2348" y="1781"/>
                    <a:pt x="2353" y="1781"/>
                    <a:pt x="2357" y="1781"/>
                  </a:cubicBezTo>
                  <a:cubicBezTo>
                    <a:pt x="2372" y="1782"/>
                    <a:pt x="2388" y="1783"/>
                    <a:pt x="2402" y="1783"/>
                  </a:cubicBezTo>
                  <a:cubicBezTo>
                    <a:pt x="2804" y="1783"/>
                    <a:pt x="3130" y="1456"/>
                    <a:pt x="3130" y="1055"/>
                  </a:cubicBezTo>
                  <a:cubicBezTo>
                    <a:pt x="3130" y="654"/>
                    <a:pt x="2804" y="326"/>
                    <a:pt x="2402" y="326"/>
                  </a:cubicBezTo>
                  <a:cubicBezTo>
                    <a:pt x="2388" y="326"/>
                    <a:pt x="2373" y="328"/>
                    <a:pt x="2359" y="329"/>
                  </a:cubicBezTo>
                  <a:cubicBezTo>
                    <a:pt x="2354" y="329"/>
                    <a:pt x="2349" y="330"/>
                    <a:pt x="2345" y="330"/>
                  </a:cubicBezTo>
                  <a:cubicBezTo>
                    <a:pt x="2334" y="331"/>
                    <a:pt x="2325" y="331"/>
                    <a:pt x="2316" y="333"/>
                  </a:cubicBezTo>
                  <a:cubicBezTo>
                    <a:pt x="2310" y="333"/>
                    <a:pt x="2305" y="334"/>
                    <a:pt x="2298" y="335"/>
                  </a:cubicBezTo>
                  <a:cubicBezTo>
                    <a:pt x="2290" y="336"/>
                    <a:pt x="2281" y="337"/>
                    <a:pt x="2273" y="339"/>
                  </a:cubicBezTo>
                  <a:cubicBezTo>
                    <a:pt x="2267" y="340"/>
                    <a:pt x="2261" y="341"/>
                    <a:pt x="2255" y="342"/>
                  </a:cubicBezTo>
                  <a:cubicBezTo>
                    <a:pt x="2247" y="344"/>
                    <a:pt x="2239" y="346"/>
                    <a:pt x="2231" y="348"/>
                  </a:cubicBezTo>
                  <a:cubicBezTo>
                    <a:pt x="2227" y="348"/>
                    <a:pt x="2223" y="349"/>
                    <a:pt x="2220" y="350"/>
                  </a:cubicBezTo>
                  <a:cubicBezTo>
                    <a:pt x="2216" y="343"/>
                    <a:pt x="2212" y="338"/>
                    <a:pt x="2207" y="332"/>
                  </a:cubicBezTo>
                  <a:cubicBezTo>
                    <a:pt x="2204" y="326"/>
                    <a:pt x="2200" y="320"/>
                    <a:pt x="2197" y="315"/>
                  </a:cubicBezTo>
                  <a:cubicBezTo>
                    <a:pt x="2188" y="305"/>
                    <a:pt x="2179" y="295"/>
                    <a:pt x="2171" y="283"/>
                  </a:cubicBezTo>
                  <a:cubicBezTo>
                    <a:pt x="2168" y="280"/>
                    <a:pt x="2166" y="277"/>
                    <a:pt x="2163" y="274"/>
                  </a:cubicBezTo>
                  <a:cubicBezTo>
                    <a:pt x="2151" y="261"/>
                    <a:pt x="2140" y="248"/>
                    <a:pt x="2128" y="236"/>
                  </a:cubicBezTo>
                  <a:cubicBezTo>
                    <a:pt x="2125" y="232"/>
                    <a:pt x="2120" y="229"/>
                    <a:pt x="2117" y="226"/>
                  </a:cubicBezTo>
                  <a:cubicBezTo>
                    <a:pt x="2108" y="217"/>
                    <a:pt x="2099" y="208"/>
                    <a:pt x="2090" y="199"/>
                  </a:cubicBezTo>
                  <a:cubicBezTo>
                    <a:pt x="2084" y="195"/>
                    <a:pt x="2079" y="191"/>
                    <a:pt x="2074" y="187"/>
                  </a:cubicBezTo>
                  <a:cubicBezTo>
                    <a:pt x="2066" y="179"/>
                    <a:pt x="2058" y="172"/>
                    <a:pt x="2049" y="166"/>
                  </a:cubicBezTo>
                  <a:cubicBezTo>
                    <a:pt x="2043" y="162"/>
                    <a:pt x="2037" y="158"/>
                    <a:pt x="2032" y="154"/>
                  </a:cubicBezTo>
                  <a:cubicBezTo>
                    <a:pt x="2023" y="147"/>
                    <a:pt x="2015" y="140"/>
                    <a:pt x="2005" y="134"/>
                  </a:cubicBezTo>
                  <a:cubicBezTo>
                    <a:pt x="1999" y="131"/>
                    <a:pt x="1994" y="127"/>
                    <a:pt x="1989" y="124"/>
                  </a:cubicBezTo>
                  <a:cubicBezTo>
                    <a:pt x="1979" y="118"/>
                    <a:pt x="1968" y="112"/>
                    <a:pt x="1959" y="105"/>
                  </a:cubicBezTo>
                  <a:cubicBezTo>
                    <a:pt x="1954" y="102"/>
                    <a:pt x="1949" y="99"/>
                    <a:pt x="1944" y="97"/>
                  </a:cubicBezTo>
                  <a:cubicBezTo>
                    <a:pt x="1930" y="90"/>
                    <a:pt x="1917" y="83"/>
                    <a:pt x="1903" y="77"/>
                  </a:cubicBezTo>
                  <a:cubicBezTo>
                    <a:pt x="1901" y="76"/>
                    <a:pt x="1898" y="75"/>
                    <a:pt x="1896" y="73"/>
                  </a:cubicBezTo>
                  <a:cubicBezTo>
                    <a:pt x="1881" y="65"/>
                    <a:pt x="1864" y="59"/>
                    <a:pt x="1848" y="53"/>
                  </a:cubicBezTo>
                  <a:cubicBezTo>
                    <a:pt x="1843" y="51"/>
                    <a:pt x="1838" y="49"/>
                    <a:pt x="1834" y="48"/>
                  </a:cubicBezTo>
                  <a:cubicBezTo>
                    <a:pt x="1821" y="44"/>
                    <a:pt x="1810" y="40"/>
                    <a:pt x="1798" y="35"/>
                  </a:cubicBezTo>
                  <a:cubicBezTo>
                    <a:pt x="1791" y="33"/>
                    <a:pt x="1785" y="32"/>
                    <a:pt x="1779" y="30"/>
                  </a:cubicBezTo>
                  <a:cubicBezTo>
                    <a:pt x="1768" y="27"/>
                    <a:pt x="1757" y="24"/>
                    <a:pt x="1746" y="22"/>
                  </a:cubicBezTo>
                  <a:cubicBezTo>
                    <a:pt x="1740" y="20"/>
                    <a:pt x="1733" y="19"/>
                    <a:pt x="1727" y="17"/>
                  </a:cubicBezTo>
                  <a:cubicBezTo>
                    <a:pt x="1715" y="15"/>
                    <a:pt x="1704" y="13"/>
                    <a:pt x="1694" y="11"/>
                  </a:cubicBezTo>
                  <a:cubicBezTo>
                    <a:pt x="1687" y="10"/>
                    <a:pt x="1680" y="9"/>
                    <a:pt x="1673" y="8"/>
                  </a:cubicBezTo>
                  <a:cubicBezTo>
                    <a:pt x="1661" y="7"/>
                    <a:pt x="1649" y="5"/>
                    <a:pt x="1637" y="4"/>
                  </a:cubicBezTo>
                  <a:cubicBezTo>
                    <a:pt x="1631" y="4"/>
                    <a:pt x="1626" y="3"/>
                    <a:pt x="1620" y="3"/>
                  </a:cubicBezTo>
                  <a:cubicBezTo>
                    <a:pt x="1601" y="2"/>
                    <a:pt x="1584" y="0"/>
                    <a:pt x="15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 name="Google Shape;2531;p88"/>
          <p:cNvGrpSpPr/>
          <p:nvPr/>
        </p:nvGrpSpPr>
        <p:grpSpPr>
          <a:xfrm>
            <a:off x="1004094" y="2754925"/>
            <a:ext cx="277742" cy="277798"/>
            <a:chOff x="1553800" y="2636900"/>
            <a:chExt cx="246575" cy="246625"/>
          </a:xfrm>
        </p:grpSpPr>
        <p:sp>
          <p:nvSpPr>
            <p:cNvPr id="2532" name="Google Shape;2532;p88"/>
            <p:cNvSpPr/>
            <p:nvPr/>
          </p:nvSpPr>
          <p:spPr>
            <a:xfrm>
              <a:off x="1775975" y="2815350"/>
              <a:ext cx="24400" cy="68175"/>
            </a:xfrm>
            <a:custGeom>
              <a:rect b="b" l="l" r="r" t="t"/>
              <a:pathLst>
                <a:path extrusionOk="0" h="2727" w="976">
                  <a:moveTo>
                    <a:pt x="165" y="1"/>
                  </a:moveTo>
                  <a:cubicBezTo>
                    <a:pt x="140" y="1"/>
                    <a:pt x="115" y="7"/>
                    <a:pt x="91" y="20"/>
                  </a:cubicBezTo>
                  <a:cubicBezTo>
                    <a:pt x="24" y="62"/>
                    <a:pt x="1" y="150"/>
                    <a:pt x="41" y="219"/>
                  </a:cubicBezTo>
                  <a:cubicBezTo>
                    <a:pt x="464" y="932"/>
                    <a:pt x="687" y="1748"/>
                    <a:pt x="687" y="2581"/>
                  </a:cubicBezTo>
                  <a:cubicBezTo>
                    <a:pt x="687" y="2661"/>
                    <a:pt x="752" y="2726"/>
                    <a:pt x="831" y="2726"/>
                  </a:cubicBezTo>
                  <a:cubicBezTo>
                    <a:pt x="911" y="2726"/>
                    <a:pt x="976" y="2661"/>
                    <a:pt x="976" y="2581"/>
                  </a:cubicBezTo>
                  <a:cubicBezTo>
                    <a:pt x="976" y="1697"/>
                    <a:pt x="738" y="829"/>
                    <a:pt x="290" y="71"/>
                  </a:cubicBezTo>
                  <a:cubicBezTo>
                    <a:pt x="263" y="26"/>
                    <a:pt x="214" y="1"/>
                    <a:pt x="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8"/>
            <p:cNvSpPr/>
            <p:nvPr/>
          </p:nvSpPr>
          <p:spPr>
            <a:xfrm>
              <a:off x="1553800" y="2756625"/>
              <a:ext cx="220975" cy="126900"/>
            </a:xfrm>
            <a:custGeom>
              <a:rect b="b" l="l" r="r" t="t"/>
              <a:pathLst>
                <a:path extrusionOk="0" h="5076" w="8839">
                  <a:moveTo>
                    <a:pt x="4932" y="0"/>
                  </a:moveTo>
                  <a:cubicBezTo>
                    <a:pt x="3614" y="0"/>
                    <a:pt x="2376" y="512"/>
                    <a:pt x="1445" y="1444"/>
                  </a:cubicBezTo>
                  <a:cubicBezTo>
                    <a:pt x="514" y="2375"/>
                    <a:pt x="0" y="3613"/>
                    <a:pt x="0" y="4930"/>
                  </a:cubicBezTo>
                  <a:cubicBezTo>
                    <a:pt x="0" y="5010"/>
                    <a:pt x="65" y="5075"/>
                    <a:pt x="145" y="5075"/>
                  </a:cubicBezTo>
                  <a:cubicBezTo>
                    <a:pt x="225" y="5075"/>
                    <a:pt x="289" y="5010"/>
                    <a:pt x="289" y="4930"/>
                  </a:cubicBezTo>
                  <a:cubicBezTo>
                    <a:pt x="289" y="3691"/>
                    <a:pt x="773" y="2525"/>
                    <a:pt x="1649" y="1649"/>
                  </a:cubicBezTo>
                  <a:cubicBezTo>
                    <a:pt x="2526" y="771"/>
                    <a:pt x="3691" y="289"/>
                    <a:pt x="4932" y="289"/>
                  </a:cubicBezTo>
                  <a:cubicBezTo>
                    <a:pt x="6352" y="289"/>
                    <a:pt x="7675" y="927"/>
                    <a:pt x="8563" y="2038"/>
                  </a:cubicBezTo>
                  <a:cubicBezTo>
                    <a:pt x="8591" y="2074"/>
                    <a:pt x="8633" y="2092"/>
                    <a:pt x="8676" y="2092"/>
                  </a:cubicBezTo>
                  <a:cubicBezTo>
                    <a:pt x="8707" y="2092"/>
                    <a:pt x="8739" y="2082"/>
                    <a:pt x="8766" y="2061"/>
                  </a:cubicBezTo>
                  <a:cubicBezTo>
                    <a:pt x="8828" y="2011"/>
                    <a:pt x="8839" y="1920"/>
                    <a:pt x="8788" y="1857"/>
                  </a:cubicBezTo>
                  <a:cubicBezTo>
                    <a:pt x="7846" y="677"/>
                    <a:pt x="6440" y="0"/>
                    <a:pt x="49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8"/>
            <p:cNvSpPr/>
            <p:nvPr/>
          </p:nvSpPr>
          <p:spPr>
            <a:xfrm>
              <a:off x="1584325" y="2777775"/>
              <a:ext cx="194875" cy="105750"/>
            </a:xfrm>
            <a:custGeom>
              <a:rect b="b" l="l" r="r" t="t"/>
              <a:pathLst>
                <a:path extrusionOk="0" h="4230" w="7795">
                  <a:moveTo>
                    <a:pt x="3711" y="0"/>
                  </a:moveTo>
                  <a:cubicBezTo>
                    <a:pt x="2929" y="0"/>
                    <a:pt x="2170" y="222"/>
                    <a:pt x="1515" y="640"/>
                  </a:cubicBezTo>
                  <a:cubicBezTo>
                    <a:pt x="877" y="1047"/>
                    <a:pt x="365" y="1622"/>
                    <a:pt x="35" y="2302"/>
                  </a:cubicBezTo>
                  <a:cubicBezTo>
                    <a:pt x="0" y="2373"/>
                    <a:pt x="30" y="2460"/>
                    <a:pt x="102" y="2494"/>
                  </a:cubicBezTo>
                  <a:cubicBezTo>
                    <a:pt x="122" y="2504"/>
                    <a:pt x="144" y="2509"/>
                    <a:pt x="165" y="2509"/>
                  </a:cubicBezTo>
                  <a:cubicBezTo>
                    <a:pt x="219" y="2509"/>
                    <a:pt x="270" y="2479"/>
                    <a:pt x="295" y="2428"/>
                  </a:cubicBezTo>
                  <a:cubicBezTo>
                    <a:pt x="602" y="1797"/>
                    <a:pt x="1078" y="1262"/>
                    <a:pt x="1670" y="884"/>
                  </a:cubicBezTo>
                  <a:cubicBezTo>
                    <a:pt x="2279" y="495"/>
                    <a:pt x="2985" y="289"/>
                    <a:pt x="3711" y="289"/>
                  </a:cubicBezTo>
                  <a:cubicBezTo>
                    <a:pt x="5803" y="289"/>
                    <a:pt x="7505" y="1991"/>
                    <a:pt x="7505" y="4084"/>
                  </a:cubicBezTo>
                  <a:cubicBezTo>
                    <a:pt x="7505" y="4164"/>
                    <a:pt x="7570" y="4229"/>
                    <a:pt x="7650" y="4229"/>
                  </a:cubicBezTo>
                  <a:cubicBezTo>
                    <a:pt x="7730" y="4229"/>
                    <a:pt x="7794" y="4164"/>
                    <a:pt x="7794" y="4084"/>
                  </a:cubicBezTo>
                  <a:cubicBezTo>
                    <a:pt x="7794" y="1832"/>
                    <a:pt x="5963" y="0"/>
                    <a:pt x="3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8"/>
            <p:cNvSpPr/>
            <p:nvPr/>
          </p:nvSpPr>
          <p:spPr>
            <a:xfrm>
              <a:off x="1574975" y="2847725"/>
              <a:ext cx="11875" cy="35775"/>
            </a:xfrm>
            <a:custGeom>
              <a:rect b="b" l="l" r="r" t="t"/>
              <a:pathLst>
                <a:path extrusionOk="0" h="1431" w="475">
                  <a:moveTo>
                    <a:pt x="312" y="0"/>
                  </a:moveTo>
                  <a:cubicBezTo>
                    <a:pt x="250" y="0"/>
                    <a:pt x="193" y="41"/>
                    <a:pt x="175" y="103"/>
                  </a:cubicBezTo>
                  <a:cubicBezTo>
                    <a:pt x="59" y="485"/>
                    <a:pt x="1" y="883"/>
                    <a:pt x="1" y="1286"/>
                  </a:cubicBezTo>
                  <a:cubicBezTo>
                    <a:pt x="1" y="1365"/>
                    <a:pt x="66" y="1430"/>
                    <a:pt x="145" y="1430"/>
                  </a:cubicBezTo>
                  <a:cubicBezTo>
                    <a:pt x="225" y="1430"/>
                    <a:pt x="290" y="1365"/>
                    <a:pt x="290" y="1286"/>
                  </a:cubicBezTo>
                  <a:cubicBezTo>
                    <a:pt x="290" y="912"/>
                    <a:pt x="344" y="542"/>
                    <a:pt x="451" y="187"/>
                  </a:cubicBezTo>
                  <a:cubicBezTo>
                    <a:pt x="475" y="111"/>
                    <a:pt x="432" y="30"/>
                    <a:pt x="355" y="7"/>
                  </a:cubicBezTo>
                  <a:cubicBezTo>
                    <a:pt x="340" y="3"/>
                    <a:pt x="326"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8"/>
            <p:cNvSpPr/>
            <p:nvPr/>
          </p:nvSpPr>
          <p:spPr>
            <a:xfrm>
              <a:off x="1655050" y="2801700"/>
              <a:ext cx="58950" cy="81800"/>
            </a:xfrm>
            <a:custGeom>
              <a:rect b="b" l="l" r="r" t="t"/>
              <a:pathLst>
                <a:path extrusionOk="0" h="3272" w="2358">
                  <a:moveTo>
                    <a:pt x="1816" y="975"/>
                  </a:moveTo>
                  <a:lnTo>
                    <a:pt x="1401" y="2416"/>
                  </a:lnTo>
                  <a:cubicBezTo>
                    <a:pt x="1300" y="2342"/>
                    <a:pt x="1183" y="2289"/>
                    <a:pt x="1055" y="2263"/>
                  </a:cubicBezTo>
                  <a:lnTo>
                    <a:pt x="1816" y="975"/>
                  </a:lnTo>
                  <a:close/>
                  <a:moveTo>
                    <a:pt x="2159" y="0"/>
                  </a:moveTo>
                  <a:cubicBezTo>
                    <a:pt x="2097" y="0"/>
                    <a:pt x="2039" y="32"/>
                    <a:pt x="2005" y="89"/>
                  </a:cubicBezTo>
                  <a:lnTo>
                    <a:pt x="721" y="2261"/>
                  </a:lnTo>
                  <a:cubicBezTo>
                    <a:pt x="312" y="2336"/>
                    <a:pt x="0" y="2696"/>
                    <a:pt x="0" y="3127"/>
                  </a:cubicBezTo>
                  <a:cubicBezTo>
                    <a:pt x="0" y="3206"/>
                    <a:pt x="65" y="3271"/>
                    <a:pt x="145" y="3271"/>
                  </a:cubicBezTo>
                  <a:cubicBezTo>
                    <a:pt x="225" y="3271"/>
                    <a:pt x="289" y="3206"/>
                    <a:pt x="289" y="3127"/>
                  </a:cubicBezTo>
                  <a:cubicBezTo>
                    <a:pt x="289" y="2800"/>
                    <a:pt x="556" y="2535"/>
                    <a:pt x="882" y="2535"/>
                  </a:cubicBezTo>
                  <a:cubicBezTo>
                    <a:pt x="1209" y="2535"/>
                    <a:pt x="1474" y="2800"/>
                    <a:pt x="1474" y="3127"/>
                  </a:cubicBezTo>
                  <a:cubicBezTo>
                    <a:pt x="1474" y="3206"/>
                    <a:pt x="1539" y="3271"/>
                    <a:pt x="1619" y="3271"/>
                  </a:cubicBezTo>
                  <a:cubicBezTo>
                    <a:pt x="1698" y="3271"/>
                    <a:pt x="1763" y="3206"/>
                    <a:pt x="1763" y="3127"/>
                  </a:cubicBezTo>
                  <a:cubicBezTo>
                    <a:pt x="1763" y="2957"/>
                    <a:pt x="1715" y="2798"/>
                    <a:pt x="1630" y="2663"/>
                  </a:cubicBezTo>
                  <a:lnTo>
                    <a:pt x="2333" y="230"/>
                  </a:lnTo>
                  <a:cubicBezTo>
                    <a:pt x="2357" y="142"/>
                    <a:pt x="2315" y="51"/>
                    <a:pt x="2231" y="15"/>
                  </a:cubicBezTo>
                  <a:cubicBezTo>
                    <a:pt x="2207" y="5"/>
                    <a:pt x="2183" y="0"/>
                    <a:pt x="2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8"/>
            <p:cNvSpPr/>
            <p:nvPr/>
          </p:nvSpPr>
          <p:spPr>
            <a:xfrm>
              <a:off x="1591375" y="2872225"/>
              <a:ext cx="7250" cy="7275"/>
            </a:xfrm>
            <a:custGeom>
              <a:rect b="b" l="l" r="r" t="t"/>
              <a:pathLst>
                <a:path extrusionOk="0" h="291" w="290">
                  <a:moveTo>
                    <a:pt x="145" y="1"/>
                  </a:moveTo>
                  <a:cubicBezTo>
                    <a:pt x="66" y="1"/>
                    <a:pt x="1" y="67"/>
                    <a:pt x="1" y="146"/>
                  </a:cubicBezTo>
                  <a:cubicBezTo>
                    <a:pt x="1" y="226"/>
                    <a:pt x="66" y="291"/>
                    <a:pt x="145" y="291"/>
                  </a:cubicBezTo>
                  <a:cubicBezTo>
                    <a:pt x="225" y="291"/>
                    <a:pt x="290" y="226"/>
                    <a:pt x="290" y="146"/>
                  </a:cubicBezTo>
                  <a:cubicBezTo>
                    <a:pt x="290" y="67"/>
                    <a:pt x="225" y="2"/>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8"/>
            <p:cNvSpPr/>
            <p:nvPr/>
          </p:nvSpPr>
          <p:spPr>
            <a:xfrm>
              <a:off x="1755425" y="2872250"/>
              <a:ext cx="7275" cy="7250"/>
            </a:xfrm>
            <a:custGeom>
              <a:rect b="b" l="l" r="r" t="t"/>
              <a:pathLst>
                <a:path extrusionOk="0" h="290" w="291">
                  <a:moveTo>
                    <a:pt x="145" y="1"/>
                  </a:moveTo>
                  <a:cubicBezTo>
                    <a:pt x="65" y="1"/>
                    <a:pt x="0" y="66"/>
                    <a:pt x="0" y="146"/>
                  </a:cubicBezTo>
                  <a:cubicBezTo>
                    <a:pt x="0" y="225"/>
                    <a:pt x="65" y="290"/>
                    <a:pt x="145" y="290"/>
                  </a:cubicBezTo>
                  <a:cubicBezTo>
                    <a:pt x="225" y="290"/>
                    <a:pt x="290" y="225"/>
                    <a:pt x="290" y="146"/>
                  </a:cubicBezTo>
                  <a:cubicBezTo>
                    <a:pt x="290" y="66"/>
                    <a:pt x="225"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8"/>
            <p:cNvSpPr/>
            <p:nvPr/>
          </p:nvSpPr>
          <p:spPr>
            <a:xfrm>
              <a:off x="1615050" y="2814250"/>
              <a:ext cx="7975" cy="7275"/>
            </a:xfrm>
            <a:custGeom>
              <a:rect b="b" l="l" r="r" t="t"/>
              <a:pathLst>
                <a:path extrusionOk="0" h="291" w="319">
                  <a:moveTo>
                    <a:pt x="160" y="0"/>
                  </a:moveTo>
                  <a:cubicBezTo>
                    <a:pt x="122" y="0"/>
                    <a:pt x="85" y="15"/>
                    <a:pt x="57" y="43"/>
                  </a:cubicBezTo>
                  <a:cubicBezTo>
                    <a:pt x="0" y="99"/>
                    <a:pt x="0" y="192"/>
                    <a:pt x="57" y="249"/>
                  </a:cubicBezTo>
                  <a:cubicBezTo>
                    <a:pt x="85" y="277"/>
                    <a:pt x="122" y="291"/>
                    <a:pt x="160" y="291"/>
                  </a:cubicBezTo>
                  <a:cubicBezTo>
                    <a:pt x="197" y="291"/>
                    <a:pt x="234" y="277"/>
                    <a:pt x="262" y="249"/>
                  </a:cubicBezTo>
                  <a:cubicBezTo>
                    <a:pt x="319" y="192"/>
                    <a:pt x="319" y="99"/>
                    <a:pt x="262" y="43"/>
                  </a:cubicBezTo>
                  <a:cubicBezTo>
                    <a:pt x="234" y="15"/>
                    <a:pt x="197" y="0"/>
                    <a:pt x="1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8"/>
            <p:cNvSpPr/>
            <p:nvPr/>
          </p:nvSpPr>
          <p:spPr>
            <a:xfrm>
              <a:off x="1731050" y="2814250"/>
              <a:ext cx="7975" cy="7275"/>
            </a:xfrm>
            <a:custGeom>
              <a:rect b="b" l="l" r="r" t="t"/>
              <a:pathLst>
                <a:path extrusionOk="0" h="291" w="319">
                  <a:moveTo>
                    <a:pt x="159" y="0"/>
                  </a:moveTo>
                  <a:cubicBezTo>
                    <a:pt x="122" y="0"/>
                    <a:pt x="85" y="15"/>
                    <a:pt x="57" y="43"/>
                  </a:cubicBezTo>
                  <a:cubicBezTo>
                    <a:pt x="0" y="99"/>
                    <a:pt x="0" y="192"/>
                    <a:pt x="57" y="249"/>
                  </a:cubicBezTo>
                  <a:cubicBezTo>
                    <a:pt x="85" y="277"/>
                    <a:pt x="122" y="291"/>
                    <a:pt x="159" y="291"/>
                  </a:cubicBezTo>
                  <a:cubicBezTo>
                    <a:pt x="196" y="291"/>
                    <a:pt x="233" y="277"/>
                    <a:pt x="262" y="249"/>
                  </a:cubicBezTo>
                  <a:cubicBezTo>
                    <a:pt x="318" y="192"/>
                    <a:pt x="318" y="99"/>
                    <a:pt x="262" y="43"/>
                  </a:cubicBezTo>
                  <a:cubicBezTo>
                    <a:pt x="233" y="15"/>
                    <a:pt x="196"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8"/>
            <p:cNvSpPr/>
            <p:nvPr/>
          </p:nvSpPr>
          <p:spPr>
            <a:xfrm>
              <a:off x="1673450" y="2790250"/>
              <a:ext cx="7275" cy="7275"/>
            </a:xfrm>
            <a:custGeom>
              <a:rect b="b" l="l" r="r" t="t"/>
              <a:pathLst>
                <a:path extrusionOk="0" h="291" w="291">
                  <a:moveTo>
                    <a:pt x="146" y="0"/>
                  </a:moveTo>
                  <a:cubicBezTo>
                    <a:pt x="65" y="0"/>
                    <a:pt x="1" y="65"/>
                    <a:pt x="1" y="145"/>
                  </a:cubicBezTo>
                  <a:cubicBezTo>
                    <a:pt x="1" y="224"/>
                    <a:pt x="65" y="290"/>
                    <a:pt x="146" y="290"/>
                  </a:cubicBezTo>
                  <a:cubicBezTo>
                    <a:pt x="226" y="290"/>
                    <a:pt x="291" y="224"/>
                    <a:pt x="291" y="145"/>
                  </a:cubicBezTo>
                  <a:cubicBezTo>
                    <a:pt x="291" y="65"/>
                    <a:pt x="226"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8"/>
            <p:cNvSpPr/>
            <p:nvPr/>
          </p:nvSpPr>
          <p:spPr>
            <a:xfrm>
              <a:off x="1608225" y="2636900"/>
              <a:ext cx="137750" cy="109350"/>
            </a:xfrm>
            <a:custGeom>
              <a:rect b="b" l="l" r="r" t="t"/>
              <a:pathLst>
                <a:path extrusionOk="0" h="4374" w="5510">
                  <a:moveTo>
                    <a:pt x="336" y="1"/>
                  </a:moveTo>
                  <a:cubicBezTo>
                    <a:pt x="151" y="1"/>
                    <a:pt x="1" y="151"/>
                    <a:pt x="1" y="336"/>
                  </a:cubicBezTo>
                  <a:lnTo>
                    <a:pt x="1" y="2181"/>
                  </a:lnTo>
                  <a:cubicBezTo>
                    <a:pt x="1" y="2255"/>
                    <a:pt x="54" y="2321"/>
                    <a:pt x="127" y="2329"/>
                  </a:cubicBezTo>
                  <a:cubicBezTo>
                    <a:pt x="133" y="2330"/>
                    <a:pt x="140" y="2330"/>
                    <a:pt x="146" y="2330"/>
                  </a:cubicBezTo>
                  <a:cubicBezTo>
                    <a:pt x="225" y="2330"/>
                    <a:pt x="290" y="2265"/>
                    <a:pt x="290" y="2186"/>
                  </a:cubicBezTo>
                  <a:lnTo>
                    <a:pt x="290" y="336"/>
                  </a:lnTo>
                  <a:cubicBezTo>
                    <a:pt x="290" y="310"/>
                    <a:pt x="310" y="290"/>
                    <a:pt x="336" y="290"/>
                  </a:cubicBezTo>
                  <a:lnTo>
                    <a:pt x="5155" y="290"/>
                  </a:lnTo>
                  <a:cubicBezTo>
                    <a:pt x="5181" y="290"/>
                    <a:pt x="5201" y="310"/>
                    <a:pt x="5201" y="336"/>
                  </a:cubicBezTo>
                  <a:lnTo>
                    <a:pt x="5201" y="3248"/>
                  </a:lnTo>
                  <a:cubicBezTo>
                    <a:pt x="5201" y="3274"/>
                    <a:pt x="5181" y="3295"/>
                    <a:pt x="5155" y="3295"/>
                  </a:cubicBezTo>
                  <a:lnTo>
                    <a:pt x="3664" y="3295"/>
                  </a:lnTo>
                  <a:cubicBezTo>
                    <a:pt x="3563" y="3295"/>
                    <a:pt x="3468" y="3334"/>
                    <a:pt x="3396" y="3406"/>
                  </a:cubicBezTo>
                  <a:lnTo>
                    <a:pt x="2746" y="4054"/>
                  </a:lnTo>
                  <a:lnTo>
                    <a:pt x="2096" y="3406"/>
                  </a:lnTo>
                  <a:cubicBezTo>
                    <a:pt x="2026" y="3335"/>
                    <a:pt x="1929" y="3295"/>
                    <a:pt x="1829" y="3295"/>
                  </a:cubicBezTo>
                  <a:lnTo>
                    <a:pt x="336" y="3295"/>
                  </a:lnTo>
                  <a:cubicBezTo>
                    <a:pt x="310" y="3295"/>
                    <a:pt x="290" y="3274"/>
                    <a:pt x="290" y="3248"/>
                  </a:cubicBezTo>
                  <a:lnTo>
                    <a:pt x="290" y="2904"/>
                  </a:lnTo>
                  <a:cubicBezTo>
                    <a:pt x="290" y="2830"/>
                    <a:pt x="236" y="2764"/>
                    <a:pt x="163" y="2755"/>
                  </a:cubicBezTo>
                  <a:cubicBezTo>
                    <a:pt x="157" y="2754"/>
                    <a:pt x="151" y="2754"/>
                    <a:pt x="145" y="2754"/>
                  </a:cubicBezTo>
                  <a:cubicBezTo>
                    <a:pt x="65" y="2754"/>
                    <a:pt x="1" y="2818"/>
                    <a:pt x="1" y="2898"/>
                  </a:cubicBezTo>
                  <a:lnTo>
                    <a:pt x="1" y="3248"/>
                  </a:lnTo>
                  <a:cubicBezTo>
                    <a:pt x="1" y="3434"/>
                    <a:pt x="151" y="3584"/>
                    <a:pt x="336" y="3584"/>
                  </a:cubicBezTo>
                  <a:lnTo>
                    <a:pt x="1845" y="3584"/>
                  </a:lnTo>
                  <a:cubicBezTo>
                    <a:pt x="1868" y="3584"/>
                    <a:pt x="1891" y="3593"/>
                    <a:pt x="1908" y="3610"/>
                  </a:cubicBezTo>
                  <a:lnTo>
                    <a:pt x="2610" y="4311"/>
                  </a:lnTo>
                  <a:cubicBezTo>
                    <a:pt x="2652" y="4353"/>
                    <a:pt x="2707" y="4374"/>
                    <a:pt x="2762" y="4374"/>
                  </a:cubicBezTo>
                  <a:cubicBezTo>
                    <a:pt x="2817" y="4374"/>
                    <a:pt x="2873" y="4353"/>
                    <a:pt x="2914" y="4311"/>
                  </a:cubicBezTo>
                  <a:lnTo>
                    <a:pt x="3616" y="3609"/>
                  </a:lnTo>
                  <a:cubicBezTo>
                    <a:pt x="3634" y="3593"/>
                    <a:pt x="3657" y="3584"/>
                    <a:pt x="3680" y="3584"/>
                  </a:cubicBezTo>
                  <a:lnTo>
                    <a:pt x="5175" y="3584"/>
                  </a:lnTo>
                  <a:cubicBezTo>
                    <a:pt x="5360" y="3584"/>
                    <a:pt x="5510" y="3434"/>
                    <a:pt x="5510" y="3248"/>
                  </a:cubicBezTo>
                  <a:lnTo>
                    <a:pt x="5510" y="336"/>
                  </a:lnTo>
                  <a:cubicBezTo>
                    <a:pt x="5510" y="151"/>
                    <a:pt x="5360" y="1"/>
                    <a:pt x="5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8"/>
            <p:cNvSpPr/>
            <p:nvPr/>
          </p:nvSpPr>
          <p:spPr>
            <a:xfrm>
              <a:off x="1650625" y="2663750"/>
              <a:ext cx="27100" cy="34275"/>
            </a:xfrm>
            <a:custGeom>
              <a:rect b="b" l="l" r="r" t="t"/>
              <a:pathLst>
                <a:path extrusionOk="0" h="1371" w="1084">
                  <a:moveTo>
                    <a:pt x="541" y="374"/>
                  </a:moveTo>
                  <a:lnTo>
                    <a:pt x="677" y="873"/>
                  </a:lnTo>
                  <a:lnTo>
                    <a:pt x="405" y="873"/>
                  </a:lnTo>
                  <a:lnTo>
                    <a:pt x="541" y="374"/>
                  </a:lnTo>
                  <a:close/>
                  <a:moveTo>
                    <a:pt x="541" y="0"/>
                  </a:moveTo>
                  <a:cubicBezTo>
                    <a:pt x="495" y="0"/>
                    <a:pt x="454" y="9"/>
                    <a:pt x="419" y="25"/>
                  </a:cubicBezTo>
                  <a:cubicBezTo>
                    <a:pt x="384" y="43"/>
                    <a:pt x="361" y="66"/>
                    <a:pt x="351" y="97"/>
                  </a:cubicBezTo>
                  <a:lnTo>
                    <a:pt x="5" y="1231"/>
                  </a:lnTo>
                  <a:cubicBezTo>
                    <a:pt x="2" y="1241"/>
                    <a:pt x="0" y="1248"/>
                    <a:pt x="0" y="1252"/>
                  </a:cubicBezTo>
                  <a:cubicBezTo>
                    <a:pt x="0" y="1284"/>
                    <a:pt x="21" y="1312"/>
                    <a:pt x="61" y="1335"/>
                  </a:cubicBezTo>
                  <a:cubicBezTo>
                    <a:pt x="101" y="1359"/>
                    <a:pt x="143" y="1370"/>
                    <a:pt x="188" y="1370"/>
                  </a:cubicBezTo>
                  <a:cubicBezTo>
                    <a:pt x="240" y="1370"/>
                    <a:pt x="272" y="1353"/>
                    <a:pt x="282" y="1317"/>
                  </a:cubicBezTo>
                  <a:lnTo>
                    <a:pt x="346" y="1084"/>
                  </a:lnTo>
                  <a:lnTo>
                    <a:pt x="739" y="1084"/>
                  </a:lnTo>
                  <a:lnTo>
                    <a:pt x="802" y="1317"/>
                  </a:lnTo>
                  <a:cubicBezTo>
                    <a:pt x="812" y="1353"/>
                    <a:pt x="844" y="1370"/>
                    <a:pt x="897" y="1370"/>
                  </a:cubicBezTo>
                  <a:cubicBezTo>
                    <a:pt x="940" y="1370"/>
                    <a:pt x="983" y="1359"/>
                    <a:pt x="1023" y="1335"/>
                  </a:cubicBezTo>
                  <a:cubicBezTo>
                    <a:pt x="1063" y="1312"/>
                    <a:pt x="1083" y="1284"/>
                    <a:pt x="1083" y="1252"/>
                  </a:cubicBezTo>
                  <a:cubicBezTo>
                    <a:pt x="1083" y="1248"/>
                    <a:pt x="1082" y="1241"/>
                    <a:pt x="1079" y="1231"/>
                  </a:cubicBezTo>
                  <a:lnTo>
                    <a:pt x="731" y="97"/>
                  </a:lnTo>
                  <a:cubicBezTo>
                    <a:pt x="721" y="66"/>
                    <a:pt x="699" y="43"/>
                    <a:pt x="663" y="25"/>
                  </a:cubicBezTo>
                  <a:cubicBezTo>
                    <a:pt x="628" y="9"/>
                    <a:pt x="587" y="0"/>
                    <a:pt x="5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8"/>
            <p:cNvSpPr/>
            <p:nvPr/>
          </p:nvSpPr>
          <p:spPr>
            <a:xfrm>
              <a:off x="1680475" y="2664375"/>
              <a:ext cx="22650" cy="34200"/>
            </a:xfrm>
            <a:custGeom>
              <a:rect b="b" l="l" r="r" t="t"/>
              <a:pathLst>
                <a:path extrusionOk="0" h="1368" w="906">
                  <a:moveTo>
                    <a:pt x="452" y="250"/>
                  </a:moveTo>
                  <a:cubicBezTo>
                    <a:pt x="562" y="250"/>
                    <a:pt x="616" y="312"/>
                    <a:pt x="616" y="435"/>
                  </a:cubicBezTo>
                  <a:lnTo>
                    <a:pt x="616" y="913"/>
                  </a:lnTo>
                  <a:cubicBezTo>
                    <a:pt x="616" y="1036"/>
                    <a:pt x="562" y="1097"/>
                    <a:pt x="452" y="1097"/>
                  </a:cubicBezTo>
                  <a:lnTo>
                    <a:pt x="289" y="1097"/>
                  </a:lnTo>
                  <a:lnTo>
                    <a:pt x="289" y="250"/>
                  </a:lnTo>
                  <a:close/>
                  <a:moveTo>
                    <a:pt x="126" y="0"/>
                  </a:moveTo>
                  <a:cubicBezTo>
                    <a:pt x="89" y="0"/>
                    <a:pt x="58" y="8"/>
                    <a:pt x="35" y="26"/>
                  </a:cubicBezTo>
                  <a:cubicBezTo>
                    <a:pt x="12" y="43"/>
                    <a:pt x="0" y="64"/>
                    <a:pt x="0" y="88"/>
                  </a:cubicBezTo>
                  <a:lnTo>
                    <a:pt x="0" y="1279"/>
                  </a:lnTo>
                  <a:cubicBezTo>
                    <a:pt x="0" y="1303"/>
                    <a:pt x="12" y="1324"/>
                    <a:pt x="35" y="1341"/>
                  </a:cubicBezTo>
                  <a:cubicBezTo>
                    <a:pt x="58" y="1359"/>
                    <a:pt x="89" y="1368"/>
                    <a:pt x="126" y="1368"/>
                  </a:cubicBezTo>
                  <a:lnTo>
                    <a:pt x="452" y="1368"/>
                  </a:lnTo>
                  <a:cubicBezTo>
                    <a:pt x="590" y="1368"/>
                    <a:pt x="700" y="1332"/>
                    <a:pt x="782" y="1261"/>
                  </a:cubicBezTo>
                  <a:cubicBezTo>
                    <a:pt x="864" y="1190"/>
                    <a:pt x="905" y="1078"/>
                    <a:pt x="905" y="926"/>
                  </a:cubicBezTo>
                  <a:lnTo>
                    <a:pt x="905" y="441"/>
                  </a:lnTo>
                  <a:cubicBezTo>
                    <a:pt x="905" y="289"/>
                    <a:pt x="864" y="177"/>
                    <a:pt x="782" y="106"/>
                  </a:cubicBezTo>
                  <a:cubicBezTo>
                    <a:pt x="700" y="35"/>
                    <a:pt x="590" y="0"/>
                    <a:pt x="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5" name="Google Shape;2545;p88"/>
          <p:cNvGrpSpPr/>
          <p:nvPr/>
        </p:nvGrpSpPr>
        <p:grpSpPr>
          <a:xfrm>
            <a:off x="7866423" y="2029376"/>
            <a:ext cx="277798" cy="277770"/>
            <a:chOff x="5878000" y="2041775"/>
            <a:chExt cx="246625" cy="246600"/>
          </a:xfrm>
        </p:grpSpPr>
        <p:sp>
          <p:nvSpPr>
            <p:cNvPr id="2546" name="Google Shape;2546;p88"/>
            <p:cNvSpPr/>
            <p:nvPr/>
          </p:nvSpPr>
          <p:spPr>
            <a:xfrm>
              <a:off x="5901125" y="2067425"/>
              <a:ext cx="38975" cy="51000"/>
            </a:xfrm>
            <a:custGeom>
              <a:rect b="b" l="l" r="r" t="t"/>
              <a:pathLst>
                <a:path extrusionOk="0" h="2040" w="1559">
                  <a:moveTo>
                    <a:pt x="778" y="544"/>
                  </a:moveTo>
                  <a:lnTo>
                    <a:pt x="974" y="1286"/>
                  </a:lnTo>
                  <a:lnTo>
                    <a:pt x="582" y="1286"/>
                  </a:lnTo>
                  <a:lnTo>
                    <a:pt x="778" y="544"/>
                  </a:lnTo>
                  <a:close/>
                  <a:moveTo>
                    <a:pt x="778" y="0"/>
                  </a:moveTo>
                  <a:cubicBezTo>
                    <a:pt x="712" y="0"/>
                    <a:pt x="653" y="13"/>
                    <a:pt x="602" y="37"/>
                  </a:cubicBezTo>
                  <a:cubicBezTo>
                    <a:pt x="551" y="62"/>
                    <a:pt x="519" y="98"/>
                    <a:pt x="504" y="144"/>
                  </a:cubicBezTo>
                  <a:lnTo>
                    <a:pt x="5" y="1832"/>
                  </a:lnTo>
                  <a:cubicBezTo>
                    <a:pt x="2" y="1846"/>
                    <a:pt x="0" y="1857"/>
                    <a:pt x="0" y="1862"/>
                  </a:cubicBezTo>
                  <a:cubicBezTo>
                    <a:pt x="0" y="1910"/>
                    <a:pt x="30" y="1951"/>
                    <a:pt x="88" y="1986"/>
                  </a:cubicBezTo>
                  <a:cubicBezTo>
                    <a:pt x="146" y="2022"/>
                    <a:pt x="206" y="2040"/>
                    <a:pt x="269" y="2040"/>
                  </a:cubicBezTo>
                  <a:cubicBezTo>
                    <a:pt x="346" y="2040"/>
                    <a:pt x="391" y="2013"/>
                    <a:pt x="405" y="1959"/>
                  </a:cubicBezTo>
                  <a:lnTo>
                    <a:pt x="497" y="1613"/>
                  </a:lnTo>
                  <a:lnTo>
                    <a:pt x="1063" y="1613"/>
                  </a:lnTo>
                  <a:lnTo>
                    <a:pt x="1153" y="1959"/>
                  </a:lnTo>
                  <a:cubicBezTo>
                    <a:pt x="1167" y="2013"/>
                    <a:pt x="1214" y="2040"/>
                    <a:pt x="1290" y="2040"/>
                  </a:cubicBezTo>
                  <a:cubicBezTo>
                    <a:pt x="1353" y="2040"/>
                    <a:pt x="1413" y="2022"/>
                    <a:pt x="1471" y="1986"/>
                  </a:cubicBezTo>
                  <a:cubicBezTo>
                    <a:pt x="1529" y="1951"/>
                    <a:pt x="1558" y="1910"/>
                    <a:pt x="1558" y="1862"/>
                  </a:cubicBezTo>
                  <a:cubicBezTo>
                    <a:pt x="1558" y="1857"/>
                    <a:pt x="1556" y="1846"/>
                    <a:pt x="1553" y="1832"/>
                  </a:cubicBezTo>
                  <a:lnTo>
                    <a:pt x="1051" y="144"/>
                  </a:lnTo>
                  <a:cubicBezTo>
                    <a:pt x="1037" y="98"/>
                    <a:pt x="1005" y="62"/>
                    <a:pt x="954" y="37"/>
                  </a:cubicBezTo>
                  <a:cubicBezTo>
                    <a:pt x="903" y="13"/>
                    <a:pt x="844"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8"/>
            <p:cNvSpPr/>
            <p:nvPr/>
          </p:nvSpPr>
          <p:spPr>
            <a:xfrm>
              <a:off x="5944000" y="2068250"/>
              <a:ext cx="32750" cy="50600"/>
            </a:xfrm>
            <a:custGeom>
              <a:rect b="b" l="l" r="r" t="t"/>
              <a:pathLst>
                <a:path extrusionOk="0" h="2024" w="1310">
                  <a:moveTo>
                    <a:pt x="663" y="366"/>
                  </a:moveTo>
                  <a:cubicBezTo>
                    <a:pt x="824" y="366"/>
                    <a:pt x="906" y="459"/>
                    <a:pt x="906" y="644"/>
                  </a:cubicBezTo>
                  <a:lnTo>
                    <a:pt x="906" y="1361"/>
                  </a:lnTo>
                  <a:cubicBezTo>
                    <a:pt x="906" y="1546"/>
                    <a:pt x="824" y="1639"/>
                    <a:pt x="663" y="1639"/>
                  </a:cubicBezTo>
                  <a:lnTo>
                    <a:pt x="424" y="1639"/>
                  </a:lnTo>
                  <a:lnTo>
                    <a:pt x="424" y="366"/>
                  </a:lnTo>
                  <a:close/>
                  <a:moveTo>
                    <a:pt x="182" y="0"/>
                  </a:moveTo>
                  <a:cubicBezTo>
                    <a:pt x="128" y="0"/>
                    <a:pt x="85" y="14"/>
                    <a:pt x="51" y="39"/>
                  </a:cubicBezTo>
                  <a:cubicBezTo>
                    <a:pt x="17" y="65"/>
                    <a:pt x="1" y="96"/>
                    <a:pt x="1" y="131"/>
                  </a:cubicBezTo>
                  <a:lnTo>
                    <a:pt x="1" y="1894"/>
                  </a:lnTo>
                  <a:cubicBezTo>
                    <a:pt x="1" y="1929"/>
                    <a:pt x="17" y="1958"/>
                    <a:pt x="51" y="1984"/>
                  </a:cubicBezTo>
                  <a:cubicBezTo>
                    <a:pt x="85" y="2011"/>
                    <a:pt x="128" y="2023"/>
                    <a:pt x="182" y="2023"/>
                  </a:cubicBezTo>
                  <a:lnTo>
                    <a:pt x="654" y="2023"/>
                  </a:lnTo>
                  <a:cubicBezTo>
                    <a:pt x="853" y="2023"/>
                    <a:pt x="1013" y="1971"/>
                    <a:pt x="1131" y="1866"/>
                  </a:cubicBezTo>
                  <a:cubicBezTo>
                    <a:pt x="1250" y="1761"/>
                    <a:pt x="1310" y="1595"/>
                    <a:pt x="1310" y="1370"/>
                  </a:cubicBezTo>
                  <a:lnTo>
                    <a:pt x="1310" y="653"/>
                  </a:lnTo>
                  <a:cubicBezTo>
                    <a:pt x="1310" y="428"/>
                    <a:pt x="1250" y="264"/>
                    <a:pt x="1131" y="159"/>
                  </a:cubicBezTo>
                  <a:cubicBezTo>
                    <a:pt x="1013" y="53"/>
                    <a:pt x="853" y="0"/>
                    <a:pt x="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8"/>
            <p:cNvSpPr/>
            <p:nvPr/>
          </p:nvSpPr>
          <p:spPr>
            <a:xfrm>
              <a:off x="5878000" y="2041775"/>
              <a:ext cx="246625" cy="246600"/>
            </a:xfrm>
            <a:custGeom>
              <a:rect b="b" l="l" r="r" t="t"/>
              <a:pathLst>
                <a:path extrusionOk="0" h="9864" w="9865">
                  <a:moveTo>
                    <a:pt x="9575" y="289"/>
                  </a:moveTo>
                  <a:lnTo>
                    <a:pt x="9575" y="3834"/>
                  </a:lnTo>
                  <a:lnTo>
                    <a:pt x="5068" y="3834"/>
                  </a:lnTo>
                  <a:lnTo>
                    <a:pt x="5068" y="289"/>
                  </a:lnTo>
                  <a:close/>
                  <a:moveTo>
                    <a:pt x="4797" y="289"/>
                  </a:moveTo>
                  <a:lnTo>
                    <a:pt x="4797" y="3834"/>
                  </a:lnTo>
                  <a:lnTo>
                    <a:pt x="1306" y="3834"/>
                  </a:lnTo>
                  <a:cubicBezTo>
                    <a:pt x="1237" y="3834"/>
                    <a:pt x="1174" y="3879"/>
                    <a:pt x="1160" y="3946"/>
                  </a:cubicBezTo>
                  <a:cubicBezTo>
                    <a:pt x="1140" y="4040"/>
                    <a:pt x="1211" y="4123"/>
                    <a:pt x="1301" y="4123"/>
                  </a:cubicBezTo>
                  <a:lnTo>
                    <a:pt x="4797" y="4123"/>
                  </a:lnTo>
                  <a:lnTo>
                    <a:pt x="4797" y="9555"/>
                  </a:lnTo>
                  <a:lnTo>
                    <a:pt x="290" y="9555"/>
                  </a:lnTo>
                  <a:lnTo>
                    <a:pt x="290" y="4123"/>
                  </a:lnTo>
                  <a:lnTo>
                    <a:pt x="655" y="4123"/>
                  </a:lnTo>
                  <a:cubicBezTo>
                    <a:pt x="729" y="4123"/>
                    <a:pt x="796" y="4070"/>
                    <a:pt x="804" y="3997"/>
                  </a:cubicBezTo>
                  <a:cubicBezTo>
                    <a:pt x="814" y="3908"/>
                    <a:pt x="746" y="3834"/>
                    <a:pt x="661" y="3834"/>
                  </a:cubicBezTo>
                  <a:lnTo>
                    <a:pt x="290" y="3834"/>
                  </a:lnTo>
                  <a:lnTo>
                    <a:pt x="290" y="289"/>
                  </a:lnTo>
                  <a:close/>
                  <a:moveTo>
                    <a:pt x="252" y="0"/>
                  </a:moveTo>
                  <a:cubicBezTo>
                    <a:pt x="114" y="0"/>
                    <a:pt x="1" y="112"/>
                    <a:pt x="1" y="251"/>
                  </a:cubicBezTo>
                  <a:lnTo>
                    <a:pt x="1" y="9611"/>
                  </a:lnTo>
                  <a:cubicBezTo>
                    <a:pt x="1" y="9749"/>
                    <a:pt x="114" y="9864"/>
                    <a:pt x="254" y="9864"/>
                  </a:cubicBezTo>
                  <a:lnTo>
                    <a:pt x="4824" y="9864"/>
                  </a:lnTo>
                  <a:cubicBezTo>
                    <a:pt x="4863" y="9864"/>
                    <a:pt x="4900" y="9854"/>
                    <a:pt x="4933" y="9839"/>
                  </a:cubicBezTo>
                  <a:cubicBezTo>
                    <a:pt x="4966" y="9854"/>
                    <a:pt x="5002" y="9864"/>
                    <a:pt x="5041" y="9864"/>
                  </a:cubicBezTo>
                  <a:lnTo>
                    <a:pt x="9713" y="9864"/>
                  </a:lnTo>
                  <a:cubicBezTo>
                    <a:pt x="9796" y="9864"/>
                    <a:pt x="9864" y="9796"/>
                    <a:pt x="9864" y="9711"/>
                  </a:cubicBezTo>
                  <a:lnTo>
                    <a:pt x="9864" y="8768"/>
                  </a:lnTo>
                  <a:cubicBezTo>
                    <a:pt x="9864" y="8742"/>
                    <a:pt x="9853" y="8716"/>
                    <a:pt x="9832" y="8698"/>
                  </a:cubicBezTo>
                  <a:cubicBezTo>
                    <a:pt x="9795" y="8668"/>
                    <a:pt x="9756" y="8655"/>
                    <a:pt x="9720" y="8655"/>
                  </a:cubicBezTo>
                  <a:cubicBezTo>
                    <a:pt x="9640" y="8655"/>
                    <a:pt x="9575" y="8720"/>
                    <a:pt x="9575" y="8800"/>
                  </a:cubicBezTo>
                  <a:lnTo>
                    <a:pt x="9575" y="9555"/>
                  </a:lnTo>
                  <a:lnTo>
                    <a:pt x="5068" y="9555"/>
                  </a:lnTo>
                  <a:lnTo>
                    <a:pt x="5068" y="4123"/>
                  </a:lnTo>
                  <a:lnTo>
                    <a:pt x="9575" y="4123"/>
                  </a:lnTo>
                  <a:lnTo>
                    <a:pt x="9575" y="8069"/>
                  </a:lnTo>
                  <a:cubicBezTo>
                    <a:pt x="9575" y="8137"/>
                    <a:pt x="9620" y="8200"/>
                    <a:pt x="9687" y="8214"/>
                  </a:cubicBezTo>
                  <a:cubicBezTo>
                    <a:pt x="9698" y="8216"/>
                    <a:pt x="9709" y="8218"/>
                    <a:pt x="9720" y="8218"/>
                  </a:cubicBezTo>
                  <a:cubicBezTo>
                    <a:pt x="9800" y="8218"/>
                    <a:pt x="9864" y="8153"/>
                    <a:pt x="9864" y="8073"/>
                  </a:cubicBezTo>
                  <a:lnTo>
                    <a:pt x="9864" y="251"/>
                  </a:lnTo>
                  <a:cubicBezTo>
                    <a:pt x="9864" y="112"/>
                    <a:pt x="9752" y="0"/>
                    <a:pt x="9613" y="0"/>
                  </a:cubicBezTo>
                  <a:lnTo>
                    <a:pt x="5044" y="0"/>
                  </a:lnTo>
                  <a:cubicBezTo>
                    <a:pt x="5006" y="0"/>
                    <a:pt x="4970" y="9"/>
                    <a:pt x="4937" y="25"/>
                  </a:cubicBezTo>
                  <a:cubicBezTo>
                    <a:pt x="4905" y="9"/>
                    <a:pt x="4869" y="0"/>
                    <a:pt x="48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8"/>
            <p:cNvSpPr/>
            <p:nvPr/>
          </p:nvSpPr>
          <p:spPr>
            <a:xfrm>
              <a:off x="6020325" y="2067425"/>
              <a:ext cx="38975" cy="51000"/>
            </a:xfrm>
            <a:custGeom>
              <a:rect b="b" l="l" r="r" t="t"/>
              <a:pathLst>
                <a:path extrusionOk="0" h="2040" w="1559">
                  <a:moveTo>
                    <a:pt x="778" y="544"/>
                  </a:moveTo>
                  <a:lnTo>
                    <a:pt x="975" y="1286"/>
                  </a:lnTo>
                  <a:lnTo>
                    <a:pt x="583" y="1286"/>
                  </a:lnTo>
                  <a:lnTo>
                    <a:pt x="778" y="544"/>
                  </a:lnTo>
                  <a:close/>
                  <a:moveTo>
                    <a:pt x="778" y="0"/>
                  </a:moveTo>
                  <a:cubicBezTo>
                    <a:pt x="713" y="0"/>
                    <a:pt x="654" y="13"/>
                    <a:pt x="604" y="37"/>
                  </a:cubicBezTo>
                  <a:cubicBezTo>
                    <a:pt x="552" y="63"/>
                    <a:pt x="519" y="98"/>
                    <a:pt x="505" y="144"/>
                  </a:cubicBezTo>
                  <a:lnTo>
                    <a:pt x="6" y="1832"/>
                  </a:lnTo>
                  <a:cubicBezTo>
                    <a:pt x="3" y="1846"/>
                    <a:pt x="1" y="1857"/>
                    <a:pt x="1" y="1862"/>
                  </a:cubicBezTo>
                  <a:cubicBezTo>
                    <a:pt x="1" y="1910"/>
                    <a:pt x="30" y="1951"/>
                    <a:pt x="88" y="1986"/>
                  </a:cubicBezTo>
                  <a:cubicBezTo>
                    <a:pt x="146" y="2022"/>
                    <a:pt x="207" y="2040"/>
                    <a:pt x="269" y="2040"/>
                  </a:cubicBezTo>
                  <a:cubicBezTo>
                    <a:pt x="346" y="2040"/>
                    <a:pt x="392" y="2013"/>
                    <a:pt x="406" y="1960"/>
                  </a:cubicBezTo>
                  <a:lnTo>
                    <a:pt x="497" y="1613"/>
                  </a:lnTo>
                  <a:lnTo>
                    <a:pt x="1062" y="1613"/>
                  </a:lnTo>
                  <a:lnTo>
                    <a:pt x="1154" y="1960"/>
                  </a:lnTo>
                  <a:cubicBezTo>
                    <a:pt x="1168" y="2013"/>
                    <a:pt x="1213" y="2040"/>
                    <a:pt x="1291" y="2040"/>
                  </a:cubicBezTo>
                  <a:cubicBezTo>
                    <a:pt x="1353" y="2040"/>
                    <a:pt x="1414" y="2022"/>
                    <a:pt x="1472" y="1986"/>
                  </a:cubicBezTo>
                  <a:cubicBezTo>
                    <a:pt x="1530" y="1951"/>
                    <a:pt x="1559" y="1910"/>
                    <a:pt x="1559" y="1862"/>
                  </a:cubicBezTo>
                  <a:cubicBezTo>
                    <a:pt x="1559" y="1857"/>
                    <a:pt x="1557" y="1846"/>
                    <a:pt x="1554" y="1832"/>
                  </a:cubicBezTo>
                  <a:lnTo>
                    <a:pt x="1052" y="144"/>
                  </a:lnTo>
                  <a:cubicBezTo>
                    <a:pt x="1038" y="98"/>
                    <a:pt x="1006" y="63"/>
                    <a:pt x="954" y="37"/>
                  </a:cubicBezTo>
                  <a:cubicBezTo>
                    <a:pt x="904" y="13"/>
                    <a:pt x="845" y="0"/>
                    <a:pt x="7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8"/>
            <p:cNvSpPr/>
            <p:nvPr/>
          </p:nvSpPr>
          <p:spPr>
            <a:xfrm>
              <a:off x="6063425" y="2068250"/>
              <a:ext cx="32775" cy="50600"/>
            </a:xfrm>
            <a:custGeom>
              <a:rect b="b" l="l" r="r" t="t"/>
              <a:pathLst>
                <a:path extrusionOk="0" h="2024" w="1311">
                  <a:moveTo>
                    <a:pt x="644" y="366"/>
                  </a:moveTo>
                  <a:cubicBezTo>
                    <a:pt x="806" y="366"/>
                    <a:pt x="887" y="459"/>
                    <a:pt x="887" y="644"/>
                  </a:cubicBezTo>
                  <a:lnTo>
                    <a:pt x="887" y="1361"/>
                  </a:lnTo>
                  <a:cubicBezTo>
                    <a:pt x="887" y="1546"/>
                    <a:pt x="806" y="1639"/>
                    <a:pt x="644" y="1639"/>
                  </a:cubicBezTo>
                  <a:lnTo>
                    <a:pt x="405" y="1639"/>
                  </a:lnTo>
                  <a:lnTo>
                    <a:pt x="405" y="366"/>
                  </a:lnTo>
                  <a:close/>
                  <a:moveTo>
                    <a:pt x="182" y="0"/>
                  </a:moveTo>
                  <a:cubicBezTo>
                    <a:pt x="129" y="0"/>
                    <a:pt x="85" y="14"/>
                    <a:pt x="51" y="39"/>
                  </a:cubicBezTo>
                  <a:cubicBezTo>
                    <a:pt x="18" y="65"/>
                    <a:pt x="1" y="96"/>
                    <a:pt x="1" y="131"/>
                  </a:cubicBezTo>
                  <a:lnTo>
                    <a:pt x="1" y="1894"/>
                  </a:lnTo>
                  <a:cubicBezTo>
                    <a:pt x="1" y="1929"/>
                    <a:pt x="18" y="1958"/>
                    <a:pt x="51" y="1984"/>
                  </a:cubicBezTo>
                  <a:cubicBezTo>
                    <a:pt x="85" y="2011"/>
                    <a:pt x="129" y="2023"/>
                    <a:pt x="182" y="2023"/>
                  </a:cubicBezTo>
                  <a:lnTo>
                    <a:pt x="655" y="2023"/>
                  </a:lnTo>
                  <a:cubicBezTo>
                    <a:pt x="853" y="2023"/>
                    <a:pt x="1013" y="1971"/>
                    <a:pt x="1132" y="1866"/>
                  </a:cubicBezTo>
                  <a:cubicBezTo>
                    <a:pt x="1251" y="1761"/>
                    <a:pt x="1311" y="1595"/>
                    <a:pt x="1311" y="1370"/>
                  </a:cubicBezTo>
                  <a:lnTo>
                    <a:pt x="1311" y="653"/>
                  </a:lnTo>
                  <a:cubicBezTo>
                    <a:pt x="1311" y="428"/>
                    <a:pt x="1251" y="264"/>
                    <a:pt x="1132" y="159"/>
                  </a:cubicBezTo>
                  <a:cubicBezTo>
                    <a:pt x="1013" y="53"/>
                    <a:pt x="853" y="0"/>
                    <a:pt x="6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8"/>
            <p:cNvSpPr/>
            <p:nvPr/>
          </p:nvSpPr>
          <p:spPr>
            <a:xfrm>
              <a:off x="5896450" y="2167875"/>
              <a:ext cx="90175" cy="90200"/>
            </a:xfrm>
            <a:custGeom>
              <a:rect b="b" l="l" r="r" t="t"/>
              <a:pathLst>
                <a:path extrusionOk="0" h="3608" w="3607">
                  <a:moveTo>
                    <a:pt x="1803" y="289"/>
                  </a:moveTo>
                  <a:cubicBezTo>
                    <a:pt x="2213" y="289"/>
                    <a:pt x="2586" y="454"/>
                    <a:pt x="2859" y="720"/>
                  </a:cubicBezTo>
                  <a:lnTo>
                    <a:pt x="1817" y="1603"/>
                  </a:lnTo>
                  <a:lnTo>
                    <a:pt x="903" y="587"/>
                  </a:lnTo>
                  <a:cubicBezTo>
                    <a:pt x="1155" y="401"/>
                    <a:pt x="1467" y="289"/>
                    <a:pt x="1803" y="289"/>
                  </a:cubicBezTo>
                  <a:close/>
                  <a:moveTo>
                    <a:pt x="3046" y="940"/>
                  </a:moveTo>
                  <a:cubicBezTo>
                    <a:pt x="3217" y="1185"/>
                    <a:pt x="3317" y="1482"/>
                    <a:pt x="3317" y="1803"/>
                  </a:cubicBezTo>
                  <a:cubicBezTo>
                    <a:pt x="3318" y="1880"/>
                    <a:pt x="3312" y="1955"/>
                    <a:pt x="3300" y="2028"/>
                  </a:cubicBezTo>
                  <a:lnTo>
                    <a:pt x="2111" y="1731"/>
                  </a:lnTo>
                  <a:lnTo>
                    <a:pt x="3046" y="940"/>
                  </a:lnTo>
                  <a:close/>
                  <a:moveTo>
                    <a:pt x="2036" y="2011"/>
                  </a:moveTo>
                  <a:lnTo>
                    <a:pt x="3230" y="2309"/>
                  </a:lnTo>
                  <a:cubicBezTo>
                    <a:pt x="3098" y="2682"/>
                    <a:pt x="2824" y="2988"/>
                    <a:pt x="2472" y="3161"/>
                  </a:cubicBezTo>
                  <a:lnTo>
                    <a:pt x="2036" y="2011"/>
                  </a:lnTo>
                  <a:close/>
                  <a:moveTo>
                    <a:pt x="689" y="780"/>
                  </a:moveTo>
                  <a:lnTo>
                    <a:pt x="1677" y="1880"/>
                  </a:lnTo>
                  <a:lnTo>
                    <a:pt x="2202" y="3264"/>
                  </a:lnTo>
                  <a:cubicBezTo>
                    <a:pt x="2075" y="3299"/>
                    <a:pt x="1942" y="3317"/>
                    <a:pt x="1803" y="3317"/>
                  </a:cubicBezTo>
                  <a:cubicBezTo>
                    <a:pt x="1802" y="3317"/>
                    <a:pt x="1802" y="3317"/>
                    <a:pt x="1801" y="3317"/>
                  </a:cubicBezTo>
                  <a:cubicBezTo>
                    <a:pt x="968" y="3317"/>
                    <a:pt x="289" y="2638"/>
                    <a:pt x="289" y="1803"/>
                  </a:cubicBezTo>
                  <a:cubicBezTo>
                    <a:pt x="289" y="1409"/>
                    <a:pt x="440" y="1049"/>
                    <a:pt x="689" y="780"/>
                  </a:cubicBezTo>
                  <a:close/>
                  <a:moveTo>
                    <a:pt x="1803" y="0"/>
                  </a:moveTo>
                  <a:cubicBezTo>
                    <a:pt x="1346" y="0"/>
                    <a:pt x="929" y="171"/>
                    <a:pt x="610" y="453"/>
                  </a:cubicBezTo>
                  <a:cubicBezTo>
                    <a:pt x="606" y="456"/>
                    <a:pt x="602" y="459"/>
                    <a:pt x="598" y="463"/>
                  </a:cubicBezTo>
                  <a:cubicBezTo>
                    <a:pt x="593" y="466"/>
                    <a:pt x="590" y="470"/>
                    <a:pt x="586" y="475"/>
                  </a:cubicBezTo>
                  <a:cubicBezTo>
                    <a:pt x="226" y="804"/>
                    <a:pt x="0" y="1278"/>
                    <a:pt x="0" y="1803"/>
                  </a:cubicBezTo>
                  <a:cubicBezTo>
                    <a:pt x="0" y="2798"/>
                    <a:pt x="809" y="3607"/>
                    <a:pt x="1803" y="3607"/>
                  </a:cubicBezTo>
                  <a:cubicBezTo>
                    <a:pt x="2025" y="3607"/>
                    <a:pt x="2239" y="3566"/>
                    <a:pt x="2435" y="3492"/>
                  </a:cubicBezTo>
                  <a:cubicBezTo>
                    <a:pt x="2437" y="3492"/>
                    <a:pt x="2440" y="3491"/>
                    <a:pt x="2443" y="3490"/>
                  </a:cubicBezTo>
                  <a:cubicBezTo>
                    <a:pt x="2445" y="3489"/>
                    <a:pt x="2447" y="3488"/>
                    <a:pt x="2450" y="3487"/>
                  </a:cubicBezTo>
                  <a:cubicBezTo>
                    <a:pt x="2992" y="3278"/>
                    <a:pt x="3408" y="2814"/>
                    <a:pt x="3552" y="2243"/>
                  </a:cubicBezTo>
                  <a:cubicBezTo>
                    <a:pt x="3552" y="2242"/>
                    <a:pt x="3552" y="2241"/>
                    <a:pt x="3553" y="2240"/>
                  </a:cubicBezTo>
                  <a:cubicBezTo>
                    <a:pt x="3553" y="2239"/>
                    <a:pt x="3553" y="2237"/>
                    <a:pt x="3553" y="2236"/>
                  </a:cubicBezTo>
                  <a:cubicBezTo>
                    <a:pt x="3588" y="2097"/>
                    <a:pt x="3607" y="1952"/>
                    <a:pt x="3607" y="1803"/>
                  </a:cubicBezTo>
                  <a:cubicBezTo>
                    <a:pt x="3607" y="1365"/>
                    <a:pt x="3449" y="963"/>
                    <a:pt x="3188" y="650"/>
                  </a:cubicBezTo>
                  <a:cubicBezTo>
                    <a:pt x="3185" y="646"/>
                    <a:pt x="3182" y="642"/>
                    <a:pt x="3179" y="638"/>
                  </a:cubicBezTo>
                  <a:cubicBezTo>
                    <a:pt x="3176" y="634"/>
                    <a:pt x="3172" y="631"/>
                    <a:pt x="3169" y="627"/>
                  </a:cubicBezTo>
                  <a:cubicBezTo>
                    <a:pt x="2837" y="243"/>
                    <a:pt x="2348" y="0"/>
                    <a:pt x="1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8"/>
            <p:cNvSpPr/>
            <p:nvPr/>
          </p:nvSpPr>
          <p:spPr>
            <a:xfrm>
              <a:off x="6016125" y="2167875"/>
              <a:ext cx="90175" cy="90200"/>
            </a:xfrm>
            <a:custGeom>
              <a:rect b="b" l="l" r="r" t="t"/>
              <a:pathLst>
                <a:path extrusionOk="0" h="3608" w="3607">
                  <a:moveTo>
                    <a:pt x="1803" y="290"/>
                  </a:moveTo>
                  <a:cubicBezTo>
                    <a:pt x="2213" y="290"/>
                    <a:pt x="2586" y="455"/>
                    <a:pt x="2859" y="720"/>
                  </a:cubicBezTo>
                  <a:lnTo>
                    <a:pt x="1751" y="1660"/>
                  </a:lnTo>
                  <a:lnTo>
                    <a:pt x="296" y="1660"/>
                  </a:lnTo>
                  <a:cubicBezTo>
                    <a:pt x="369" y="893"/>
                    <a:pt x="1017" y="290"/>
                    <a:pt x="1803" y="290"/>
                  </a:cubicBezTo>
                  <a:close/>
                  <a:moveTo>
                    <a:pt x="3046" y="940"/>
                  </a:moveTo>
                  <a:cubicBezTo>
                    <a:pt x="3217" y="1185"/>
                    <a:pt x="3317" y="1482"/>
                    <a:pt x="3317" y="1803"/>
                  </a:cubicBezTo>
                  <a:cubicBezTo>
                    <a:pt x="3317" y="2267"/>
                    <a:pt x="3108" y="2683"/>
                    <a:pt x="2779" y="2960"/>
                  </a:cubicBezTo>
                  <a:lnTo>
                    <a:pt x="1996" y="1829"/>
                  </a:lnTo>
                  <a:lnTo>
                    <a:pt x="3046" y="940"/>
                  </a:lnTo>
                  <a:close/>
                  <a:moveTo>
                    <a:pt x="1950" y="2266"/>
                  </a:moveTo>
                  <a:lnTo>
                    <a:pt x="2545" y="3125"/>
                  </a:lnTo>
                  <a:cubicBezTo>
                    <a:pt x="2366" y="3226"/>
                    <a:pt x="2164" y="3290"/>
                    <a:pt x="1950" y="3311"/>
                  </a:cubicBezTo>
                  <a:lnTo>
                    <a:pt x="1950" y="2266"/>
                  </a:lnTo>
                  <a:close/>
                  <a:moveTo>
                    <a:pt x="1661" y="1949"/>
                  </a:moveTo>
                  <a:lnTo>
                    <a:pt x="1661" y="3312"/>
                  </a:lnTo>
                  <a:cubicBezTo>
                    <a:pt x="941" y="3243"/>
                    <a:pt x="367" y="2669"/>
                    <a:pt x="299" y="1949"/>
                  </a:cubicBezTo>
                  <a:close/>
                  <a:moveTo>
                    <a:pt x="1803" y="0"/>
                  </a:moveTo>
                  <a:cubicBezTo>
                    <a:pt x="809" y="0"/>
                    <a:pt x="0" y="810"/>
                    <a:pt x="0" y="1803"/>
                  </a:cubicBezTo>
                  <a:cubicBezTo>
                    <a:pt x="0" y="2798"/>
                    <a:pt x="809" y="3607"/>
                    <a:pt x="1803" y="3607"/>
                  </a:cubicBezTo>
                  <a:cubicBezTo>
                    <a:pt x="2178" y="3607"/>
                    <a:pt x="2528" y="3491"/>
                    <a:pt x="2817" y="3294"/>
                  </a:cubicBezTo>
                  <a:cubicBezTo>
                    <a:pt x="2821" y="3291"/>
                    <a:pt x="2825" y="3289"/>
                    <a:pt x="2829" y="3286"/>
                  </a:cubicBezTo>
                  <a:cubicBezTo>
                    <a:pt x="2834" y="3283"/>
                    <a:pt x="2838" y="3280"/>
                    <a:pt x="2841" y="3277"/>
                  </a:cubicBezTo>
                  <a:cubicBezTo>
                    <a:pt x="3304" y="2951"/>
                    <a:pt x="3607" y="2412"/>
                    <a:pt x="3607" y="1803"/>
                  </a:cubicBezTo>
                  <a:cubicBezTo>
                    <a:pt x="3607" y="1365"/>
                    <a:pt x="3450" y="963"/>
                    <a:pt x="3188" y="650"/>
                  </a:cubicBezTo>
                  <a:cubicBezTo>
                    <a:pt x="3185" y="646"/>
                    <a:pt x="3182" y="642"/>
                    <a:pt x="3179" y="638"/>
                  </a:cubicBezTo>
                  <a:cubicBezTo>
                    <a:pt x="3176" y="634"/>
                    <a:pt x="3172" y="631"/>
                    <a:pt x="3169" y="627"/>
                  </a:cubicBezTo>
                  <a:cubicBezTo>
                    <a:pt x="2838" y="243"/>
                    <a:pt x="2348" y="0"/>
                    <a:pt x="1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3" name="Google Shape;2553;p88"/>
          <p:cNvSpPr/>
          <p:nvPr/>
        </p:nvSpPr>
        <p:spPr>
          <a:xfrm>
            <a:off x="7099660" y="2029384"/>
            <a:ext cx="277235" cy="277770"/>
          </a:xfrm>
          <a:custGeom>
            <a:rect b="b" l="l" r="r" t="t"/>
            <a:pathLst>
              <a:path extrusionOk="0" h="9864" w="9845">
                <a:moveTo>
                  <a:pt x="5958" y="5182"/>
                </a:moveTo>
                <a:cubicBezTo>
                  <a:pt x="6009" y="5182"/>
                  <a:pt x="6049" y="5223"/>
                  <a:pt x="6049" y="5274"/>
                </a:cubicBezTo>
                <a:lnTo>
                  <a:pt x="6049" y="6054"/>
                </a:lnTo>
                <a:cubicBezTo>
                  <a:pt x="6049" y="6105"/>
                  <a:pt x="6009" y="6145"/>
                  <a:pt x="5958" y="6145"/>
                </a:cubicBezTo>
                <a:lnTo>
                  <a:pt x="3867" y="6145"/>
                </a:lnTo>
                <a:cubicBezTo>
                  <a:pt x="3817" y="6145"/>
                  <a:pt x="3776" y="6105"/>
                  <a:pt x="3776" y="6054"/>
                </a:cubicBezTo>
                <a:lnTo>
                  <a:pt x="3776" y="5274"/>
                </a:lnTo>
                <a:cubicBezTo>
                  <a:pt x="3776" y="5223"/>
                  <a:pt x="3817" y="5182"/>
                  <a:pt x="3867" y="5182"/>
                </a:cubicBezTo>
                <a:close/>
                <a:moveTo>
                  <a:pt x="9464" y="5182"/>
                </a:moveTo>
                <a:cubicBezTo>
                  <a:pt x="9514" y="5182"/>
                  <a:pt x="9556" y="5223"/>
                  <a:pt x="9556" y="5274"/>
                </a:cubicBezTo>
                <a:lnTo>
                  <a:pt x="9555" y="6049"/>
                </a:lnTo>
                <a:cubicBezTo>
                  <a:pt x="9555" y="6102"/>
                  <a:pt x="9511" y="6145"/>
                  <a:pt x="9459" y="6145"/>
                </a:cubicBezTo>
                <a:lnTo>
                  <a:pt x="7373" y="6145"/>
                </a:lnTo>
                <a:cubicBezTo>
                  <a:pt x="7323" y="6145"/>
                  <a:pt x="7282" y="6105"/>
                  <a:pt x="7282" y="6054"/>
                </a:cubicBezTo>
                <a:lnTo>
                  <a:pt x="7282" y="5274"/>
                </a:lnTo>
                <a:cubicBezTo>
                  <a:pt x="7282" y="5223"/>
                  <a:pt x="7323" y="5182"/>
                  <a:pt x="7373" y="5182"/>
                </a:cubicBezTo>
                <a:close/>
                <a:moveTo>
                  <a:pt x="4128" y="8611"/>
                </a:moveTo>
                <a:cubicBezTo>
                  <a:pt x="4178" y="8611"/>
                  <a:pt x="4219" y="8652"/>
                  <a:pt x="4219" y="8703"/>
                </a:cubicBezTo>
                <a:lnTo>
                  <a:pt x="4219" y="9483"/>
                </a:lnTo>
                <a:cubicBezTo>
                  <a:pt x="4219" y="9533"/>
                  <a:pt x="4178" y="9575"/>
                  <a:pt x="4128" y="9575"/>
                </a:cubicBezTo>
                <a:lnTo>
                  <a:pt x="2037" y="9575"/>
                </a:lnTo>
                <a:cubicBezTo>
                  <a:pt x="1987" y="9575"/>
                  <a:pt x="1945" y="9533"/>
                  <a:pt x="1945" y="9483"/>
                </a:cubicBezTo>
                <a:lnTo>
                  <a:pt x="1945" y="8703"/>
                </a:lnTo>
                <a:cubicBezTo>
                  <a:pt x="1945" y="8652"/>
                  <a:pt x="1987" y="8611"/>
                  <a:pt x="2037" y="8611"/>
                </a:cubicBezTo>
                <a:close/>
                <a:moveTo>
                  <a:pt x="3061" y="0"/>
                </a:moveTo>
                <a:cubicBezTo>
                  <a:pt x="2977" y="0"/>
                  <a:pt x="2909" y="68"/>
                  <a:pt x="2909" y="151"/>
                </a:cubicBezTo>
                <a:lnTo>
                  <a:pt x="2909" y="868"/>
                </a:lnTo>
                <a:cubicBezTo>
                  <a:pt x="2909" y="879"/>
                  <a:pt x="2913" y="890"/>
                  <a:pt x="2920" y="898"/>
                </a:cubicBezTo>
                <a:cubicBezTo>
                  <a:pt x="2964" y="942"/>
                  <a:pt x="3011" y="961"/>
                  <a:pt x="3053" y="961"/>
                </a:cubicBezTo>
                <a:cubicBezTo>
                  <a:pt x="3133" y="961"/>
                  <a:pt x="3198" y="896"/>
                  <a:pt x="3198" y="816"/>
                </a:cubicBezTo>
                <a:lnTo>
                  <a:pt x="3198" y="538"/>
                </a:lnTo>
                <a:cubicBezTo>
                  <a:pt x="3198" y="401"/>
                  <a:pt x="3310" y="289"/>
                  <a:pt x="3447" y="289"/>
                </a:cubicBezTo>
                <a:lnTo>
                  <a:pt x="6397" y="289"/>
                </a:lnTo>
                <a:cubicBezTo>
                  <a:pt x="6535" y="289"/>
                  <a:pt x="6646" y="401"/>
                  <a:pt x="6646" y="538"/>
                </a:cubicBezTo>
                <a:lnTo>
                  <a:pt x="6646" y="2140"/>
                </a:lnTo>
                <a:cubicBezTo>
                  <a:pt x="6646" y="2278"/>
                  <a:pt x="6535" y="2389"/>
                  <a:pt x="6397" y="2389"/>
                </a:cubicBezTo>
                <a:lnTo>
                  <a:pt x="3349" y="2389"/>
                </a:lnTo>
                <a:cubicBezTo>
                  <a:pt x="3266" y="2389"/>
                  <a:pt x="3198" y="2321"/>
                  <a:pt x="3198" y="2238"/>
                </a:cubicBezTo>
                <a:lnTo>
                  <a:pt x="3198" y="1371"/>
                </a:lnTo>
                <a:cubicBezTo>
                  <a:pt x="3198" y="1343"/>
                  <a:pt x="3187" y="1316"/>
                  <a:pt x="3165" y="1300"/>
                </a:cubicBezTo>
                <a:cubicBezTo>
                  <a:pt x="3128" y="1270"/>
                  <a:pt x="3089" y="1257"/>
                  <a:pt x="3054" y="1257"/>
                </a:cubicBezTo>
                <a:cubicBezTo>
                  <a:pt x="2974" y="1257"/>
                  <a:pt x="2909" y="1322"/>
                  <a:pt x="2909" y="1402"/>
                </a:cubicBezTo>
                <a:lnTo>
                  <a:pt x="2909" y="2140"/>
                </a:lnTo>
                <a:cubicBezTo>
                  <a:pt x="2909" y="2437"/>
                  <a:pt x="3150" y="2678"/>
                  <a:pt x="3447" y="2678"/>
                </a:cubicBezTo>
                <a:lnTo>
                  <a:pt x="4778" y="2678"/>
                </a:lnTo>
                <a:lnTo>
                  <a:pt x="4778" y="3583"/>
                </a:lnTo>
                <a:lnTo>
                  <a:pt x="1873" y="3583"/>
                </a:lnTo>
                <a:cubicBezTo>
                  <a:pt x="1541" y="3583"/>
                  <a:pt x="1272" y="3853"/>
                  <a:pt x="1272" y="4185"/>
                </a:cubicBezTo>
                <a:lnTo>
                  <a:pt x="1272" y="4893"/>
                </a:lnTo>
                <a:lnTo>
                  <a:pt x="380" y="4893"/>
                </a:lnTo>
                <a:cubicBezTo>
                  <a:pt x="170" y="4893"/>
                  <a:pt x="1" y="5064"/>
                  <a:pt x="1" y="5274"/>
                </a:cubicBezTo>
                <a:lnTo>
                  <a:pt x="1" y="6283"/>
                </a:lnTo>
                <a:cubicBezTo>
                  <a:pt x="1" y="6367"/>
                  <a:pt x="69" y="6435"/>
                  <a:pt x="152" y="6435"/>
                </a:cubicBezTo>
                <a:lnTo>
                  <a:pt x="1868" y="6435"/>
                </a:lnTo>
                <a:cubicBezTo>
                  <a:pt x="1885" y="6435"/>
                  <a:pt x="1901" y="6428"/>
                  <a:pt x="1912" y="6415"/>
                </a:cubicBezTo>
                <a:cubicBezTo>
                  <a:pt x="2029" y="6292"/>
                  <a:pt x="1943" y="6146"/>
                  <a:pt x="1823" y="6146"/>
                </a:cubicBezTo>
                <a:lnTo>
                  <a:pt x="362" y="6146"/>
                </a:lnTo>
                <a:cubicBezTo>
                  <a:pt x="311" y="6146"/>
                  <a:pt x="270" y="6105"/>
                  <a:pt x="270" y="6054"/>
                </a:cubicBezTo>
                <a:lnTo>
                  <a:pt x="270" y="5274"/>
                </a:lnTo>
                <a:cubicBezTo>
                  <a:pt x="270" y="5223"/>
                  <a:pt x="311" y="5182"/>
                  <a:pt x="362" y="5182"/>
                </a:cubicBezTo>
                <a:lnTo>
                  <a:pt x="2507" y="5182"/>
                </a:lnTo>
                <a:cubicBezTo>
                  <a:pt x="2527" y="5182"/>
                  <a:pt x="2543" y="5199"/>
                  <a:pt x="2543" y="5218"/>
                </a:cubicBezTo>
                <a:lnTo>
                  <a:pt x="2543" y="6116"/>
                </a:lnTo>
                <a:cubicBezTo>
                  <a:pt x="2543" y="6137"/>
                  <a:pt x="2527" y="6152"/>
                  <a:pt x="2508" y="6152"/>
                </a:cubicBezTo>
                <a:cubicBezTo>
                  <a:pt x="2505" y="6152"/>
                  <a:pt x="2501" y="6151"/>
                  <a:pt x="2498" y="6150"/>
                </a:cubicBezTo>
                <a:cubicBezTo>
                  <a:pt x="2482" y="6145"/>
                  <a:pt x="2467" y="6143"/>
                  <a:pt x="2453" y="6143"/>
                </a:cubicBezTo>
                <a:cubicBezTo>
                  <a:pt x="2334" y="6143"/>
                  <a:pt x="2249" y="6285"/>
                  <a:pt x="2358" y="6408"/>
                </a:cubicBezTo>
                <a:cubicBezTo>
                  <a:pt x="2367" y="6418"/>
                  <a:pt x="2379" y="6426"/>
                  <a:pt x="2393" y="6429"/>
                </a:cubicBezTo>
                <a:cubicBezTo>
                  <a:pt x="2412" y="6432"/>
                  <a:pt x="2432" y="6433"/>
                  <a:pt x="2451" y="6433"/>
                </a:cubicBezTo>
                <a:cubicBezTo>
                  <a:pt x="2661" y="6433"/>
                  <a:pt x="2832" y="6263"/>
                  <a:pt x="2832" y="6052"/>
                </a:cubicBezTo>
                <a:lnTo>
                  <a:pt x="2832" y="5044"/>
                </a:lnTo>
                <a:cubicBezTo>
                  <a:pt x="2832" y="4961"/>
                  <a:pt x="2765" y="4893"/>
                  <a:pt x="2681" y="4893"/>
                </a:cubicBezTo>
                <a:lnTo>
                  <a:pt x="1561" y="4893"/>
                </a:lnTo>
                <a:lnTo>
                  <a:pt x="1561" y="4185"/>
                </a:lnTo>
                <a:cubicBezTo>
                  <a:pt x="1561" y="4012"/>
                  <a:pt x="1701" y="3872"/>
                  <a:pt x="1873" y="3872"/>
                </a:cubicBezTo>
                <a:lnTo>
                  <a:pt x="4778" y="3872"/>
                </a:lnTo>
                <a:lnTo>
                  <a:pt x="4778" y="4893"/>
                </a:lnTo>
                <a:lnTo>
                  <a:pt x="3887" y="4893"/>
                </a:lnTo>
                <a:cubicBezTo>
                  <a:pt x="3676" y="4893"/>
                  <a:pt x="3506" y="5064"/>
                  <a:pt x="3506" y="5274"/>
                </a:cubicBezTo>
                <a:lnTo>
                  <a:pt x="3506" y="6054"/>
                </a:lnTo>
                <a:cubicBezTo>
                  <a:pt x="3506" y="6264"/>
                  <a:pt x="3676" y="6435"/>
                  <a:pt x="3887" y="6435"/>
                </a:cubicBezTo>
                <a:lnTo>
                  <a:pt x="4778" y="6435"/>
                </a:lnTo>
                <a:lnTo>
                  <a:pt x="4778" y="7320"/>
                </a:lnTo>
                <a:lnTo>
                  <a:pt x="3588" y="7320"/>
                </a:lnTo>
                <a:cubicBezTo>
                  <a:pt x="3256" y="7320"/>
                  <a:pt x="2986" y="7590"/>
                  <a:pt x="2986" y="7922"/>
                </a:cubicBezTo>
                <a:lnTo>
                  <a:pt x="2986" y="8322"/>
                </a:lnTo>
                <a:lnTo>
                  <a:pt x="2037" y="8322"/>
                </a:lnTo>
                <a:cubicBezTo>
                  <a:pt x="1827" y="8322"/>
                  <a:pt x="1657" y="8493"/>
                  <a:pt x="1657" y="8703"/>
                </a:cubicBezTo>
                <a:lnTo>
                  <a:pt x="1657" y="9483"/>
                </a:lnTo>
                <a:cubicBezTo>
                  <a:pt x="1657" y="9693"/>
                  <a:pt x="1827" y="9864"/>
                  <a:pt x="2037" y="9864"/>
                </a:cubicBezTo>
                <a:lnTo>
                  <a:pt x="4128" y="9864"/>
                </a:lnTo>
                <a:cubicBezTo>
                  <a:pt x="4337" y="9864"/>
                  <a:pt x="4508" y="9693"/>
                  <a:pt x="4508" y="9483"/>
                </a:cubicBezTo>
                <a:lnTo>
                  <a:pt x="4508" y="8703"/>
                </a:lnTo>
                <a:cubicBezTo>
                  <a:pt x="4508" y="8493"/>
                  <a:pt x="4337" y="8322"/>
                  <a:pt x="4128" y="8322"/>
                </a:cubicBezTo>
                <a:lnTo>
                  <a:pt x="3275" y="8322"/>
                </a:lnTo>
                <a:lnTo>
                  <a:pt x="3275" y="7922"/>
                </a:lnTo>
                <a:cubicBezTo>
                  <a:pt x="3275" y="7749"/>
                  <a:pt x="3415" y="7609"/>
                  <a:pt x="3588" y="7609"/>
                </a:cubicBezTo>
                <a:lnTo>
                  <a:pt x="6238" y="7609"/>
                </a:lnTo>
                <a:cubicBezTo>
                  <a:pt x="6411" y="7609"/>
                  <a:pt x="6550" y="7749"/>
                  <a:pt x="6550" y="7922"/>
                </a:cubicBezTo>
                <a:lnTo>
                  <a:pt x="6550" y="8323"/>
                </a:lnTo>
                <a:lnTo>
                  <a:pt x="5620" y="8323"/>
                </a:lnTo>
                <a:cubicBezTo>
                  <a:pt x="5410" y="8323"/>
                  <a:pt x="5240" y="8493"/>
                  <a:pt x="5240" y="8703"/>
                </a:cubicBezTo>
                <a:lnTo>
                  <a:pt x="5240" y="9712"/>
                </a:lnTo>
                <a:cubicBezTo>
                  <a:pt x="5240" y="9796"/>
                  <a:pt x="5308" y="9864"/>
                  <a:pt x="5392" y="9864"/>
                </a:cubicBezTo>
                <a:lnTo>
                  <a:pt x="6416" y="9864"/>
                </a:lnTo>
                <a:cubicBezTo>
                  <a:pt x="6432" y="9864"/>
                  <a:pt x="6449" y="9857"/>
                  <a:pt x="6460" y="9845"/>
                </a:cubicBezTo>
                <a:cubicBezTo>
                  <a:pt x="6576" y="9721"/>
                  <a:pt x="6490" y="9575"/>
                  <a:pt x="6371" y="9575"/>
                </a:cubicBezTo>
                <a:lnTo>
                  <a:pt x="5620" y="9575"/>
                </a:lnTo>
                <a:cubicBezTo>
                  <a:pt x="5569" y="9575"/>
                  <a:pt x="5529" y="9533"/>
                  <a:pt x="5529" y="9483"/>
                </a:cubicBezTo>
                <a:lnTo>
                  <a:pt x="5529" y="8703"/>
                </a:lnTo>
                <a:cubicBezTo>
                  <a:pt x="5529" y="8652"/>
                  <a:pt x="5569" y="8611"/>
                  <a:pt x="5620" y="8611"/>
                </a:cubicBezTo>
                <a:lnTo>
                  <a:pt x="7711" y="8611"/>
                </a:lnTo>
                <a:cubicBezTo>
                  <a:pt x="7761" y="8611"/>
                  <a:pt x="7802" y="8652"/>
                  <a:pt x="7802" y="8703"/>
                </a:cubicBezTo>
                <a:lnTo>
                  <a:pt x="7802" y="9483"/>
                </a:lnTo>
                <a:cubicBezTo>
                  <a:pt x="7802" y="9533"/>
                  <a:pt x="7761" y="9575"/>
                  <a:pt x="7711" y="9575"/>
                </a:cubicBezTo>
                <a:lnTo>
                  <a:pt x="7009" y="9575"/>
                </a:lnTo>
                <a:cubicBezTo>
                  <a:pt x="6941" y="9575"/>
                  <a:pt x="6879" y="9620"/>
                  <a:pt x="6864" y="9687"/>
                </a:cubicBezTo>
                <a:cubicBezTo>
                  <a:pt x="6844" y="9781"/>
                  <a:pt x="6915" y="9864"/>
                  <a:pt x="7005" y="9864"/>
                </a:cubicBezTo>
                <a:lnTo>
                  <a:pt x="7711" y="9864"/>
                </a:lnTo>
                <a:cubicBezTo>
                  <a:pt x="7921" y="9864"/>
                  <a:pt x="8091" y="9694"/>
                  <a:pt x="8091" y="9483"/>
                </a:cubicBezTo>
                <a:lnTo>
                  <a:pt x="8091" y="8703"/>
                </a:lnTo>
                <a:cubicBezTo>
                  <a:pt x="8091" y="8493"/>
                  <a:pt x="7921" y="8323"/>
                  <a:pt x="7711" y="8323"/>
                </a:cubicBezTo>
                <a:lnTo>
                  <a:pt x="6858" y="8323"/>
                </a:lnTo>
                <a:lnTo>
                  <a:pt x="6858" y="7922"/>
                </a:lnTo>
                <a:cubicBezTo>
                  <a:pt x="6858" y="7590"/>
                  <a:pt x="6590" y="7321"/>
                  <a:pt x="6257" y="7321"/>
                </a:cubicBezTo>
                <a:lnTo>
                  <a:pt x="5067" y="7321"/>
                </a:lnTo>
                <a:lnTo>
                  <a:pt x="5067" y="6435"/>
                </a:lnTo>
                <a:lnTo>
                  <a:pt x="5958" y="6435"/>
                </a:lnTo>
                <a:cubicBezTo>
                  <a:pt x="6168" y="6435"/>
                  <a:pt x="6339" y="6264"/>
                  <a:pt x="6339" y="6054"/>
                </a:cubicBezTo>
                <a:lnTo>
                  <a:pt x="6339" y="5274"/>
                </a:lnTo>
                <a:cubicBezTo>
                  <a:pt x="6339" y="5064"/>
                  <a:pt x="6168" y="4893"/>
                  <a:pt x="5958" y="4893"/>
                </a:cubicBezTo>
                <a:lnTo>
                  <a:pt x="5067" y="4893"/>
                </a:lnTo>
                <a:lnTo>
                  <a:pt x="5067" y="3873"/>
                </a:lnTo>
                <a:lnTo>
                  <a:pt x="7972" y="3873"/>
                </a:lnTo>
                <a:cubicBezTo>
                  <a:pt x="8145" y="3873"/>
                  <a:pt x="8283" y="4013"/>
                  <a:pt x="8283" y="4185"/>
                </a:cubicBezTo>
                <a:lnTo>
                  <a:pt x="8283" y="4893"/>
                </a:lnTo>
                <a:lnTo>
                  <a:pt x="7373" y="4893"/>
                </a:lnTo>
                <a:cubicBezTo>
                  <a:pt x="7164" y="4893"/>
                  <a:pt x="6993" y="5064"/>
                  <a:pt x="6993" y="5274"/>
                </a:cubicBezTo>
                <a:lnTo>
                  <a:pt x="6993" y="6054"/>
                </a:lnTo>
                <a:cubicBezTo>
                  <a:pt x="6993" y="6265"/>
                  <a:pt x="7164" y="6435"/>
                  <a:pt x="7373" y="6435"/>
                </a:cubicBezTo>
                <a:lnTo>
                  <a:pt x="9464" y="6435"/>
                </a:lnTo>
                <a:cubicBezTo>
                  <a:pt x="9674" y="6435"/>
                  <a:pt x="9845" y="6265"/>
                  <a:pt x="9845" y="6054"/>
                </a:cubicBezTo>
                <a:lnTo>
                  <a:pt x="9845" y="5274"/>
                </a:lnTo>
                <a:cubicBezTo>
                  <a:pt x="9844" y="5063"/>
                  <a:pt x="9674" y="4893"/>
                  <a:pt x="9464" y="4893"/>
                </a:cubicBezTo>
                <a:lnTo>
                  <a:pt x="8572" y="4893"/>
                </a:lnTo>
                <a:lnTo>
                  <a:pt x="8572" y="4185"/>
                </a:lnTo>
                <a:cubicBezTo>
                  <a:pt x="8572" y="3853"/>
                  <a:pt x="8303" y="3583"/>
                  <a:pt x="7972" y="3583"/>
                </a:cubicBezTo>
                <a:lnTo>
                  <a:pt x="5067" y="3583"/>
                </a:lnTo>
                <a:lnTo>
                  <a:pt x="5067" y="2678"/>
                </a:lnTo>
                <a:lnTo>
                  <a:pt x="6397" y="2678"/>
                </a:lnTo>
                <a:cubicBezTo>
                  <a:pt x="6695" y="2678"/>
                  <a:pt x="6935" y="2437"/>
                  <a:pt x="6935" y="2140"/>
                </a:cubicBezTo>
                <a:lnTo>
                  <a:pt x="6935" y="538"/>
                </a:lnTo>
                <a:cubicBezTo>
                  <a:pt x="6935" y="241"/>
                  <a:pt x="6695" y="0"/>
                  <a:pt x="6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4" name="Google Shape;2554;p88"/>
          <p:cNvGrpSpPr/>
          <p:nvPr/>
        </p:nvGrpSpPr>
        <p:grpSpPr>
          <a:xfrm>
            <a:off x="6337336" y="2048368"/>
            <a:ext cx="277939" cy="239782"/>
            <a:chOff x="4929925" y="2058625"/>
            <a:chExt cx="246750" cy="212875"/>
          </a:xfrm>
        </p:grpSpPr>
        <p:sp>
          <p:nvSpPr>
            <p:cNvPr id="2555" name="Google Shape;2555;p88"/>
            <p:cNvSpPr/>
            <p:nvPr/>
          </p:nvSpPr>
          <p:spPr>
            <a:xfrm>
              <a:off x="4929925" y="2058625"/>
              <a:ext cx="246750" cy="212875"/>
            </a:xfrm>
            <a:custGeom>
              <a:rect b="b" l="l" r="r" t="t"/>
              <a:pathLst>
                <a:path extrusionOk="0" h="8515" w="9870">
                  <a:moveTo>
                    <a:pt x="1468" y="2909"/>
                  </a:moveTo>
                  <a:lnTo>
                    <a:pt x="1468" y="3318"/>
                  </a:lnTo>
                  <a:cubicBezTo>
                    <a:pt x="1468" y="3337"/>
                    <a:pt x="1470" y="3354"/>
                    <a:pt x="1472" y="3372"/>
                  </a:cubicBezTo>
                  <a:lnTo>
                    <a:pt x="1256" y="3372"/>
                  </a:lnTo>
                  <a:lnTo>
                    <a:pt x="1256" y="2909"/>
                  </a:lnTo>
                  <a:close/>
                  <a:moveTo>
                    <a:pt x="6734" y="290"/>
                  </a:moveTo>
                  <a:cubicBezTo>
                    <a:pt x="6762" y="290"/>
                    <a:pt x="6784" y="311"/>
                    <a:pt x="6784" y="339"/>
                  </a:cubicBezTo>
                  <a:lnTo>
                    <a:pt x="6784" y="2099"/>
                  </a:lnTo>
                  <a:cubicBezTo>
                    <a:pt x="6784" y="2100"/>
                    <a:pt x="6784" y="2100"/>
                    <a:pt x="6784" y="2101"/>
                  </a:cubicBezTo>
                  <a:cubicBezTo>
                    <a:pt x="6784" y="2101"/>
                    <a:pt x="6784" y="2101"/>
                    <a:pt x="6784" y="2102"/>
                  </a:cubicBezTo>
                  <a:lnTo>
                    <a:pt x="6784" y="3321"/>
                  </a:lnTo>
                  <a:cubicBezTo>
                    <a:pt x="6784" y="3349"/>
                    <a:pt x="6762" y="3372"/>
                    <a:pt x="6734" y="3372"/>
                  </a:cubicBezTo>
                  <a:lnTo>
                    <a:pt x="5208" y="3372"/>
                  </a:lnTo>
                  <a:cubicBezTo>
                    <a:pt x="5105" y="3372"/>
                    <a:pt x="5009" y="3412"/>
                    <a:pt x="4936" y="3484"/>
                  </a:cubicBezTo>
                  <a:lnTo>
                    <a:pt x="4362" y="4060"/>
                  </a:lnTo>
                  <a:cubicBezTo>
                    <a:pt x="4360" y="4060"/>
                    <a:pt x="4360" y="4060"/>
                    <a:pt x="4359" y="4061"/>
                  </a:cubicBezTo>
                  <a:lnTo>
                    <a:pt x="4270" y="4150"/>
                  </a:lnTo>
                  <a:lnTo>
                    <a:pt x="3605" y="3484"/>
                  </a:lnTo>
                  <a:cubicBezTo>
                    <a:pt x="3532" y="3412"/>
                    <a:pt x="3435" y="3372"/>
                    <a:pt x="3332" y="3372"/>
                  </a:cubicBezTo>
                  <a:lnTo>
                    <a:pt x="1807" y="3372"/>
                  </a:lnTo>
                  <a:cubicBezTo>
                    <a:pt x="1779" y="3372"/>
                    <a:pt x="1757" y="3349"/>
                    <a:pt x="1757" y="3321"/>
                  </a:cubicBezTo>
                  <a:lnTo>
                    <a:pt x="1757" y="339"/>
                  </a:lnTo>
                  <a:cubicBezTo>
                    <a:pt x="1757" y="311"/>
                    <a:pt x="1779" y="290"/>
                    <a:pt x="1807" y="290"/>
                  </a:cubicBezTo>
                  <a:close/>
                  <a:moveTo>
                    <a:pt x="4530" y="4296"/>
                  </a:moveTo>
                  <a:lnTo>
                    <a:pt x="4530" y="4758"/>
                  </a:lnTo>
                  <a:lnTo>
                    <a:pt x="4029" y="4758"/>
                  </a:lnTo>
                  <a:lnTo>
                    <a:pt x="4029" y="4296"/>
                  </a:lnTo>
                  <a:lnTo>
                    <a:pt x="4128" y="4395"/>
                  </a:lnTo>
                  <a:cubicBezTo>
                    <a:pt x="4170" y="4437"/>
                    <a:pt x="4225" y="4458"/>
                    <a:pt x="4280" y="4458"/>
                  </a:cubicBezTo>
                  <a:cubicBezTo>
                    <a:pt x="4335" y="4458"/>
                    <a:pt x="4390" y="4437"/>
                    <a:pt x="4432" y="4395"/>
                  </a:cubicBezTo>
                  <a:lnTo>
                    <a:pt x="4530" y="4296"/>
                  </a:lnTo>
                  <a:close/>
                  <a:moveTo>
                    <a:pt x="1811" y="1"/>
                  </a:moveTo>
                  <a:cubicBezTo>
                    <a:pt x="1622" y="1"/>
                    <a:pt x="1468" y="153"/>
                    <a:pt x="1468" y="341"/>
                  </a:cubicBezTo>
                  <a:lnTo>
                    <a:pt x="1468" y="2620"/>
                  </a:lnTo>
                  <a:lnTo>
                    <a:pt x="1221" y="2620"/>
                  </a:lnTo>
                  <a:cubicBezTo>
                    <a:pt x="1081" y="2620"/>
                    <a:pt x="967" y="2734"/>
                    <a:pt x="967" y="2875"/>
                  </a:cubicBezTo>
                  <a:lnTo>
                    <a:pt x="967" y="3403"/>
                  </a:lnTo>
                  <a:cubicBezTo>
                    <a:pt x="967" y="3403"/>
                    <a:pt x="1083" y="3642"/>
                    <a:pt x="1219" y="3642"/>
                  </a:cubicBezTo>
                  <a:cubicBezTo>
                    <a:pt x="1223" y="3642"/>
                    <a:pt x="1227" y="3642"/>
                    <a:pt x="1231" y="3641"/>
                  </a:cubicBezTo>
                  <a:lnTo>
                    <a:pt x="1807" y="3641"/>
                  </a:lnTo>
                  <a:cubicBezTo>
                    <a:pt x="1819" y="3657"/>
                    <a:pt x="1833" y="3656"/>
                    <a:pt x="1845" y="3661"/>
                  </a:cubicBezTo>
                  <a:lnTo>
                    <a:pt x="2570" y="3661"/>
                  </a:lnTo>
                  <a:cubicBezTo>
                    <a:pt x="2582" y="3656"/>
                    <a:pt x="2596" y="3657"/>
                    <a:pt x="2608" y="3641"/>
                  </a:cubicBezTo>
                  <a:lnTo>
                    <a:pt x="3184" y="3641"/>
                  </a:lnTo>
                  <a:cubicBezTo>
                    <a:pt x="3197" y="3657"/>
                    <a:pt x="3223" y="3661"/>
                    <a:pt x="3223" y="3661"/>
                  </a:cubicBezTo>
                  <a:lnTo>
                    <a:pt x="3349" y="3661"/>
                  </a:lnTo>
                  <a:cubicBezTo>
                    <a:pt x="3373" y="3661"/>
                    <a:pt x="3397" y="3670"/>
                    <a:pt x="3414" y="3688"/>
                  </a:cubicBezTo>
                  <a:lnTo>
                    <a:pt x="3814" y="4087"/>
                  </a:lnTo>
                  <a:cubicBezTo>
                    <a:pt x="3769" y="4132"/>
                    <a:pt x="3740" y="4196"/>
                    <a:pt x="3740" y="4266"/>
                  </a:cubicBezTo>
                  <a:lnTo>
                    <a:pt x="3740" y="4792"/>
                  </a:lnTo>
                  <a:cubicBezTo>
                    <a:pt x="3740" y="4933"/>
                    <a:pt x="3855" y="5047"/>
                    <a:pt x="3995" y="5047"/>
                  </a:cubicBezTo>
                  <a:lnTo>
                    <a:pt x="4564" y="5047"/>
                  </a:lnTo>
                  <a:cubicBezTo>
                    <a:pt x="4705" y="5047"/>
                    <a:pt x="4819" y="4933"/>
                    <a:pt x="4819" y="4792"/>
                  </a:cubicBezTo>
                  <a:lnTo>
                    <a:pt x="4819" y="4262"/>
                  </a:lnTo>
                  <a:cubicBezTo>
                    <a:pt x="4819" y="4262"/>
                    <a:pt x="4788" y="4129"/>
                    <a:pt x="4742" y="4083"/>
                  </a:cubicBezTo>
                  <a:lnTo>
                    <a:pt x="5144" y="3681"/>
                  </a:lnTo>
                  <a:cubicBezTo>
                    <a:pt x="5162" y="3664"/>
                    <a:pt x="5185" y="3654"/>
                    <a:pt x="5211" y="3641"/>
                  </a:cubicBezTo>
                  <a:lnTo>
                    <a:pt x="5324" y="3641"/>
                  </a:lnTo>
                  <a:cubicBezTo>
                    <a:pt x="5337" y="3656"/>
                    <a:pt x="5350" y="3657"/>
                    <a:pt x="5363" y="3661"/>
                  </a:cubicBezTo>
                  <a:lnTo>
                    <a:pt x="5939" y="3661"/>
                  </a:lnTo>
                  <a:cubicBezTo>
                    <a:pt x="5952" y="3657"/>
                    <a:pt x="5965" y="3656"/>
                    <a:pt x="5977" y="3641"/>
                  </a:cubicBezTo>
                  <a:lnTo>
                    <a:pt x="6735" y="3641"/>
                  </a:lnTo>
                  <a:cubicBezTo>
                    <a:pt x="6738" y="3642"/>
                    <a:pt x="6742" y="3642"/>
                    <a:pt x="6745" y="3642"/>
                  </a:cubicBezTo>
                  <a:cubicBezTo>
                    <a:pt x="6928" y="3642"/>
                    <a:pt x="7073" y="3314"/>
                    <a:pt x="7073" y="3314"/>
                  </a:cubicBezTo>
                  <a:lnTo>
                    <a:pt x="7073" y="2235"/>
                  </a:lnTo>
                  <a:lnTo>
                    <a:pt x="8806" y="2235"/>
                  </a:lnTo>
                  <a:cubicBezTo>
                    <a:pt x="9051" y="2235"/>
                    <a:pt x="9250" y="2434"/>
                    <a:pt x="9250" y="2679"/>
                  </a:cubicBezTo>
                  <a:lnTo>
                    <a:pt x="9250" y="8207"/>
                  </a:lnTo>
                  <a:lnTo>
                    <a:pt x="6862" y="8207"/>
                  </a:lnTo>
                  <a:lnTo>
                    <a:pt x="6862" y="4153"/>
                  </a:lnTo>
                  <a:cubicBezTo>
                    <a:pt x="6864" y="4073"/>
                    <a:pt x="6799" y="4008"/>
                    <a:pt x="6719" y="4008"/>
                  </a:cubicBezTo>
                  <a:cubicBezTo>
                    <a:pt x="6638" y="4008"/>
                    <a:pt x="6574" y="4073"/>
                    <a:pt x="6573" y="4153"/>
                  </a:cubicBezTo>
                  <a:lnTo>
                    <a:pt x="6573" y="8226"/>
                  </a:lnTo>
                  <a:lnTo>
                    <a:pt x="620" y="8226"/>
                  </a:lnTo>
                  <a:lnTo>
                    <a:pt x="620" y="2714"/>
                  </a:lnTo>
                  <a:cubicBezTo>
                    <a:pt x="620" y="2481"/>
                    <a:pt x="800" y="2288"/>
                    <a:pt x="1032" y="2272"/>
                  </a:cubicBezTo>
                  <a:cubicBezTo>
                    <a:pt x="1111" y="2266"/>
                    <a:pt x="1171" y="2198"/>
                    <a:pt x="1165" y="2118"/>
                  </a:cubicBezTo>
                  <a:cubicBezTo>
                    <a:pt x="1160" y="2042"/>
                    <a:pt x="1097" y="1984"/>
                    <a:pt x="1022" y="1984"/>
                  </a:cubicBezTo>
                  <a:cubicBezTo>
                    <a:pt x="1018" y="1984"/>
                    <a:pt x="1015" y="1984"/>
                    <a:pt x="1012" y="1985"/>
                  </a:cubicBezTo>
                  <a:cubicBezTo>
                    <a:pt x="629" y="2010"/>
                    <a:pt x="331" y="2330"/>
                    <a:pt x="331" y="2714"/>
                  </a:cubicBezTo>
                  <a:lnTo>
                    <a:pt x="331" y="8226"/>
                  </a:lnTo>
                  <a:lnTo>
                    <a:pt x="159" y="8226"/>
                  </a:lnTo>
                  <a:cubicBezTo>
                    <a:pt x="85" y="8226"/>
                    <a:pt x="19" y="8279"/>
                    <a:pt x="10" y="8353"/>
                  </a:cubicBezTo>
                  <a:cubicBezTo>
                    <a:pt x="0" y="8441"/>
                    <a:pt x="68" y="8515"/>
                    <a:pt x="153" y="8515"/>
                  </a:cubicBezTo>
                  <a:lnTo>
                    <a:pt x="9397" y="8515"/>
                  </a:lnTo>
                  <a:cubicBezTo>
                    <a:pt x="9397" y="8512"/>
                    <a:pt x="9397" y="8511"/>
                    <a:pt x="9397" y="8511"/>
                  </a:cubicBezTo>
                  <a:cubicBezTo>
                    <a:pt x="9398" y="8511"/>
                    <a:pt x="9398" y="8515"/>
                    <a:pt x="9398" y="8515"/>
                  </a:cubicBezTo>
                  <a:lnTo>
                    <a:pt x="9710" y="8515"/>
                  </a:lnTo>
                  <a:cubicBezTo>
                    <a:pt x="9784" y="8515"/>
                    <a:pt x="9851" y="8461"/>
                    <a:pt x="9859" y="8388"/>
                  </a:cubicBezTo>
                  <a:cubicBezTo>
                    <a:pt x="9870" y="8301"/>
                    <a:pt x="9802" y="8226"/>
                    <a:pt x="9716" y="8226"/>
                  </a:cubicBezTo>
                  <a:lnTo>
                    <a:pt x="9539" y="8226"/>
                  </a:lnTo>
                  <a:lnTo>
                    <a:pt x="9539" y="2680"/>
                  </a:lnTo>
                  <a:cubicBezTo>
                    <a:pt x="9539" y="2275"/>
                    <a:pt x="9210" y="1946"/>
                    <a:pt x="8805" y="1946"/>
                  </a:cubicBezTo>
                  <a:lnTo>
                    <a:pt x="7073" y="1946"/>
                  </a:lnTo>
                  <a:lnTo>
                    <a:pt x="7073" y="339"/>
                  </a:lnTo>
                  <a:cubicBezTo>
                    <a:pt x="7073" y="152"/>
                    <a:pt x="6920" y="1"/>
                    <a:pt x="6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8"/>
            <p:cNvSpPr/>
            <p:nvPr/>
          </p:nvSpPr>
          <p:spPr>
            <a:xfrm>
              <a:off x="4954575" y="2158800"/>
              <a:ext cx="27000" cy="26025"/>
            </a:xfrm>
            <a:custGeom>
              <a:rect b="b" l="l" r="r" t="t"/>
              <a:pathLst>
                <a:path extrusionOk="0" h="1041" w="1080">
                  <a:moveTo>
                    <a:pt x="790" y="289"/>
                  </a:moveTo>
                  <a:lnTo>
                    <a:pt x="790" y="751"/>
                  </a:lnTo>
                  <a:lnTo>
                    <a:pt x="289" y="751"/>
                  </a:lnTo>
                  <a:lnTo>
                    <a:pt x="289" y="289"/>
                  </a:lnTo>
                  <a:close/>
                  <a:moveTo>
                    <a:pt x="254" y="0"/>
                  </a:moveTo>
                  <a:cubicBezTo>
                    <a:pt x="113" y="0"/>
                    <a:pt x="0" y="115"/>
                    <a:pt x="0" y="255"/>
                  </a:cubicBezTo>
                  <a:lnTo>
                    <a:pt x="0" y="786"/>
                  </a:lnTo>
                  <a:cubicBezTo>
                    <a:pt x="0" y="927"/>
                    <a:pt x="113" y="1040"/>
                    <a:pt x="254" y="1040"/>
                  </a:cubicBezTo>
                  <a:lnTo>
                    <a:pt x="824" y="1040"/>
                  </a:lnTo>
                  <a:cubicBezTo>
                    <a:pt x="965" y="1040"/>
                    <a:pt x="1079" y="927"/>
                    <a:pt x="1079" y="786"/>
                  </a:cubicBezTo>
                  <a:lnTo>
                    <a:pt x="1079" y="255"/>
                  </a:lnTo>
                  <a:cubicBezTo>
                    <a:pt x="1079" y="115"/>
                    <a:pt x="965" y="0"/>
                    <a:pt x="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8"/>
            <p:cNvSpPr/>
            <p:nvPr/>
          </p:nvSpPr>
          <p:spPr>
            <a:xfrm>
              <a:off x="4988775" y="2158800"/>
              <a:ext cx="26950" cy="26025"/>
            </a:xfrm>
            <a:custGeom>
              <a:rect b="b" l="l" r="r" t="t"/>
              <a:pathLst>
                <a:path extrusionOk="0" h="1041" w="1078">
                  <a:moveTo>
                    <a:pt x="790" y="289"/>
                  </a:moveTo>
                  <a:lnTo>
                    <a:pt x="790" y="751"/>
                  </a:lnTo>
                  <a:lnTo>
                    <a:pt x="289" y="751"/>
                  </a:lnTo>
                  <a:lnTo>
                    <a:pt x="289" y="289"/>
                  </a:lnTo>
                  <a:close/>
                  <a:moveTo>
                    <a:pt x="254" y="0"/>
                  </a:moveTo>
                  <a:cubicBezTo>
                    <a:pt x="113" y="0"/>
                    <a:pt x="0" y="115"/>
                    <a:pt x="0" y="255"/>
                  </a:cubicBezTo>
                  <a:lnTo>
                    <a:pt x="0" y="786"/>
                  </a:lnTo>
                  <a:cubicBezTo>
                    <a:pt x="0" y="926"/>
                    <a:pt x="113" y="1040"/>
                    <a:pt x="254" y="1040"/>
                  </a:cubicBezTo>
                  <a:lnTo>
                    <a:pt x="824" y="1040"/>
                  </a:lnTo>
                  <a:cubicBezTo>
                    <a:pt x="965" y="1040"/>
                    <a:pt x="1078" y="927"/>
                    <a:pt x="1078" y="786"/>
                  </a:cubicBezTo>
                  <a:lnTo>
                    <a:pt x="1078" y="255"/>
                  </a:lnTo>
                  <a:cubicBezTo>
                    <a:pt x="1078" y="115"/>
                    <a:pt x="965" y="0"/>
                    <a:pt x="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8"/>
            <p:cNvSpPr/>
            <p:nvPr/>
          </p:nvSpPr>
          <p:spPr>
            <a:xfrm>
              <a:off x="5057625" y="2158800"/>
              <a:ext cx="26975" cy="26025"/>
            </a:xfrm>
            <a:custGeom>
              <a:rect b="b" l="l" r="r" t="t"/>
              <a:pathLst>
                <a:path extrusionOk="0" h="1041" w="1079">
                  <a:moveTo>
                    <a:pt x="790" y="289"/>
                  </a:moveTo>
                  <a:lnTo>
                    <a:pt x="790" y="751"/>
                  </a:lnTo>
                  <a:lnTo>
                    <a:pt x="289" y="751"/>
                  </a:lnTo>
                  <a:lnTo>
                    <a:pt x="289" y="289"/>
                  </a:lnTo>
                  <a:close/>
                  <a:moveTo>
                    <a:pt x="255" y="0"/>
                  </a:moveTo>
                  <a:cubicBezTo>
                    <a:pt x="114" y="0"/>
                    <a:pt x="0" y="115"/>
                    <a:pt x="0" y="255"/>
                  </a:cubicBezTo>
                  <a:lnTo>
                    <a:pt x="0" y="786"/>
                  </a:lnTo>
                  <a:cubicBezTo>
                    <a:pt x="0" y="926"/>
                    <a:pt x="114" y="1040"/>
                    <a:pt x="255" y="1040"/>
                  </a:cubicBezTo>
                  <a:lnTo>
                    <a:pt x="824" y="1040"/>
                  </a:lnTo>
                  <a:cubicBezTo>
                    <a:pt x="965" y="1040"/>
                    <a:pt x="1079" y="927"/>
                    <a:pt x="1079" y="786"/>
                  </a:cubicBezTo>
                  <a:lnTo>
                    <a:pt x="1079" y="255"/>
                  </a:lnTo>
                  <a:cubicBezTo>
                    <a:pt x="1079" y="115"/>
                    <a:pt x="965" y="0"/>
                    <a:pt x="8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8"/>
            <p:cNvSpPr/>
            <p:nvPr/>
          </p:nvSpPr>
          <p:spPr>
            <a:xfrm>
              <a:off x="4954575" y="2193475"/>
              <a:ext cx="27000" cy="26025"/>
            </a:xfrm>
            <a:custGeom>
              <a:rect b="b" l="l" r="r" t="t"/>
              <a:pathLst>
                <a:path extrusionOk="0" h="1041" w="1080">
                  <a:moveTo>
                    <a:pt x="790" y="290"/>
                  </a:moveTo>
                  <a:lnTo>
                    <a:pt x="790" y="751"/>
                  </a:lnTo>
                  <a:lnTo>
                    <a:pt x="289" y="751"/>
                  </a:lnTo>
                  <a:lnTo>
                    <a:pt x="289" y="290"/>
                  </a:lnTo>
                  <a:close/>
                  <a:moveTo>
                    <a:pt x="254" y="1"/>
                  </a:moveTo>
                  <a:cubicBezTo>
                    <a:pt x="113" y="1"/>
                    <a:pt x="0" y="114"/>
                    <a:pt x="0" y="255"/>
                  </a:cubicBezTo>
                  <a:lnTo>
                    <a:pt x="0" y="785"/>
                  </a:lnTo>
                  <a:cubicBezTo>
                    <a:pt x="0" y="926"/>
                    <a:pt x="113" y="1040"/>
                    <a:pt x="254" y="1040"/>
                  </a:cubicBezTo>
                  <a:lnTo>
                    <a:pt x="824" y="1040"/>
                  </a:lnTo>
                  <a:cubicBezTo>
                    <a:pt x="965" y="1040"/>
                    <a:pt x="1078" y="926"/>
                    <a:pt x="1078" y="785"/>
                  </a:cubicBezTo>
                  <a:lnTo>
                    <a:pt x="1078" y="255"/>
                  </a:lnTo>
                  <a:cubicBezTo>
                    <a:pt x="1079" y="115"/>
                    <a:pt x="965" y="1"/>
                    <a:pt x="8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8"/>
            <p:cNvSpPr/>
            <p:nvPr/>
          </p:nvSpPr>
          <p:spPr>
            <a:xfrm>
              <a:off x="4988750" y="2193475"/>
              <a:ext cx="26975" cy="26025"/>
            </a:xfrm>
            <a:custGeom>
              <a:rect b="b" l="l" r="r" t="t"/>
              <a:pathLst>
                <a:path extrusionOk="0" h="1041" w="1079">
                  <a:moveTo>
                    <a:pt x="791" y="290"/>
                  </a:moveTo>
                  <a:lnTo>
                    <a:pt x="791" y="751"/>
                  </a:lnTo>
                  <a:lnTo>
                    <a:pt x="290" y="751"/>
                  </a:lnTo>
                  <a:lnTo>
                    <a:pt x="290" y="290"/>
                  </a:lnTo>
                  <a:close/>
                  <a:moveTo>
                    <a:pt x="255" y="1"/>
                  </a:moveTo>
                  <a:cubicBezTo>
                    <a:pt x="114" y="1"/>
                    <a:pt x="0" y="114"/>
                    <a:pt x="0" y="255"/>
                  </a:cubicBezTo>
                  <a:lnTo>
                    <a:pt x="0" y="785"/>
                  </a:lnTo>
                  <a:cubicBezTo>
                    <a:pt x="1" y="926"/>
                    <a:pt x="114" y="1040"/>
                    <a:pt x="255" y="1040"/>
                  </a:cubicBezTo>
                  <a:lnTo>
                    <a:pt x="825" y="1040"/>
                  </a:lnTo>
                  <a:cubicBezTo>
                    <a:pt x="966" y="1040"/>
                    <a:pt x="1079" y="926"/>
                    <a:pt x="1079" y="785"/>
                  </a:cubicBezTo>
                  <a:lnTo>
                    <a:pt x="1079" y="255"/>
                  </a:lnTo>
                  <a:cubicBezTo>
                    <a:pt x="1079" y="114"/>
                    <a:pt x="96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8"/>
            <p:cNvSpPr/>
            <p:nvPr/>
          </p:nvSpPr>
          <p:spPr>
            <a:xfrm>
              <a:off x="5023425" y="2193475"/>
              <a:ext cx="27000" cy="26025"/>
            </a:xfrm>
            <a:custGeom>
              <a:rect b="b" l="l" r="r" t="t"/>
              <a:pathLst>
                <a:path extrusionOk="0" h="1041" w="1080">
                  <a:moveTo>
                    <a:pt x="790" y="290"/>
                  </a:moveTo>
                  <a:lnTo>
                    <a:pt x="790" y="751"/>
                  </a:lnTo>
                  <a:lnTo>
                    <a:pt x="289" y="751"/>
                  </a:lnTo>
                  <a:lnTo>
                    <a:pt x="289" y="290"/>
                  </a:lnTo>
                  <a:close/>
                  <a:moveTo>
                    <a:pt x="255" y="1"/>
                  </a:moveTo>
                  <a:cubicBezTo>
                    <a:pt x="115" y="1"/>
                    <a:pt x="0" y="114"/>
                    <a:pt x="0" y="255"/>
                  </a:cubicBezTo>
                  <a:lnTo>
                    <a:pt x="0" y="785"/>
                  </a:lnTo>
                  <a:cubicBezTo>
                    <a:pt x="0" y="926"/>
                    <a:pt x="115" y="1040"/>
                    <a:pt x="255" y="1040"/>
                  </a:cubicBezTo>
                  <a:lnTo>
                    <a:pt x="824" y="1040"/>
                  </a:lnTo>
                  <a:cubicBezTo>
                    <a:pt x="965" y="1040"/>
                    <a:pt x="1079" y="926"/>
                    <a:pt x="1079" y="785"/>
                  </a:cubicBezTo>
                  <a:lnTo>
                    <a:pt x="1079" y="255"/>
                  </a:lnTo>
                  <a:cubicBezTo>
                    <a:pt x="1079" y="114"/>
                    <a:pt x="965" y="1"/>
                    <a:pt x="8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8"/>
            <p:cNvSpPr/>
            <p:nvPr/>
          </p:nvSpPr>
          <p:spPr>
            <a:xfrm>
              <a:off x="5057625" y="2193475"/>
              <a:ext cx="26975" cy="26025"/>
            </a:xfrm>
            <a:custGeom>
              <a:rect b="b" l="l" r="r" t="t"/>
              <a:pathLst>
                <a:path extrusionOk="0" h="1041" w="1079">
                  <a:moveTo>
                    <a:pt x="790" y="290"/>
                  </a:moveTo>
                  <a:lnTo>
                    <a:pt x="790" y="751"/>
                  </a:lnTo>
                  <a:lnTo>
                    <a:pt x="289" y="751"/>
                  </a:lnTo>
                  <a:lnTo>
                    <a:pt x="289" y="290"/>
                  </a:lnTo>
                  <a:close/>
                  <a:moveTo>
                    <a:pt x="255" y="1"/>
                  </a:moveTo>
                  <a:cubicBezTo>
                    <a:pt x="114" y="1"/>
                    <a:pt x="0" y="114"/>
                    <a:pt x="0" y="255"/>
                  </a:cubicBezTo>
                  <a:lnTo>
                    <a:pt x="0" y="785"/>
                  </a:lnTo>
                  <a:cubicBezTo>
                    <a:pt x="0" y="926"/>
                    <a:pt x="114" y="1040"/>
                    <a:pt x="255" y="1040"/>
                  </a:cubicBezTo>
                  <a:lnTo>
                    <a:pt x="824" y="1040"/>
                  </a:lnTo>
                  <a:cubicBezTo>
                    <a:pt x="965" y="1040"/>
                    <a:pt x="1079" y="926"/>
                    <a:pt x="1079" y="785"/>
                  </a:cubicBezTo>
                  <a:lnTo>
                    <a:pt x="1079" y="255"/>
                  </a:lnTo>
                  <a:cubicBezTo>
                    <a:pt x="1079" y="114"/>
                    <a:pt x="965" y="1"/>
                    <a:pt x="8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8"/>
            <p:cNvSpPr/>
            <p:nvPr/>
          </p:nvSpPr>
          <p:spPr>
            <a:xfrm>
              <a:off x="4954575" y="2228625"/>
              <a:ext cx="27000" cy="26025"/>
            </a:xfrm>
            <a:custGeom>
              <a:rect b="b" l="l" r="r" t="t"/>
              <a:pathLst>
                <a:path extrusionOk="0" h="1041" w="1080">
                  <a:moveTo>
                    <a:pt x="790" y="290"/>
                  </a:moveTo>
                  <a:lnTo>
                    <a:pt x="790" y="752"/>
                  </a:lnTo>
                  <a:lnTo>
                    <a:pt x="289" y="752"/>
                  </a:lnTo>
                  <a:lnTo>
                    <a:pt x="289" y="290"/>
                  </a:lnTo>
                  <a:close/>
                  <a:moveTo>
                    <a:pt x="254" y="1"/>
                  </a:moveTo>
                  <a:cubicBezTo>
                    <a:pt x="113" y="1"/>
                    <a:pt x="0" y="115"/>
                    <a:pt x="0" y="256"/>
                  </a:cubicBezTo>
                  <a:lnTo>
                    <a:pt x="0" y="786"/>
                  </a:lnTo>
                  <a:cubicBezTo>
                    <a:pt x="0" y="926"/>
                    <a:pt x="113" y="1040"/>
                    <a:pt x="254" y="1040"/>
                  </a:cubicBezTo>
                  <a:lnTo>
                    <a:pt x="824" y="1040"/>
                  </a:lnTo>
                  <a:cubicBezTo>
                    <a:pt x="965" y="1040"/>
                    <a:pt x="1078" y="927"/>
                    <a:pt x="1078" y="786"/>
                  </a:cubicBezTo>
                  <a:lnTo>
                    <a:pt x="1078" y="256"/>
                  </a:lnTo>
                  <a:cubicBezTo>
                    <a:pt x="1079" y="115"/>
                    <a:pt x="965" y="1"/>
                    <a:pt x="8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8"/>
            <p:cNvSpPr/>
            <p:nvPr/>
          </p:nvSpPr>
          <p:spPr>
            <a:xfrm>
              <a:off x="4988750" y="2228625"/>
              <a:ext cx="26975" cy="26050"/>
            </a:xfrm>
            <a:custGeom>
              <a:rect b="b" l="l" r="r" t="t"/>
              <a:pathLst>
                <a:path extrusionOk="0" h="1042" w="1079">
                  <a:moveTo>
                    <a:pt x="791" y="290"/>
                  </a:moveTo>
                  <a:lnTo>
                    <a:pt x="791" y="751"/>
                  </a:lnTo>
                  <a:lnTo>
                    <a:pt x="290" y="751"/>
                  </a:lnTo>
                  <a:lnTo>
                    <a:pt x="290" y="290"/>
                  </a:lnTo>
                  <a:close/>
                  <a:moveTo>
                    <a:pt x="255" y="1"/>
                  </a:moveTo>
                  <a:cubicBezTo>
                    <a:pt x="114" y="1"/>
                    <a:pt x="0" y="115"/>
                    <a:pt x="0" y="256"/>
                  </a:cubicBezTo>
                  <a:lnTo>
                    <a:pt x="0" y="786"/>
                  </a:lnTo>
                  <a:cubicBezTo>
                    <a:pt x="1" y="927"/>
                    <a:pt x="114" y="1041"/>
                    <a:pt x="255" y="1041"/>
                  </a:cubicBezTo>
                  <a:lnTo>
                    <a:pt x="825" y="1041"/>
                  </a:lnTo>
                  <a:cubicBezTo>
                    <a:pt x="966" y="1041"/>
                    <a:pt x="1079" y="927"/>
                    <a:pt x="1079" y="786"/>
                  </a:cubicBezTo>
                  <a:lnTo>
                    <a:pt x="1079" y="256"/>
                  </a:lnTo>
                  <a:cubicBezTo>
                    <a:pt x="1079" y="115"/>
                    <a:pt x="966" y="1"/>
                    <a:pt x="8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8"/>
            <p:cNvSpPr/>
            <p:nvPr/>
          </p:nvSpPr>
          <p:spPr>
            <a:xfrm>
              <a:off x="5023425" y="2228625"/>
              <a:ext cx="27000" cy="26050"/>
            </a:xfrm>
            <a:custGeom>
              <a:rect b="b" l="l" r="r" t="t"/>
              <a:pathLst>
                <a:path extrusionOk="0" h="1042" w="1080">
                  <a:moveTo>
                    <a:pt x="790" y="290"/>
                  </a:moveTo>
                  <a:lnTo>
                    <a:pt x="790" y="751"/>
                  </a:lnTo>
                  <a:lnTo>
                    <a:pt x="289" y="751"/>
                  </a:lnTo>
                  <a:lnTo>
                    <a:pt x="289" y="290"/>
                  </a:lnTo>
                  <a:close/>
                  <a:moveTo>
                    <a:pt x="255" y="1"/>
                  </a:moveTo>
                  <a:cubicBezTo>
                    <a:pt x="115" y="1"/>
                    <a:pt x="0" y="115"/>
                    <a:pt x="0" y="256"/>
                  </a:cubicBezTo>
                  <a:lnTo>
                    <a:pt x="0" y="786"/>
                  </a:lnTo>
                  <a:cubicBezTo>
                    <a:pt x="0" y="927"/>
                    <a:pt x="115" y="1041"/>
                    <a:pt x="255" y="1041"/>
                  </a:cubicBezTo>
                  <a:lnTo>
                    <a:pt x="824" y="1041"/>
                  </a:lnTo>
                  <a:cubicBezTo>
                    <a:pt x="965" y="1041"/>
                    <a:pt x="1079" y="927"/>
                    <a:pt x="1079" y="786"/>
                  </a:cubicBezTo>
                  <a:lnTo>
                    <a:pt x="1079" y="256"/>
                  </a:lnTo>
                  <a:cubicBezTo>
                    <a:pt x="1079" y="115"/>
                    <a:pt x="965" y="1"/>
                    <a:pt x="8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8"/>
            <p:cNvSpPr/>
            <p:nvPr/>
          </p:nvSpPr>
          <p:spPr>
            <a:xfrm>
              <a:off x="5057625" y="2228625"/>
              <a:ext cx="26975" cy="26050"/>
            </a:xfrm>
            <a:custGeom>
              <a:rect b="b" l="l" r="r" t="t"/>
              <a:pathLst>
                <a:path extrusionOk="0" h="1042" w="1079">
                  <a:moveTo>
                    <a:pt x="790" y="290"/>
                  </a:moveTo>
                  <a:lnTo>
                    <a:pt x="790" y="751"/>
                  </a:lnTo>
                  <a:lnTo>
                    <a:pt x="289" y="751"/>
                  </a:lnTo>
                  <a:lnTo>
                    <a:pt x="289" y="290"/>
                  </a:lnTo>
                  <a:close/>
                  <a:moveTo>
                    <a:pt x="255" y="1"/>
                  </a:moveTo>
                  <a:cubicBezTo>
                    <a:pt x="114" y="1"/>
                    <a:pt x="0" y="115"/>
                    <a:pt x="0" y="256"/>
                  </a:cubicBezTo>
                  <a:lnTo>
                    <a:pt x="0" y="786"/>
                  </a:lnTo>
                  <a:cubicBezTo>
                    <a:pt x="0" y="927"/>
                    <a:pt x="114" y="1041"/>
                    <a:pt x="255" y="1041"/>
                  </a:cubicBezTo>
                  <a:lnTo>
                    <a:pt x="824" y="1041"/>
                  </a:lnTo>
                  <a:cubicBezTo>
                    <a:pt x="965" y="1041"/>
                    <a:pt x="1079" y="927"/>
                    <a:pt x="1079" y="786"/>
                  </a:cubicBezTo>
                  <a:lnTo>
                    <a:pt x="1079" y="256"/>
                  </a:lnTo>
                  <a:cubicBezTo>
                    <a:pt x="1079" y="115"/>
                    <a:pt x="965" y="1"/>
                    <a:pt x="8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8"/>
            <p:cNvSpPr/>
            <p:nvPr/>
          </p:nvSpPr>
          <p:spPr>
            <a:xfrm>
              <a:off x="5009750" y="2086325"/>
              <a:ext cx="27650" cy="35000"/>
            </a:xfrm>
            <a:custGeom>
              <a:rect b="b" l="l" r="r" t="t"/>
              <a:pathLst>
                <a:path extrusionOk="0" h="1400" w="1106">
                  <a:moveTo>
                    <a:pt x="551" y="367"/>
                  </a:moveTo>
                  <a:lnTo>
                    <a:pt x="691" y="877"/>
                  </a:lnTo>
                  <a:lnTo>
                    <a:pt x="413" y="877"/>
                  </a:lnTo>
                  <a:lnTo>
                    <a:pt x="551" y="367"/>
                  </a:lnTo>
                  <a:close/>
                  <a:moveTo>
                    <a:pt x="553" y="0"/>
                  </a:moveTo>
                  <a:cubicBezTo>
                    <a:pt x="505" y="0"/>
                    <a:pt x="464" y="10"/>
                    <a:pt x="427" y="26"/>
                  </a:cubicBezTo>
                  <a:cubicBezTo>
                    <a:pt x="391" y="44"/>
                    <a:pt x="368" y="68"/>
                    <a:pt x="358" y="99"/>
                  </a:cubicBezTo>
                  <a:lnTo>
                    <a:pt x="4" y="1258"/>
                  </a:lnTo>
                  <a:cubicBezTo>
                    <a:pt x="1" y="1268"/>
                    <a:pt x="0" y="1275"/>
                    <a:pt x="0" y="1279"/>
                  </a:cubicBezTo>
                  <a:cubicBezTo>
                    <a:pt x="0" y="1312"/>
                    <a:pt x="21" y="1340"/>
                    <a:pt x="62" y="1364"/>
                  </a:cubicBezTo>
                  <a:cubicBezTo>
                    <a:pt x="103" y="1389"/>
                    <a:pt x="146" y="1400"/>
                    <a:pt x="191" y="1400"/>
                  </a:cubicBezTo>
                  <a:cubicBezTo>
                    <a:pt x="245" y="1400"/>
                    <a:pt x="278" y="1381"/>
                    <a:pt x="288" y="1345"/>
                  </a:cubicBezTo>
                  <a:lnTo>
                    <a:pt x="352" y="1108"/>
                  </a:lnTo>
                  <a:lnTo>
                    <a:pt x="754" y="1108"/>
                  </a:lnTo>
                  <a:lnTo>
                    <a:pt x="819" y="1345"/>
                  </a:lnTo>
                  <a:cubicBezTo>
                    <a:pt x="828" y="1381"/>
                    <a:pt x="861" y="1400"/>
                    <a:pt x="916" y="1400"/>
                  </a:cubicBezTo>
                  <a:cubicBezTo>
                    <a:pt x="960" y="1400"/>
                    <a:pt x="1003" y="1389"/>
                    <a:pt x="1044" y="1364"/>
                  </a:cubicBezTo>
                  <a:cubicBezTo>
                    <a:pt x="1085" y="1340"/>
                    <a:pt x="1106" y="1312"/>
                    <a:pt x="1106" y="1279"/>
                  </a:cubicBezTo>
                  <a:cubicBezTo>
                    <a:pt x="1106" y="1275"/>
                    <a:pt x="1105" y="1268"/>
                    <a:pt x="1102" y="1258"/>
                  </a:cubicBezTo>
                  <a:lnTo>
                    <a:pt x="746" y="99"/>
                  </a:lnTo>
                  <a:cubicBezTo>
                    <a:pt x="736" y="68"/>
                    <a:pt x="713" y="44"/>
                    <a:pt x="677" y="26"/>
                  </a:cubicBezTo>
                  <a:cubicBezTo>
                    <a:pt x="641" y="10"/>
                    <a:pt x="599" y="0"/>
                    <a:pt x="5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8"/>
            <p:cNvSpPr/>
            <p:nvPr/>
          </p:nvSpPr>
          <p:spPr>
            <a:xfrm>
              <a:off x="5040300" y="2086550"/>
              <a:ext cx="23125" cy="34700"/>
            </a:xfrm>
            <a:custGeom>
              <a:rect b="b" l="l" r="r" t="t"/>
              <a:pathLst>
                <a:path extrusionOk="0" h="1388" w="925">
                  <a:moveTo>
                    <a:pt x="461" y="252"/>
                  </a:moveTo>
                  <a:cubicBezTo>
                    <a:pt x="577" y="252"/>
                    <a:pt x="636" y="314"/>
                    <a:pt x="636" y="440"/>
                  </a:cubicBezTo>
                  <a:lnTo>
                    <a:pt x="636" y="929"/>
                  </a:lnTo>
                  <a:cubicBezTo>
                    <a:pt x="636" y="1055"/>
                    <a:pt x="577" y="1118"/>
                    <a:pt x="461" y="1118"/>
                  </a:cubicBezTo>
                  <a:lnTo>
                    <a:pt x="289" y="1118"/>
                  </a:lnTo>
                  <a:lnTo>
                    <a:pt x="289" y="252"/>
                  </a:lnTo>
                  <a:close/>
                  <a:moveTo>
                    <a:pt x="128" y="1"/>
                  </a:moveTo>
                  <a:cubicBezTo>
                    <a:pt x="91" y="1"/>
                    <a:pt x="60" y="10"/>
                    <a:pt x="36" y="27"/>
                  </a:cubicBezTo>
                  <a:cubicBezTo>
                    <a:pt x="11" y="45"/>
                    <a:pt x="0" y="65"/>
                    <a:pt x="0" y="90"/>
                  </a:cubicBezTo>
                  <a:lnTo>
                    <a:pt x="0" y="1298"/>
                  </a:lnTo>
                  <a:cubicBezTo>
                    <a:pt x="0" y="1322"/>
                    <a:pt x="12" y="1344"/>
                    <a:pt x="36" y="1361"/>
                  </a:cubicBezTo>
                  <a:cubicBezTo>
                    <a:pt x="60" y="1379"/>
                    <a:pt x="91" y="1388"/>
                    <a:pt x="128" y="1388"/>
                  </a:cubicBezTo>
                  <a:lnTo>
                    <a:pt x="462" y="1388"/>
                  </a:lnTo>
                  <a:cubicBezTo>
                    <a:pt x="602" y="1388"/>
                    <a:pt x="715" y="1352"/>
                    <a:pt x="798" y="1280"/>
                  </a:cubicBezTo>
                  <a:cubicBezTo>
                    <a:pt x="882" y="1207"/>
                    <a:pt x="925" y="1094"/>
                    <a:pt x="925" y="940"/>
                  </a:cubicBezTo>
                  <a:lnTo>
                    <a:pt x="925" y="448"/>
                  </a:lnTo>
                  <a:cubicBezTo>
                    <a:pt x="925" y="295"/>
                    <a:pt x="882" y="181"/>
                    <a:pt x="798" y="109"/>
                  </a:cubicBezTo>
                  <a:cubicBezTo>
                    <a:pt x="714" y="37"/>
                    <a:pt x="602"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8"/>
            <p:cNvSpPr/>
            <p:nvPr/>
          </p:nvSpPr>
          <p:spPr>
            <a:xfrm>
              <a:off x="5114450" y="2145550"/>
              <a:ext cx="32625" cy="51775"/>
            </a:xfrm>
            <a:custGeom>
              <a:rect b="b" l="l" r="r" t="t"/>
              <a:pathLst>
                <a:path extrusionOk="0" h="2071" w="1305">
                  <a:moveTo>
                    <a:pt x="657" y="1"/>
                  </a:moveTo>
                  <a:cubicBezTo>
                    <a:pt x="489" y="1"/>
                    <a:pt x="344" y="50"/>
                    <a:pt x="220" y="149"/>
                  </a:cubicBezTo>
                  <a:cubicBezTo>
                    <a:pt x="96" y="249"/>
                    <a:pt x="34" y="380"/>
                    <a:pt x="34" y="545"/>
                  </a:cubicBezTo>
                  <a:cubicBezTo>
                    <a:pt x="34" y="697"/>
                    <a:pt x="98" y="774"/>
                    <a:pt x="225" y="774"/>
                  </a:cubicBezTo>
                  <a:cubicBezTo>
                    <a:pt x="293" y="774"/>
                    <a:pt x="347" y="758"/>
                    <a:pt x="388" y="724"/>
                  </a:cubicBezTo>
                  <a:cubicBezTo>
                    <a:pt x="429" y="691"/>
                    <a:pt x="449" y="652"/>
                    <a:pt x="449" y="607"/>
                  </a:cubicBezTo>
                  <a:cubicBezTo>
                    <a:pt x="449" y="530"/>
                    <a:pt x="469" y="474"/>
                    <a:pt x="508" y="439"/>
                  </a:cubicBezTo>
                  <a:cubicBezTo>
                    <a:pt x="548" y="404"/>
                    <a:pt x="598" y="385"/>
                    <a:pt x="660" y="385"/>
                  </a:cubicBezTo>
                  <a:cubicBezTo>
                    <a:pt x="731" y="385"/>
                    <a:pt x="785" y="406"/>
                    <a:pt x="820" y="447"/>
                  </a:cubicBezTo>
                  <a:cubicBezTo>
                    <a:pt x="856" y="488"/>
                    <a:pt x="873" y="536"/>
                    <a:pt x="873" y="589"/>
                  </a:cubicBezTo>
                  <a:cubicBezTo>
                    <a:pt x="873" y="656"/>
                    <a:pt x="843" y="725"/>
                    <a:pt x="782" y="796"/>
                  </a:cubicBezTo>
                  <a:cubicBezTo>
                    <a:pt x="721" y="866"/>
                    <a:pt x="647" y="934"/>
                    <a:pt x="558" y="998"/>
                  </a:cubicBezTo>
                  <a:lnTo>
                    <a:pt x="304" y="1194"/>
                  </a:lnTo>
                  <a:cubicBezTo>
                    <a:pt x="220" y="1259"/>
                    <a:pt x="148" y="1332"/>
                    <a:pt x="89" y="1413"/>
                  </a:cubicBezTo>
                  <a:cubicBezTo>
                    <a:pt x="30" y="1495"/>
                    <a:pt x="1" y="1576"/>
                    <a:pt x="1" y="1659"/>
                  </a:cubicBezTo>
                  <a:lnTo>
                    <a:pt x="1" y="1934"/>
                  </a:lnTo>
                  <a:cubicBezTo>
                    <a:pt x="1" y="1972"/>
                    <a:pt x="22" y="2005"/>
                    <a:pt x="63" y="2032"/>
                  </a:cubicBezTo>
                  <a:cubicBezTo>
                    <a:pt x="105" y="2058"/>
                    <a:pt x="146" y="2071"/>
                    <a:pt x="189" y="2071"/>
                  </a:cubicBezTo>
                  <a:lnTo>
                    <a:pt x="1174" y="2071"/>
                  </a:lnTo>
                  <a:cubicBezTo>
                    <a:pt x="1209" y="2071"/>
                    <a:pt x="1240" y="2051"/>
                    <a:pt x="1266" y="2012"/>
                  </a:cubicBezTo>
                  <a:cubicBezTo>
                    <a:pt x="1292" y="1972"/>
                    <a:pt x="1305" y="1927"/>
                    <a:pt x="1305" y="1876"/>
                  </a:cubicBezTo>
                  <a:cubicBezTo>
                    <a:pt x="1305" y="1825"/>
                    <a:pt x="1292" y="1781"/>
                    <a:pt x="1266" y="1743"/>
                  </a:cubicBezTo>
                  <a:cubicBezTo>
                    <a:pt x="1240" y="1705"/>
                    <a:pt x="1209" y="1686"/>
                    <a:pt x="1174" y="1686"/>
                  </a:cubicBezTo>
                  <a:lnTo>
                    <a:pt x="444" y="1686"/>
                  </a:lnTo>
                  <a:lnTo>
                    <a:pt x="444" y="1661"/>
                  </a:lnTo>
                  <a:cubicBezTo>
                    <a:pt x="444" y="1614"/>
                    <a:pt x="474" y="1565"/>
                    <a:pt x="534" y="1511"/>
                  </a:cubicBezTo>
                  <a:cubicBezTo>
                    <a:pt x="593" y="1456"/>
                    <a:pt x="665" y="1399"/>
                    <a:pt x="750" y="1343"/>
                  </a:cubicBezTo>
                  <a:cubicBezTo>
                    <a:pt x="834" y="1285"/>
                    <a:pt x="918" y="1223"/>
                    <a:pt x="1002" y="1154"/>
                  </a:cubicBezTo>
                  <a:cubicBezTo>
                    <a:pt x="1085" y="1085"/>
                    <a:pt x="1157" y="999"/>
                    <a:pt x="1216" y="899"/>
                  </a:cubicBezTo>
                  <a:cubicBezTo>
                    <a:pt x="1275" y="798"/>
                    <a:pt x="1305" y="690"/>
                    <a:pt x="1305" y="575"/>
                  </a:cubicBezTo>
                  <a:cubicBezTo>
                    <a:pt x="1305" y="399"/>
                    <a:pt x="1240" y="260"/>
                    <a:pt x="1111" y="156"/>
                  </a:cubicBezTo>
                  <a:cubicBezTo>
                    <a:pt x="980" y="52"/>
                    <a:pt x="829" y="1"/>
                    <a:pt x="6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8"/>
            <p:cNvSpPr/>
            <p:nvPr/>
          </p:nvSpPr>
          <p:spPr>
            <a:xfrm>
              <a:off x="5109125" y="2209375"/>
              <a:ext cx="44525" cy="7250"/>
            </a:xfrm>
            <a:custGeom>
              <a:rect b="b" l="l" r="r" t="t"/>
              <a:pathLst>
                <a:path extrusionOk="0" h="290" w="1781">
                  <a:moveTo>
                    <a:pt x="160" y="0"/>
                  </a:moveTo>
                  <a:cubicBezTo>
                    <a:pt x="71" y="0"/>
                    <a:pt x="0" y="83"/>
                    <a:pt x="20" y="176"/>
                  </a:cubicBezTo>
                  <a:cubicBezTo>
                    <a:pt x="34" y="243"/>
                    <a:pt x="97" y="289"/>
                    <a:pt x="166" y="289"/>
                  </a:cubicBezTo>
                  <a:lnTo>
                    <a:pt x="1615" y="289"/>
                  </a:lnTo>
                  <a:cubicBezTo>
                    <a:pt x="1684" y="289"/>
                    <a:pt x="1746" y="243"/>
                    <a:pt x="1761" y="176"/>
                  </a:cubicBezTo>
                  <a:cubicBezTo>
                    <a:pt x="1780" y="83"/>
                    <a:pt x="1709" y="0"/>
                    <a:pt x="1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8"/>
            <p:cNvSpPr/>
            <p:nvPr/>
          </p:nvSpPr>
          <p:spPr>
            <a:xfrm>
              <a:off x="5119900" y="2227200"/>
              <a:ext cx="22950" cy="7225"/>
            </a:xfrm>
            <a:custGeom>
              <a:rect b="b" l="l" r="r" t="t"/>
              <a:pathLst>
                <a:path extrusionOk="0" h="289" w="918">
                  <a:moveTo>
                    <a:pt x="154" y="0"/>
                  </a:moveTo>
                  <a:cubicBezTo>
                    <a:pt x="69" y="0"/>
                    <a:pt x="1" y="74"/>
                    <a:pt x="11" y="161"/>
                  </a:cubicBezTo>
                  <a:cubicBezTo>
                    <a:pt x="19" y="236"/>
                    <a:pt x="86" y="289"/>
                    <a:pt x="160" y="289"/>
                  </a:cubicBezTo>
                  <a:lnTo>
                    <a:pt x="758" y="289"/>
                  </a:lnTo>
                  <a:cubicBezTo>
                    <a:pt x="832" y="289"/>
                    <a:pt x="899" y="236"/>
                    <a:pt x="907" y="161"/>
                  </a:cubicBezTo>
                  <a:cubicBezTo>
                    <a:pt x="917" y="74"/>
                    <a:pt x="849" y="0"/>
                    <a:pt x="7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2" name="Google Shape;2572;p88"/>
          <p:cNvGrpSpPr/>
          <p:nvPr/>
        </p:nvGrpSpPr>
        <p:grpSpPr>
          <a:xfrm>
            <a:off x="5584920" y="2039413"/>
            <a:ext cx="277798" cy="257692"/>
            <a:chOff x="4476275" y="2050675"/>
            <a:chExt cx="246625" cy="228775"/>
          </a:xfrm>
        </p:grpSpPr>
        <p:sp>
          <p:nvSpPr>
            <p:cNvPr id="2573" name="Google Shape;2573;p88"/>
            <p:cNvSpPr/>
            <p:nvPr/>
          </p:nvSpPr>
          <p:spPr>
            <a:xfrm>
              <a:off x="4521675" y="2109350"/>
              <a:ext cx="26975" cy="34225"/>
            </a:xfrm>
            <a:custGeom>
              <a:rect b="b" l="l" r="r" t="t"/>
              <a:pathLst>
                <a:path extrusionOk="0" h="1369" w="1079">
                  <a:moveTo>
                    <a:pt x="539" y="355"/>
                  </a:moveTo>
                  <a:lnTo>
                    <a:pt x="675" y="851"/>
                  </a:lnTo>
                  <a:lnTo>
                    <a:pt x="403" y="851"/>
                  </a:lnTo>
                  <a:lnTo>
                    <a:pt x="539" y="355"/>
                  </a:lnTo>
                  <a:close/>
                  <a:moveTo>
                    <a:pt x="539" y="1"/>
                  </a:moveTo>
                  <a:cubicBezTo>
                    <a:pt x="494" y="1"/>
                    <a:pt x="452" y="9"/>
                    <a:pt x="417" y="27"/>
                  </a:cubicBezTo>
                  <a:cubicBezTo>
                    <a:pt x="382" y="43"/>
                    <a:pt x="360" y="67"/>
                    <a:pt x="350" y="97"/>
                  </a:cubicBezTo>
                  <a:lnTo>
                    <a:pt x="4" y="1229"/>
                  </a:lnTo>
                  <a:cubicBezTo>
                    <a:pt x="2" y="1239"/>
                    <a:pt x="1" y="1246"/>
                    <a:pt x="1" y="1249"/>
                  </a:cubicBezTo>
                  <a:cubicBezTo>
                    <a:pt x="1" y="1282"/>
                    <a:pt x="20" y="1310"/>
                    <a:pt x="61" y="1333"/>
                  </a:cubicBezTo>
                  <a:cubicBezTo>
                    <a:pt x="102" y="1356"/>
                    <a:pt x="143" y="1369"/>
                    <a:pt x="186" y="1369"/>
                  </a:cubicBezTo>
                  <a:cubicBezTo>
                    <a:pt x="240" y="1369"/>
                    <a:pt x="271" y="1350"/>
                    <a:pt x="281" y="1314"/>
                  </a:cubicBezTo>
                  <a:lnTo>
                    <a:pt x="344" y="1083"/>
                  </a:lnTo>
                  <a:lnTo>
                    <a:pt x="735" y="1083"/>
                  </a:lnTo>
                  <a:lnTo>
                    <a:pt x="799" y="1314"/>
                  </a:lnTo>
                  <a:cubicBezTo>
                    <a:pt x="808" y="1350"/>
                    <a:pt x="840" y="1369"/>
                    <a:pt x="894" y="1369"/>
                  </a:cubicBezTo>
                  <a:cubicBezTo>
                    <a:pt x="937" y="1369"/>
                    <a:pt x="978" y="1356"/>
                    <a:pt x="1018" y="1333"/>
                  </a:cubicBezTo>
                  <a:cubicBezTo>
                    <a:pt x="1059" y="1310"/>
                    <a:pt x="1079" y="1282"/>
                    <a:pt x="1079" y="1249"/>
                  </a:cubicBezTo>
                  <a:cubicBezTo>
                    <a:pt x="1079" y="1246"/>
                    <a:pt x="1078" y="1239"/>
                    <a:pt x="1075" y="1229"/>
                  </a:cubicBezTo>
                  <a:lnTo>
                    <a:pt x="728" y="97"/>
                  </a:lnTo>
                  <a:cubicBezTo>
                    <a:pt x="718" y="67"/>
                    <a:pt x="695" y="43"/>
                    <a:pt x="660" y="27"/>
                  </a:cubicBezTo>
                  <a:cubicBezTo>
                    <a:pt x="625" y="9"/>
                    <a:pt x="585" y="1"/>
                    <a:pt x="5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8"/>
            <p:cNvSpPr/>
            <p:nvPr/>
          </p:nvSpPr>
          <p:spPr>
            <a:xfrm>
              <a:off x="4551400" y="2109425"/>
              <a:ext cx="22650" cy="33750"/>
            </a:xfrm>
            <a:custGeom>
              <a:rect b="b" l="l" r="r" t="t"/>
              <a:pathLst>
                <a:path extrusionOk="0" h="1350" w="906">
                  <a:moveTo>
                    <a:pt x="452" y="251"/>
                  </a:moveTo>
                  <a:cubicBezTo>
                    <a:pt x="562" y="251"/>
                    <a:pt x="617" y="312"/>
                    <a:pt x="617" y="436"/>
                  </a:cubicBezTo>
                  <a:lnTo>
                    <a:pt x="617" y="914"/>
                  </a:lnTo>
                  <a:cubicBezTo>
                    <a:pt x="617" y="1038"/>
                    <a:pt x="562" y="1099"/>
                    <a:pt x="452" y="1099"/>
                  </a:cubicBezTo>
                  <a:lnTo>
                    <a:pt x="290" y="1099"/>
                  </a:lnTo>
                  <a:lnTo>
                    <a:pt x="290" y="251"/>
                  </a:lnTo>
                  <a:close/>
                  <a:moveTo>
                    <a:pt x="126" y="1"/>
                  </a:moveTo>
                  <a:cubicBezTo>
                    <a:pt x="89" y="1"/>
                    <a:pt x="59" y="9"/>
                    <a:pt x="36" y="27"/>
                  </a:cubicBezTo>
                  <a:cubicBezTo>
                    <a:pt x="12" y="44"/>
                    <a:pt x="1" y="64"/>
                    <a:pt x="1" y="87"/>
                  </a:cubicBezTo>
                  <a:lnTo>
                    <a:pt x="1" y="1263"/>
                  </a:lnTo>
                  <a:cubicBezTo>
                    <a:pt x="1" y="1285"/>
                    <a:pt x="12" y="1306"/>
                    <a:pt x="36" y="1323"/>
                  </a:cubicBezTo>
                  <a:cubicBezTo>
                    <a:pt x="59" y="1341"/>
                    <a:pt x="89" y="1349"/>
                    <a:pt x="126" y="1349"/>
                  </a:cubicBezTo>
                  <a:lnTo>
                    <a:pt x="452" y="1349"/>
                  </a:lnTo>
                  <a:cubicBezTo>
                    <a:pt x="590" y="1349"/>
                    <a:pt x="700" y="1314"/>
                    <a:pt x="782" y="1244"/>
                  </a:cubicBezTo>
                  <a:cubicBezTo>
                    <a:pt x="865" y="1174"/>
                    <a:pt x="906" y="1064"/>
                    <a:pt x="906" y="914"/>
                  </a:cubicBezTo>
                  <a:lnTo>
                    <a:pt x="906" y="436"/>
                  </a:lnTo>
                  <a:cubicBezTo>
                    <a:pt x="906" y="286"/>
                    <a:pt x="865" y="176"/>
                    <a:pt x="782" y="106"/>
                  </a:cubicBezTo>
                  <a:cubicBezTo>
                    <a:pt x="700" y="36"/>
                    <a:pt x="590" y="1"/>
                    <a:pt x="4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8"/>
            <p:cNvSpPr/>
            <p:nvPr/>
          </p:nvSpPr>
          <p:spPr>
            <a:xfrm>
              <a:off x="4476275" y="2050675"/>
              <a:ext cx="246625" cy="228775"/>
            </a:xfrm>
            <a:custGeom>
              <a:rect b="b" l="l" r="r" t="t"/>
              <a:pathLst>
                <a:path extrusionOk="0" h="9151" w="9865">
                  <a:moveTo>
                    <a:pt x="6382" y="1899"/>
                  </a:moveTo>
                  <a:lnTo>
                    <a:pt x="6531" y="2293"/>
                  </a:lnTo>
                  <a:lnTo>
                    <a:pt x="6234" y="2293"/>
                  </a:lnTo>
                  <a:lnTo>
                    <a:pt x="6382" y="1899"/>
                  </a:lnTo>
                  <a:close/>
                  <a:moveTo>
                    <a:pt x="7976" y="1605"/>
                  </a:moveTo>
                  <a:cubicBezTo>
                    <a:pt x="8133" y="1837"/>
                    <a:pt x="8345" y="2204"/>
                    <a:pt x="8345" y="2491"/>
                  </a:cubicBezTo>
                  <a:cubicBezTo>
                    <a:pt x="8345" y="2615"/>
                    <a:pt x="8296" y="2731"/>
                    <a:pt x="8204" y="2817"/>
                  </a:cubicBezTo>
                  <a:cubicBezTo>
                    <a:pt x="8179" y="2841"/>
                    <a:pt x="8149" y="2863"/>
                    <a:pt x="8118" y="2881"/>
                  </a:cubicBezTo>
                  <a:cubicBezTo>
                    <a:pt x="8118" y="2881"/>
                    <a:pt x="8117" y="2882"/>
                    <a:pt x="8116" y="2882"/>
                  </a:cubicBezTo>
                  <a:cubicBezTo>
                    <a:pt x="8049" y="2919"/>
                    <a:pt x="7975" y="2939"/>
                    <a:pt x="7897" y="2939"/>
                  </a:cubicBezTo>
                  <a:cubicBezTo>
                    <a:pt x="7888" y="2939"/>
                    <a:pt x="7879" y="2939"/>
                    <a:pt x="7870" y="2938"/>
                  </a:cubicBezTo>
                  <a:cubicBezTo>
                    <a:pt x="7808" y="2934"/>
                    <a:pt x="7750" y="2918"/>
                    <a:pt x="7697" y="2891"/>
                  </a:cubicBezTo>
                  <a:cubicBezTo>
                    <a:pt x="7695" y="2890"/>
                    <a:pt x="7693" y="2889"/>
                    <a:pt x="7692" y="2888"/>
                  </a:cubicBezTo>
                  <a:cubicBezTo>
                    <a:pt x="7545" y="2812"/>
                    <a:pt x="7445" y="2655"/>
                    <a:pt x="7450" y="2480"/>
                  </a:cubicBezTo>
                  <a:cubicBezTo>
                    <a:pt x="7453" y="2313"/>
                    <a:pt x="7567" y="2175"/>
                    <a:pt x="7697" y="2017"/>
                  </a:cubicBezTo>
                  <a:cubicBezTo>
                    <a:pt x="7796" y="1897"/>
                    <a:pt x="7905" y="1767"/>
                    <a:pt x="7976" y="1605"/>
                  </a:cubicBezTo>
                  <a:close/>
                  <a:moveTo>
                    <a:pt x="8034" y="3243"/>
                  </a:moveTo>
                  <a:lnTo>
                    <a:pt x="8034" y="5453"/>
                  </a:lnTo>
                  <a:lnTo>
                    <a:pt x="7783" y="5453"/>
                  </a:lnTo>
                  <a:lnTo>
                    <a:pt x="7783" y="3246"/>
                  </a:lnTo>
                  <a:cubicBezTo>
                    <a:pt x="7806" y="3249"/>
                    <a:pt x="7830" y="3252"/>
                    <a:pt x="7855" y="3253"/>
                  </a:cubicBezTo>
                  <a:cubicBezTo>
                    <a:pt x="7869" y="3254"/>
                    <a:pt x="7885" y="3255"/>
                    <a:pt x="7900" y="3255"/>
                  </a:cubicBezTo>
                  <a:cubicBezTo>
                    <a:pt x="7945" y="3255"/>
                    <a:pt x="7989" y="3251"/>
                    <a:pt x="8034" y="3243"/>
                  </a:cubicBezTo>
                  <a:close/>
                  <a:moveTo>
                    <a:pt x="9165" y="308"/>
                  </a:moveTo>
                  <a:cubicBezTo>
                    <a:pt x="9381" y="308"/>
                    <a:pt x="9556" y="483"/>
                    <a:pt x="9556" y="699"/>
                  </a:cubicBezTo>
                  <a:lnTo>
                    <a:pt x="9556" y="5453"/>
                  </a:lnTo>
                  <a:lnTo>
                    <a:pt x="9208" y="5453"/>
                  </a:lnTo>
                  <a:lnTo>
                    <a:pt x="9208" y="794"/>
                  </a:lnTo>
                  <a:cubicBezTo>
                    <a:pt x="9208" y="706"/>
                    <a:pt x="9138" y="637"/>
                    <a:pt x="9051" y="637"/>
                  </a:cubicBezTo>
                  <a:lnTo>
                    <a:pt x="833" y="637"/>
                  </a:lnTo>
                  <a:cubicBezTo>
                    <a:pt x="745" y="637"/>
                    <a:pt x="674" y="706"/>
                    <a:pt x="674" y="794"/>
                  </a:cubicBezTo>
                  <a:lnTo>
                    <a:pt x="674" y="5453"/>
                  </a:lnTo>
                  <a:lnTo>
                    <a:pt x="328" y="5453"/>
                  </a:lnTo>
                  <a:lnTo>
                    <a:pt x="328" y="699"/>
                  </a:lnTo>
                  <a:cubicBezTo>
                    <a:pt x="328" y="483"/>
                    <a:pt x="503" y="308"/>
                    <a:pt x="719" y="308"/>
                  </a:cubicBezTo>
                  <a:close/>
                  <a:moveTo>
                    <a:pt x="5837" y="7263"/>
                  </a:moveTo>
                  <a:lnTo>
                    <a:pt x="5837" y="8303"/>
                  </a:lnTo>
                  <a:lnTo>
                    <a:pt x="4027" y="8303"/>
                  </a:lnTo>
                  <a:lnTo>
                    <a:pt x="4027" y="7263"/>
                  </a:lnTo>
                  <a:close/>
                  <a:moveTo>
                    <a:pt x="6221" y="8612"/>
                  </a:moveTo>
                  <a:cubicBezTo>
                    <a:pt x="6369" y="8612"/>
                    <a:pt x="6496" y="8698"/>
                    <a:pt x="6556" y="8824"/>
                  </a:cubicBezTo>
                  <a:lnTo>
                    <a:pt x="3326" y="8824"/>
                  </a:lnTo>
                  <a:cubicBezTo>
                    <a:pt x="3385" y="8698"/>
                    <a:pt x="3513" y="8612"/>
                    <a:pt x="3661" y="8612"/>
                  </a:cubicBezTo>
                  <a:close/>
                  <a:moveTo>
                    <a:pt x="706" y="1"/>
                  </a:moveTo>
                  <a:cubicBezTo>
                    <a:pt x="316" y="1"/>
                    <a:pt x="1" y="317"/>
                    <a:pt x="1" y="706"/>
                  </a:cubicBezTo>
                  <a:lnTo>
                    <a:pt x="1" y="5610"/>
                  </a:lnTo>
                  <a:lnTo>
                    <a:pt x="1" y="6630"/>
                  </a:lnTo>
                  <a:cubicBezTo>
                    <a:pt x="1" y="6980"/>
                    <a:pt x="284" y="7264"/>
                    <a:pt x="633" y="7264"/>
                  </a:cubicBezTo>
                  <a:lnTo>
                    <a:pt x="3718" y="7264"/>
                  </a:lnTo>
                  <a:lnTo>
                    <a:pt x="3718" y="8303"/>
                  </a:lnTo>
                  <a:lnTo>
                    <a:pt x="3664" y="8303"/>
                  </a:lnTo>
                  <a:cubicBezTo>
                    <a:pt x="3286" y="8303"/>
                    <a:pt x="2978" y="8614"/>
                    <a:pt x="2980" y="8995"/>
                  </a:cubicBezTo>
                  <a:cubicBezTo>
                    <a:pt x="2980" y="9082"/>
                    <a:pt x="3051" y="9151"/>
                    <a:pt x="3137" y="9151"/>
                  </a:cubicBezTo>
                  <a:lnTo>
                    <a:pt x="6746" y="9151"/>
                  </a:lnTo>
                  <a:cubicBezTo>
                    <a:pt x="6831" y="9151"/>
                    <a:pt x="6902" y="9082"/>
                    <a:pt x="6903" y="8995"/>
                  </a:cubicBezTo>
                  <a:cubicBezTo>
                    <a:pt x="6904" y="8614"/>
                    <a:pt x="6597" y="8303"/>
                    <a:pt x="6219" y="8303"/>
                  </a:cubicBezTo>
                  <a:lnTo>
                    <a:pt x="6165" y="8303"/>
                  </a:lnTo>
                  <a:lnTo>
                    <a:pt x="6165" y="7264"/>
                  </a:lnTo>
                  <a:lnTo>
                    <a:pt x="6838" y="7264"/>
                  </a:lnTo>
                  <a:cubicBezTo>
                    <a:pt x="6915" y="7264"/>
                    <a:pt x="6985" y="7208"/>
                    <a:pt x="6996" y="7132"/>
                  </a:cubicBezTo>
                  <a:cubicBezTo>
                    <a:pt x="7009" y="7036"/>
                    <a:pt x="6934" y="6955"/>
                    <a:pt x="6840" y="6955"/>
                  </a:cubicBezTo>
                  <a:lnTo>
                    <a:pt x="641" y="6955"/>
                  </a:lnTo>
                  <a:cubicBezTo>
                    <a:pt x="469" y="6955"/>
                    <a:pt x="328" y="6814"/>
                    <a:pt x="328" y="6641"/>
                  </a:cubicBezTo>
                  <a:lnTo>
                    <a:pt x="328" y="5760"/>
                  </a:lnTo>
                  <a:lnTo>
                    <a:pt x="1339" y="5760"/>
                  </a:lnTo>
                  <a:cubicBezTo>
                    <a:pt x="1421" y="5760"/>
                    <a:pt x="1494" y="5698"/>
                    <a:pt x="1499" y="5616"/>
                  </a:cubicBezTo>
                  <a:cubicBezTo>
                    <a:pt x="1504" y="5527"/>
                    <a:pt x="1433" y="5453"/>
                    <a:pt x="1345" y="5453"/>
                  </a:cubicBezTo>
                  <a:lnTo>
                    <a:pt x="983" y="5453"/>
                  </a:lnTo>
                  <a:lnTo>
                    <a:pt x="983" y="964"/>
                  </a:lnTo>
                  <a:lnTo>
                    <a:pt x="8881" y="964"/>
                  </a:lnTo>
                  <a:lnTo>
                    <a:pt x="8881" y="5453"/>
                  </a:lnTo>
                  <a:lnTo>
                    <a:pt x="8342" y="5453"/>
                  </a:lnTo>
                  <a:lnTo>
                    <a:pt x="8342" y="3106"/>
                  </a:lnTo>
                  <a:cubicBezTo>
                    <a:pt x="8366" y="3087"/>
                    <a:pt x="8390" y="3068"/>
                    <a:pt x="8412" y="3047"/>
                  </a:cubicBezTo>
                  <a:cubicBezTo>
                    <a:pt x="8564" y="2903"/>
                    <a:pt x="8652" y="2701"/>
                    <a:pt x="8652" y="2491"/>
                  </a:cubicBezTo>
                  <a:cubicBezTo>
                    <a:pt x="8652" y="2057"/>
                    <a:pt x="8318" y="1543"/>
                    <a:pt x="8119" y="1275"/>
                  </a:cubicBezTo>
                  <a:cubicBezTo>
                    <a:pt x="8075" y="1217"/>
                    <a:pt x="8010" y="1185"/>
                    <a:pt x="7940" y="1185"/>
                  </a:cubicBezTo>
                  <a:cubicBezTo>
                    <a:pt x="7924" y="1185"/>
                    <a:pt x="7908" y="1186"/>
                    <a:pt x="7892" y="1190"/>
                  </a:cubicBezTo>
                  <a:cubicBezTo>
                    <a:pt x="7805" y="1208"/>
                    <a:pt x="7738" y="1276"/>
                    <a:pt x="7718" y="1363"/>
                  </a:cubicBezTo>
                  <a:cubicBezTo>
                    <a:pt x="7681" y="1534"/>
                    <a:pt x="7567" y="1672"/>
                    <a:pt x="7447" y="1817"/>
                  </a:cubicBezTo>
                  <a:cubicBezTo>
                    <a:pt x="7293" y="2003"/>
                    <a:pt x="7133" y="2197"/>
                    <a:pt x="7127" y="2474"/>
                  </a:cubicBezTo>
                  <a:cubicBezTo>
                    <a:pt x="7121" y="2737"/>
                    <a:pt x="7253" y="2974"/>
                    <a:pt x="7456" y="3117"/>
                  </a:cubicBezTo>
                  <a:lnTo>
                    <a:pt x="7456" y="5453"/>
                  </a:lnTo>
                  <a:lnTo>
                    <a:pt x="6916" y="5453"/>
                  </a:lnTo>
                  <a:lnTo>
                    <a:pt x="6916" y="3494"/>
                  </a:lnTo>
                  <a:cubicBezTo>
                    <a:pt x="6916" y="3416"/>
                    <a:pt x="6861" y="3347"/>
                    <a:pt x="6784" y="3336"/>
                  </a:cubicBezTo>
                  <a:cubicBezTo>
                    <a:pt x="6777" y="3335"/>
                    <a:pt x="6769" y="3335"/>
                    <a:pt x="6762" y="3335"/>
                  </a:cubicBezTo>
                  <a:cubicBezTo>
                    <a:pt x="6677" y="3335"/>
                    <a:pt x="6608" y="3405"/>
                    <a:pt x="6608" y="3492"/>
                  </a:cubicBezTo>
                  <a:lnTo>
                    <a:pt x="6608" y="5453"/>
                  </a:lnTo>
                  <a:lnTo>
                    <a:pt x="6165" y="5453"/>
                  </a:lnTo>
                  <a:lnTo>
                    <a:pt x="6165" y="2601"/>
                  </a:lnTo>
                  <a:lnTo>
                    <a:pt x="6608" y="2601"/>
                  </a:lnTo>
                  <a:lnTo>
                    <a:pt x="6608" y="2843"/>
                  </a:lnTo>
                  <a:cubicBezTo>
                    <a:pt x="6608" y="2921"/>
                    <a:pt x="6663" y="2991"/>
                    <a:pt x="6740" y="3002"/>
                  </a:cubicBezTo>
                  <a:cubicBezTo>
                    <a:pt x="6747" y="3003"/>
                    <a:pt x="6755" y="3003"/>
                    <a:pt x="6762" y="3003"/>
                  </a:cubicBezTo>
                  <a:cubicBezTo>
                    <a:pt x="6847" y="3003"/>
                    <a:pt x="6916" y="2933"/>
                    <a:pt x="6916" y="2846"/>
                  </a:cubicBezTo>
                  <a:lnTo>
                    <a:pt x="6916" y="2450"/>
                  </a:lnTo>
                  <a:cubicBezTo>
                    <a:pt x="6916" y="2443"/>
                    <a:pt x="6916" y="2437"/>
                    <a:pt x="6915" y="2432"/>
                  </a:cubicBezTo>
                  <a:cubicBezTo>
                    <a:pt x="6915" y="2430"/>
                    <a:pt x="6915" y="2429"/>
                    <a:pt x="6915" y="2427"/>
                  </a:cubicBezTo>
                  <a:cubicBezTo>
                    <a:pt x="6914" y="2423"/>
                    <a:pt x="6913" y="2418"/>
                    <a:pt x="6912" y="2414"/>
                  </a:cubicBezTo>
                  <a:cubicBezTo>
                    <a:pt x="6912" y="2412"/>
                    <a:pt x="6912" y="2411"/>
                    <a:pt x="6911" y="2408"/>
                  </a:cubicBezTo>
                  <a:cubicBezTo>
                    <a:pt x="6910" y="2404"/>
                    <a:pt x="6909" y="2400"/>
                    <a:pt x="6907" y="2396"/>
                  </a:cubicBezTo>
                  <a:lnTo>
                    <a:pt x="6907" y="2393"/>
                  </a:lnTo>
                  <a:lnTo>
                    <a:pt x="6569" y="1502"/>
                  </a:lnTo>
                  <a:cubicBezTo>
                    <a:pt x="6542" y="1433"/>
                    <a:pt x="6481" y="1379"/>
                    <a:pt x="6406" y="1369"/>
                  </a:cubicBezTo>
                  <a:cubicBezTo>
                    <a:pt x="6396" y="1367"/>
                    <a:pt x="6386" y="1367"/>
                    <a:pt x="6377" y="1367"/>
                  </a:cubicBezTo>
                  <a:cubicBezTo>
                    <a:pt x="6292" y="1367"/>
                    <a:pt x="6216" y="1419"/>
                    <a:pt x="6186" y="1498"/>
                  </a:cubicBezTo>
                  <a:lnTo>
                    <a:pt x="5848" y="2393"/>
                  </a:lnTo>
                  <a:lnTo>
                    <a:pt x="5847" y="2395"/>
                  </a:lnTo>
                  <a:cubicBezTo>
                    <a:pt x="5845" y="2400"/>
                    <a:pt x="5844" y="2404"/>
                    <a:pt x="5843" y="2408"/>
                  </a:cubicBezTo>
                  <a:cubicBezTo>
                    <a:pt x="5842" y="2411"/>
                    <a:pt x="5842" y="2412"/>
                    <a:pt x="5842" y="2414"/>
                  </a:cubicBezTo>
                  <a:cubicBezTo>
                    <a:pt x="5841" y="2418"/>
                    <a:pt x="5840" y="2423"/>
                    <a:pt x="5839" y="2427"/>
                  </a:cubicBezTo>
                  <a:cubicBezTo>
                    <a:pt x="5839" y="2429"/>
                    <a:pt x="5839" y="2430"/>
                    <a:pt x="5839" y="2431"/>
                  </a:cubicBezTo>
                  <a:cubicBezTo>
                    <a:pt x="5838" y="2437"/>
                    <a:pt x="5838" y="2443"/>
                    <a:pt x="5838" y="2450"/>
                  </a:cubicBezTo>
                  <a:lnTo>
                    <a:pt x="5838" y="5453"/>
                  </a:lnTo>
                  <a:lnTo>
                    <a:pt x="2057" y="5453"/>
                  </a:lnTo>
                  <a:cubicBezTo>
                    <a:pt x="1979" y="5453"/>
                    <a:pt x="1910" y="5507"/>
                    <a:pt x="1898" y="5584"/>
                  </a:cubicBezTo>
                  <a:cubicBezTo>
                    <a:pt x="1885" y="5679"/>
                    <a:pt x="1960" y="5760"/>
                    <a:pt x="2055" y="5760"/>
                  </a:cubicBezTo>
                  <a:lnTo>
                    <a:pt x="9556" y="5760"/>
                  </a:lnTo>
                  <a:lnTo>
                    <a:pt x="9556" y="6874"/>
                  </a:lnTo>
                  <a:cubicBezTo>
                    <a:pt x="9556" y="6919"/>
                    <a:pt x="9520" y="6955"/>
                    <a:pt x="9476" y="6955"/>
                  </a:cubicBezTo>
                  <a:lnTo>
                    <a:pt x="7501" y="6955"/>
                  </a:lnTo>
                  <a:cubicBezTo>
                    <a:pt x="7491" y="6955"/>
                    <a:pt x="7480" y="6958"/>
                    <a:pt x="7473" y="6966"/>
                  </a:cubicBezTo>
                  <a:cubicBezTo>
                    <a:pt x="7335" y="7100"/>
                    <a:pt x="7428" y="7263"/>
                    <a:pt x="7559" y="7263"/>
                  </a:cubicBezTo>
                  <a:lnTo>
                    <a:pt x="9704" y="7263"/>
                  </a:lnTo>
                  <a:cubicBezTo>
                    <a:pt x="9792" y="7263"/>
                    <a:pt x="9864" y="7192"/>
                    <a:pt x="9864" y="7102"/>
                  </a:cubicBezTo>
                  <a:lnTo>
                    <a:pt x="9864" y="5646"/>
                  </a:lnTo>
                  <a:lnTo>
                    <a:pt x="9863" y="5646"/>
                  </a:lnTo>
                  <a:lnTo>
                    <a:pt x="9863" y="5609"/>
                  </a:lnTo>
                  <a:lnTo>
                    <a:pt x="9863" y="706"/>
                  </a:lnTo>
                  <a:cubicBezTo>
                    <a:pt x="9863" y="317"/>
                    <a:pt x="9548" y="1"/>
                    <a:pt x="9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6" name="Google Shape;2576;p88"/>
          <p:cNvGrpSpPr/>
          <p:nvPr/>
        </p:nvGrpSpPr>
        <p:grpSpPr>
          <a:xfrm>
            <a:off x="4051100" y="2038810"/>
            <a:ext cx="278502" cy="258903"/>
            <a:chOff x="3545050" y="2050150"/>
            <a:chExt cx="247250" cy="229850"/>
          </a:xfrm>
        </p:grpSpPr>
        <p:sp>
          <p:nvSpPr>
            <p:cNvPr id="2577" name="Google Shape;2577;p88"/>
            <p:cNvSpPr/>
            <p:nvPr/>
          </p:nvSpPr>
          <p:spPr>
            <a:xfrm>
              <a:off x="3545050" y="2050150"/>
              <a:ext cx="247250" cy="229850"/>
            </a:xfrm>
            <a:custGeom>
              <a:rect b="b" l="l" r="r" t="t"/>
              <a:pathLst>
                <a:path extrusionOk="0" h="9194" w="9890">
                  <a:moveTo>
                    <a:pt x="4953" y="4372"/>
                  </a:moveTo>
                  <a:cubicBezTo>
                    <a:pt x="5963" y="4372"/>
                    <a:pt x="6785" y="5194"/>
                    <a:pt x="6785" y="6205"/>
                  </a:cubicBezTo>
                  <a:cubicBezTo>
                    <a:pt x="6785" y="7215"/>
                    <a:pt x="5963" y="8036"/>
                    <a:pt x="4953" y="8036"/>
                  </a:cubicBezTo>
                  <a:cubicBezTo>
                    <a:pt x="3943" y="8036"/>
                    <a:pt x="3121" y="7215"/>
                    <a:pt x="3121" y="6205"/>
                  </a:cubicBezTo>
                  <a:cubicBezTo>
                    <a:pt x="3121" y="5194"/>
                    <a:pt x="3943" y="4372"/>
                    <a:pt x="4953" y="4372"/>
                  </a:cubicBezTo>
                  <a:close/>
                  <a:moveTo>
                    <a:pt x="5866" y="3582"/>
                  </a:moveTo>
                  <a:cubicBezTo>
                    <a:pt x="6650" y="3718"/>
                    <a:pt x="7380" y="4019"/>
                    <a:pt x="8033" y="4481"/>
                  </a:cubicBezTo>
                  <a:cubicBezTo>
                    <a:pt x="8668" y="4931"/>
                    <a:pt x="9208" y="5525"/>
                    <a:pt x="9595" y="6200"/>
                  </a:cubicBezTo>
                  <a:cubicBezTo>
                    <a:pt x="9596" y="6203"/>
                    <a:pt x="9596" y="6206"/>
                    <a:pt x="9595" y="6209"/>
                  </a:cubicBezTo>
                  <a:cubicBezTo>
                    <a:pt x="9134" y="7013"/>
                    <a:pt x="8471" y="7688"/>
                    <a:pt x="7674" y="8160"/>
                  </a:cubicBezTo>
                  <a:cubicBezTo>
                    <a:pt x="6853" y="8646"/>
                    <a:pt x="5912" y="8903"/>
                    <a:pt x="4953" y="8903"/>
                  </a:cubicBezTo>
                  <a:cubicBezTo>
                    <a:pt x="3993" y="8903"/>
                    <a:pt x="3053" y="8646"/>
                    <a:pt x="2232" y="8160"/>
                  </a:cubicBezTo>
                  <a:cubicBezTo>
                    <a:pt x="1435" y="7688"/>
                    <a:pt x="771" y="7013"/>
                    <a:pt x="311" y="6209"/>
                  </a:cubicBezTo>
                  <a:cubicBezTo>
                    <a:pt x="309" y="6206"/>
                    <a:pt x="309" y="6203"/>
                    <a:pt x="311" y="6200"/>
                  </a:cubicBezTo>
                  <a:cubicBezTo>
                    <a:pt x="698" y="5525"/>
                    <a:pt x="1238" y="4931"/>
                    <a:pt x="1874" y="4481"/>
                  </a:cubicBezTo>
                  <a:cubicBezTo>
                    <a:pt x="2527" y="4019"/>
                    <a:pt x="3256" y="3718"/>
                    <a:pt x="4040" y="3582"/>
                  </a:cubicBezTo>
                  <a:cubicBezTo>
                    <a:pt x="4063" y="3584"/>
                    <a:pt x="4084" y="3593"/>
                    <a:pt x="4099" y="3608"/>
                  </a:cubicBezTo>
                  <a:lnTo>
                    <a:pt x="4603" y="4112"/>
                  </a:lnTo>
                  <a:cubicBezTo>
                    <a:pt x="3599" y="4280"/>
                    <a:pt x="2832" y="5154"/>
                    <a:pt x="2832" y="6204"/>
                  </a:cubicBezTo>
                  <a:cubicBezTo>
                    <a:pt x="2832" y="7374"/>
                    <a:pt x="3783" y="8325"/>
                    <a:pt x="4953" y="8325"/>
                  </a:cubicBezTo>
                  <a:cubicBezTo>
                    <a:pt x="6122" y="8325"/>
                    <a:pt x="7074" y="7374"/>
                    <a:pt x="7074" y="6204"/>
                  </a:cubicBezTo>
                  <a:cubicBezTo>
                    <a:pt x="7074" y="5154"/>
                    <a:pt x="6306" y="4280"/>
                    <a:pt x="5302" y="4112"/>
                  </a:cubicBezTo>
                  <a:lnTo>
                    <a:pt x="5807" y="3608"/>
                  </a:lnTo>
                  <a:cubicBezTo>
                    <a:pt x="5823" y="3593"/>
                    <a:pt x="5843" y="3584"/>
                    <a:pt x="5866" y="3582"/>
                  </a:cubicBezTo>
                  <a:close/>
                  <a:moveTo>
                    <a:pt x="2534" y="0"/>
                  </a:moveTo>
                  <a:cubicBezTo>
                    <a:pt x="2349" y="0"/>
                    <a:pt x="2198" y="151"/>
                    <a:pt x="2198" y="336"/>
                  </a:cubicBezTo>
                  <a:lnTo>
                    <a:pt x="2198" y="852"/>
                  </a:lnTo>
                  <a:cubicBezTo>
                    <a:pt x="2198" y="926"/>
                    <a:pt x="2252" y="992"/>
                    <a:pt x="2325" y="1001"/>
                  </a:cubicBezTo>
                  <a:cubicBezTo>
                    <a:pt x="2331" y="1002"/>
                    <a:pt x="2337" y="1002"/>
                    <a:pt x="2343" y="1002"/>
                  </a:cubicBezTo>
                  <a:cubicBezTo>
                    <a:pt x="2422" y="1002"/>
                    <a:pt x="2487" y="938"/>
                    <a:pt x="2487" y="858"/>
                  </a:cubicBezTo>
                  <a:lnTo>
                    <a:pt x="2487" y="336"/>
                  </a:lnTo>
                  <a:cubicBezTo>
                    <a:pt x="2487" y="310"/>
                    <a:pt x="2508" y="289"/>
                    <a:pt x="2534" y="289"/>
                  </a:cubicBezTo>
                  <a:lnTo>
                    <a:pt x="7353" y="289"/>
                  </a:lnTo>
                  <a:cubicBezTo>
                    <a:pt x="7379" y="289"/>
                    <a:pt x="7400" y="310"/>
                    <a:pt x="7400" y="336"/>
                  </a:cubicBezTo>
                  <a:lnTo>
                    <a:pt x="7400" y="3248"/>
                  </a:lnTo>
                  <a:cubicBezTo>
                    <a:pt x="7400" y="3273"/>
                    <a:pt x="7379" y="3294"/>
                    <a:pt x="7353" y="3294"/>
                  </a:cubicBezTo>
                  <a:lnTo>
                    <a:pt x="5863" y="3294"/>
                  </a:lnTo>
                  <a:cubicBezTo>
                    <a:pt x="5762" y="3294"/>
                    <a:pt x="5666" y="3333"/>
                    <a:pt x="5595" y="3404"/>
                  </a:cubicBezTo>
                  <a:lnTo>
                    <a:pt x="4945" y="4053"/>
                  </a:lnTo>
                  <a:lnTo>
                    <a:pt x="4295" y="3404"/>
                  </a:lnTo>
                  <a:cubicBezTo>
                    <a:pt x="4223" y="3333"/>
                    <a:pt x="4128" y="3294"/>
                    <a:pt x="4027" y="3294"/>
                  </a:cubicBezTo>
                  <a:lnTo>
                    <a:pt x="2534" y="3294"/>
                  </a:lnTo>
                  <a:cubicBezTo>
                    <a:pt x="2508" y="3294"/>
                    <a:pt x="2487" y="3273"/>
                    <a:pt x="2487" y="3248"/>
                  </a:cubicBezTo>
                  <a:lnTo>
                    <a:pt x="2487" y="1499"/>
                  </a:lnTo>
                  <a:cubicBezTo>
                    <a:pt x="2487" y="1426"/>
                    <a:pt x="2435" y="1359"/>
                    <a:pt x="2361" y="1351"/>
                  </a:cubicBezTo>
                  <a:cubicBezTo>
                    <a:pt x="2355" y="1350"/>
                    <a:pt x="2348" y="1349"/>
                    <a:pt x="2342" y="1349"/>
                  </a:cubicBezTo>
                  <a:cubicBezTo>
                    <a:pt x="2263" y="1349"/>
                    <a:pt x="2198" y="1414"/>
                    <a:pt x="2198" y="1494"/>
                  </a:cubicBezTo>
                  <a:lnTo>
                    <a:pt x="2198" y="3248"/>
                  </a:lnTo>
                  <a:cubicBezTo>
                    <a:pt x="2198" y="3433"/>
                    <a:pt x="2349" y="3583"/>
                    <a:pt x="2534" y="3583"/>
                  </a:cubicBezTo>
                  <a:lnTo>
                    <a:pt x="2941" y="3583"/>
                  </a:lnTo>
                  <a:cubicBezTo>
                    <a:pt x="2504" y="3749"/>
                    <a:pt x="2088" y="3970"/>
                    <a:pt x="1699" y="4246"/>
                  </a:cubicBezTo>
                  <a:cubicBezTo>
                    <a:pt x="1029" y="4719"/>
                    <a:pt x="459" y="5345"/>
                    <a:pt x="53" y="6057"/>
                  </a:cubicBezTo>
                  <a:cubicBezTo>
                    <a:pt x="1" y="6148"/>
                    <a:pt x="1" y="6261"/>
                    <a:pt x="52" y="6353"/>
                  </a:cubicBezTo>
                  <a:cubicBezTo>
                    <a:pt x="538" y="7200"/>
                    <a:pt x="1237" y="7911"/>
                    <a:pt x="2077" y="8410"/>
                  </a:cubicBezTo>
                  <a:cubicBezTo>
                    <a:pt x="2942" y="8922"/>
                    <a:pt x="3933" y="9193"/>
                    <a:pt x="4945" y="9193"/>
                  </a:cubicBezTo>
                  <a:cubicBezTo>
                    <a:pt x="5956" y="9193"/>
                    <a:pt x="6948" y="8922"/>
                    <a:pt x="7813" y="8410"/>
                  </a:cubicBezTo>
                  <a:cubicBezTo>
                    <a:pt x="8653" y="7911"/>
                    <a:pt x="9352" y="7200"/>
                    <a:pt x="9838" y="6353"/>
                  </a:cubicBezTo>
                  <a:cubicBezTo>
                    <a:pt x="9890" y="6262"/>
                    <a:pt x="9890" y="6148"/>
                    <a:pt x="9838" y="6057"/>
                  </a:cubicBezTo>
                  <a:cubicBezTo>
                    <a:pt x="9430" y="5346"/>
                    <a:pt x="8861" y="4720"/>
                    <a:pt x="8191" y="4246"/>
                  </a:cubicBezTo>
                  <a:cubicBezTo>
                    <a:pt x="7801" y="3971"/>
                    <a:pt x="7387" y="3749"/>
                    <a:pt x="6950" y="3583"/>
                  </a:cubicBezTo>
                  <a:lnTo>
                    <a:pt x="7372" y="3583"/>
                  </a:lnTo>
                  <a:cubicBezTo>
                    <a:pt x="7558" y="3583"/>
                    <a:pt x="7708" y="3433"/>
                    <a:pt x="7708" y="3248"/>
                  </a:cubicBezTo>
                  <a:lnTo>
                    <a:pt x="7708" y="336"/>
                  </a:lnTo>
                  <a:cubicBezTo>
                    <a:pt x="7708" y="151"/>
                    <a:pt x="7558" y="0"/>
                    <a:pt x="73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8"/>
            <p:cNvSpPr/>
            <p:nvPr/>
          </p:nvSpPr>
          <p:spPr>
            <a:xfrm>
              <a:off x="3633575" y="2169950"/>
              <a:ext cx="70600" cy="70600"/>
            </a:xfrm>
            <a:custGeom>
              <a:rect b="b" l="l" r="r" t="t"/>
              <a:pathLst>
                <a:path extrusionOk="0" h="2824" w="2824">
                  <a:moveTo>
                    <a:pt x="1412" y="1"/>
                  </a:moveTo>
                  <a:cubicBezTo>
                    <a:pt x="634" y="1"/>
                    <a:pt x="1" y="634"/>
                    <a:pt x="1" y="1413"/>
                  </a:cubicBezTo>
                  <a:cubicBezTo>
                    <a:pt x="1" y="1605"/>
                    <a:pt x="39" y="1792"/>
                    <a:pt x="115" y="1968"/>
                  </a:cubicBezTo>
                  <a:cubicBezTo>
                    <a:pt x="138" y="2023"/>
                    <a:pt x="192" y="2056"/>
                    <a:pt x="248" y="2056"/>
                  </a:cubicBezTo>
                  <a:cubicBezTo>
                    <a:pt x="267" y="2056"/>
                    <a:pt x="286" y="2052"/>
                    <a:pt x="304" y="2044"/>
                  </a:cubicBezTo>
                  <a:cubicBezTo>
                    <a:pt x="378" y="2012"/>
                    <a:pt x="412" y="1927"/>
                    <a:pt x="380" y="1854"/>
                  </a:cubicBezTo>
                  <a:cubicBezTo>
                    <a:pt x="320" y="1714"/>
                    <a:pt x="290" y="1566"/>
                    <a:pt x="290" y="1413"/>
                  </a:cubicBezTo>
                  <a:cubicBezTo>
                    <a:pt x="290" y="794"/>
                    <a:pt x="793" y="290"/>
                    <a:pt x="1413" y="290"/>
                  </a:cubicBezTo>
                  <a:cubicBezTo>
                    <a:pt x="2031" y="290"/>
                    <a:pt x="2535" y="794"/>
                    <a:pt x="2535" y="1413"/>
                  </a:cubicBezTo>
                  <a:cubicBezTo>
                    <a:pt x="2535" y="2031"/>
                    <a:pt x="2031" y="2535"/>
                    <a:pt x="1413" y="2535"/>
                  </a:cubicBezTo>
                  <a:cubicBezTo>
                    <a:pt x="1172" y="2535"/>
                    <a:pt x="943" y="2460"/>
                    <a:pt x="749" y="2319"/>
                  </a:cubicBezTo>
                  <a:cubicBezTo>
                    <a:pt x="724" y="2300"/>
                    <a:pt x="694" y="2291"/>
                    <a:pt x="665" y="2291"/>
                  </a:cubicBezTo>
                  <a:cubicBezTo>
                    <a:pt x="620" y="2291"/>
                    <a:pt x="576" y="2311"/>
                    <a:pt x="548" y="2350"/>
                  </a:cubicBezTo>
                  <a:cubicBezTo>
                    <a:pt x="500" y="2414"/>
                    <a:pt x="515" y="2505"/>
                    <a:pt x="579" y="2552"/>
                  </a:cubicBezTo>
                  <a:cubicBezTo>
                    <a:pt x="822" y="2730"/>
                    <a:pt x="1110" y="2824"/>
                    <a:pt x="1412" y="2824"/>
                  </a:cubicBezTo>
                  <a:cubicBezTo>
                    <a:pt x="2190" y="2824"/>
                    <a:pt x="2824" y="2190"/>
                    <a:pt x="2824" y="1413"/>
                  </a:cubicBezTo>
                  <a:cubicBezTo>
                    <a:pt x="2824" y="634"/>
                    <a:pt x="2190" y="1"/>
                    <a:pt x="14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8"/>
            <p:cNvSpPr/>
            <p:nvPr/>
          </p:nvSpPr>
          <p:spPr>
            <a:xfrm>
              <a:off x="3642425" y="2077000"/>
              <a:ext cx="27075" cy="34250"/>
            </a:xfrm>
            <a:custGeom>
              <a:rect b="b" l="l" r="r" t="t"/>
              <a:pathLst>
                <a:path extrusionOk="0" h="1370" w="1083">
                  <a:moveTo>
                    <a:pt x="540" y="373"/>
                  </a:moveTo>
                  <a:lnTo>
                    <a:pt x="676" y="872"/>
                  </a:lnTo>
                  <a:lnTo>
                    <a:pt x="405" y="872"/>
                  </a:lnTo>
                  <a:lnTo>
                    <a:pt x="540" y="373"/>
                  </a:lnTo>
                  <a:close/>
                  <a:moveTo>
                    <a:pt x="540" y="0"/>
                  </a:moveTo>
                  <a:cubicBezTo>
                    <a:pt x="494" y="0"/>
                    <a:pt x="454" y="8"/>
                    <a:pt x="418" y="25"/>
                  </a:cubicBezTo>
                  <a:cubicBezTo>
                    <a:pt x="383" y="41"/>
                    <a:pt x="360" y="66"/>
                    <a:pt x="350" y="97"/>
                  </a:cubicBezTo>
                  <a:lnTo>
                    <a:pt x="3" y="1231"/>
                  </a:lnTo>
                  <a:cubicBezTo>
                    <a:pt x="1" y="1240"/>
                    <a:pt x="0" y="1247"/>
                    <a:pt x="0" y="1251"/>
                  </a:cubicBezTo>
                  <a:cubicBezTo>
                    <a:pt x="0" y="1283"/>
                    <a:pt x="20" y="1311"/>
                    <a:pt x="61" y="1335"/>
                  </a:cubicBezTo>
                  <a:cubicBezTo>
                    <a:pt x="101" y="1359"/>
                    <a:pt x="143" y="1370"/>
                    <a:pt x="187" y="1370"/>
                  </a:cubicBezTo>
                  <a:cubicBezTo>
                    <a:pt x="240" y="1370"/>
                    <a:pt x="271" y="1352"/>
                    <a:pt x="281" y="1316"/>
                  </a:cubicBezTo>
                  <a:lnTo>
                    <a:pt x="345" y="1084"/>
                  </a:lnTo>
                  <a:lnTo>
                    <a:pt x="738" y="1084"/>
                  </a:lnTo>
                  <a:lnTo>
                    <a:pt x="801" y="1316"/>
                  </a:lnTo>
                  <a:cubicBezTo>
                    <a:pt x="811" y="1352"/>
                    <a:pt x="843" y="1370"/>
                    <a:pt x="896" y="1370"/>
                  </a:cubicBezTo>
                  <a:cubicBezTo>
                    <a:pt x="939" y="1370"/>
                    <a:pt x="981" y="1359"/>
                    <a:pt x="1022" y="1335"/>
                  </a:cubicBezTo>
                  <a:cubicBezTo>
                    <a:pt x="1063" y="1311"/>
                    <a:pt x="1082" y="1283"/>
                    <a:pt x="1082" y="1251"/>
                  </a:cubicBezTo>
                  <a:cubicBezTo>
                    <a:pt x="1082" y="1247"/>
                    <a:pt x="1081" y="1240"/>
                    <a:pt x="1079" y="1231"/>
                  </a:cubicBezTo>
                  <a:lnTo>
                    <a:pt x="731" y="97"/>
                  </a:lnTo>
                  <a:cubicBezTo>
                    <a:pt x="720" y="66"/>
                    <a:pt x="698" y="41"/>
                    <a:pt x="663" y="25"/>
                  </a:cubicBezTo>
                  <a:cubicBezTo>
                    <a:pt x="627" y="8"/>
                    <a:pt x="587" y="0"/>
                    <a:pt x="5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8"/>
            <p:cNvSpPr/>
            <p:nvPr/>
          </p:nvSpPr>
          <p:spPr>
            <a:xfrm>
              <a:off x="3672250" y="2077575"/>
              <a:ext cx="22650" cy="34225"/>
            </a:xfrm>
            <a:custGeom>
              <a:rect b="b" l="l" r="r" t="t"/>
              <a:pathLst>
                <a:path extrusionOk="0" h="1369" w="906">
                  <a:moveTo>
                    <a:pt x="452" y="252"/>
                  </a:moveTo>
                  <a:cubicBezTo>
                    <a:pt x="562" y="252"/>
                    <a:pt x="616" y="313"/>
                    <a:pt x="616" y="436"/>
                  </a:cubicBezTo>
                  <a:lnTo>
                    <a:pt x="616" y="914"/>
                  </a:lnTo>
                  <a:cubicBezTo>
                    <a:pt x="616" y="1037"/>
                    <a:pt x="562" y="1099"/>
                    <a:pt x="452" y="1099"/>
                  </a:cubicBezTo>
                  <a:lnTo>
                    <a:pt x="289" y="1099"/>
                  </a:lnTo>
                  <a:lnTo>
                    <a:pt x="289" y="252"/>
                  </a:lnTo>
                  <a:close/>
                  <a:moveTo>
                    <a:pt x="126" y="1"/>
                  </a:moveTo>
                  <a:cubicBezTo>
                    <a:pt x="89" y="1"/>
                    <a:pt x="58" y="10"/>
                    <a:pt x="35" y="27"/>
                  </a:cubicBezTo>
                  <a:cubicBezTo>
                    <a:pt x="12" y="45"/>
                    <a:pt x="0" y="65"/>
                    <a:pt x="0" y="89"/>
                  </a:cubicBezTo>
                  <a:lnTo>
                    <a:pt x="0" y="1281"/>
                  </a:lnTo>
                  <a:cubicBezTo>
                    <a:pt x="0" y="1305"/>
                    <a:pt x="12" y="1325"/>
                    <a:pt x="35" y="1343"/>
                  </a:cubicBezTo>
                  <a:cubicBezTo>
                    <a:pt x="58" y="1360"/>
                    <a:pt x="89" y="1368"/>
                    <a:pt x="126" y="1368"/>
                  </a:cubicBezTo>
                  <a:lnTo>
                    <a:pt x="452" y="1368"/>
                  </a:lnTo>
                  <a:cubicBezTo>
                    <a:pt x="590" y="1368"/>
                    <a:pt x="700" y="1333"/>
                    <a:pt x="782" y="1263"/>
                  </a:cubicBezTo>
                  <a:cubicBezTo>
                    <a:pt x="864" y="1192"/>
                    <a:pt x="905" y="1079"/>
                    <a:pt x="905" y="927"/>
                  </a:cubicBezTo>
                  <a:lnTo>
                    <a:pt x="905" y="443"/>
                  </a:lnTo>
                  <a:cubicBezTo>
                    <a:pt x="905" y="291"/>
                    <a:pt x="864" y="179"/>
                    <a:pt x="782" y="108"/>
                  </a:cubicBezTo>
                  <a:cubicBezTo>
                    <a:pt x="700" y="37"/>
                    <a:pt x="590" y="1"/>
                    <a:pt x="4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1" name="Google Shape;2581;p88"/>
          <p:cNvGrpSpPr/>
          <p:nvPr/>
        </p:nvGrpSpPr>
        <p:grpSpPr>
          <a:xfrm>
            <a:off x="4811952" y="2037752"/>
            <a:ext cx="280783" cy="261015"/>
            <a:chOff x="3992750" y="2049200"/>
            <a:chExt cx="249275" cy="231725"/>
          </a:xfrm>
        </p:grpSpPr>
        <p:sp>
          <p:nvSpPr>
            <p:cNvPr id="2582" name="Google Shape;2582;p88"/>
            <p:cNvSpPr/>
            <p:nvPr/>
          </p:nvSpPr>
          <p:spPr>
            <a:xfrm>
              <a:off x="3992750" y="2096750"/>
              <a:ext cx="159100" cy="184175"/>
            </a:xfrm>
            <a:custGeom>
              <a:rect b="b" l="l" r="r" t="t"/>
              <a:pathLst>
                <a:path extrusionOk="0" h="7367" w="6364">
                  <a:moveTo>
                    <a:pt x="3759" y="290"/>
                  </a:moveTo>
                  <a:cubicBezTo>
                    <a:pt x="3772" y="290"/>
                    <a:pt x="3785" y="291"/>
                    <a:pt x="3798" y="294"/>
                  </a:cubicBezTo>
                  <a:cubicBezTo>
                    <a:pt x="3846" y="304"/>
                    <a:pt x="3886" y="333"/>
                    <a:pt x="3912" y="374"/>
                  </a:cubicBezTo>
                  <a:lnTo>
                    <a:pt x="5981" y="3651"/>
                  </a:lnTo>
                  <a:cubicBezTo>
                    <a:pt x="6034" y="3735"/>
                    <a:pt x="6008" y="3847"/>
                    <a:pt x="5924" y="3901"/>
                  </a:cubicBezTo>
                  <a:cubicBezTo>
                    <a:pt x="5896" y="3919"/>
                    <a:pt x="5863" y="3928"/>
                    <a:pt x="5830" y="3928"/>
                  </a:cubicBezTo>
                  <a:cubicBezTo>
                    <a:pt x="5816" y="3928"/>
                    <a:pt x="5802" y="3927"/>
                    <a:pt x="5788" y="3923"/>
                  </a:cubicBezTo>
                  <a:cubicBezTo>
                    <a:pt x="5741" y="3913"/>
                    <a:pt x="5701" y="3885"/>
                    <a:pt x="5675" y="3844"/>
                  </a:cubicBezTo>
                  <a:lnTo>
                    <a:pt x="4217" y="1534"/>
                  </a:lnTo>
                  <a:cubicBezTo>
                    <a:pt x="4190" y="1490"/>
                    <a:pt x="4143" y="1467"/>
                    <a:pt x="4095" y="1467"/>
                  </a:cubicBezTo>
                  <a:cubicBezTo>
                    <a:pt x="4068" y="1467"/>
                    <a:pt x="4042" y="1474"/>
                    <a:pt x="4017" y="1489"/>
                  </a:cubicBezTo>
                  <a:cubicBezTo>
                    <a:pt x="3951" y="1532"/>
                    <a:pt x="3930" y="1621"/>
                    <a:pt x="3972" y="1688"/>
                  </a:cubicBezTo>
                  <a:lnTo>
                    <a:pt x="5338" y="3850"/>
                  </a:lnTo>
                  <a:cubicBezTo>
                    <a:pt x="4879" y="3870"/>
                    <a:pt x="4422" y="3924"/>
                    <a:pt x="3973" y="4014"/>
                  </a:cubicBezTo>
                  <a:cubicBezTo>
                    <a:pt x="3557" y="4096"/>
                    <a:pt x="3143" y="4209"/>
                    <a:pt x="2742" y="4351"/>
                  </a:cubicBezTo>
                  <a:lnTo>
                    <a:pt x="1888" y="2997"/>
                  </a:lnTo>
                  <a:cubicBezTo>
                    <a:pt x="2190" y="2694"/>
                    <a:pt x="2471" y="2368"/>
                    <a:pt x="2726" y="2026"/>
                  </a:cubicBezTo>
                  <a:cubicBezTo>
                    <a:pt x="2997" y="1661"/>
                    <a:pt x="3242" y="1272"/>
                    <a:pt x="3455" y="869"/>
                  </a:cubicBezTo>
                  <a:lnTo>
                    <a:pt x="3655" y="1186"/>
                  </a:lnTo>
                  <a:cubicBezTo>
                    <a:pt x="3683" y="1229"/>
                    <a:pt x="3729" y="1253"/>
                    <a:pt x="3778" y="1253"/>
                  </a:cubicBezTo>
                  <a:cubicBezTo>
                    <a:pt x="3804" y="1253"/>
                    <a:pt x="3831" y="1246"/>
                    <a:pt x="3855" y="1231"/>
                  </a:cubicBezTo>
                  <a:cubicBezTo>
                    <a:pt x="3922" y="1189"/>
                    <a:pt x="3942" y="1099"/>
                    <a:pt x="3899" y="1031"/>
                  </a:cubicBezTo>
                  <a:lnTo>
                    <a:pt x="3606" y="566"/>
                  </a:lnTo>
                  <a:cubicBezTo>
                    <a:pt x="3553" y="482"/>
                    <a:pt x="3578" y="371"/>
                    <a:pt x="3663" y="318"/>
                  </a:cubicBezTo>
                  <a:cubicBezTo>
                    <a:pt x="3692" y="299"/>
                    <a:pt x="3726" y="290"/>
                    <a:pt x="3759" y="290"/>
                  </a:cubicBezTo>
                  <a:close/>
                  <a:moveTo>
                    <a:pt x="528" y="4428"/>
                  </a:moveTo>
                  <a:lnTo>
                    <a:pt x="748" y="4777"/>
                  </a:lnTo>
                  <a:lnTo>
                    <a:pt x="865" y="4963"/>
                  </a:lnTo>
                  <a:lnTo>
                    <a:pt x="676" y="5082"/>
                  </a:lnTo>
                  <a:lnTo>
                    <a:pt x="339" y="4549"/>
                  </a:lnTo>
                  <a:lnTo>
                    <a:pt x="528" y="4428"/>
                  </a:lnTo>
                  <a:close/>
                  <a:moveTo>
                    <a:pt x="1599" y="3077"/>
                  </a:moveTo>
                  <a:lnTo>
                    <a:pt x="2542" y="4571"/>
                  </a:lnTo>
                  <a:lnTo>
                    <a:pt x="1531" y="5209"/>
                  </a:lnTo>
                  <a:cubicBezTo>
                    <a:pt x="1509" y="5223"/>
                    <a:pt x="1483" y="5231"/>
                    <a:pt x="1457" y="5231"/>
                  </a:cubicBezTo>
                  <a:cubicBezTo>
                    <a:pt x="1447" y="5231"/>
                    <a:pt x="1436" y="5230"/>
                    <a:pt x="1426" y="5227"/>
                  </a:cubicBezTo>
                  <a:cubicBezTo>
                    <a:pt x="1389" y="5219"/>
                    <a:pt x="1358" y="5197"/>
                    <a:pt x="1337" y="5166"/>
                  </a:cubicBezTo>
                  <a:lnTo>
                    <a:pt x="940" y="4537"/>
                  </a:lnTo>
                  <a:lnTo>
                    <a:pt x="696" y="4147"/>
                  </a:lnTo>
                  <a:lnTo>
                    <a:pt x="695" y="4147"/>
                  </a:lnTo>
                  <a:lnTo>
                    <a:pt x="543" y="3909"/>
                  </a:lnTo>
                  <a:cubicBezTo>
                    <a:pt x="502" y="3843"/>
                    <a:pt x="522" y="3757"/>
                    <a:pt x="588" y="3714"/>
                  </a:cubicBezTo>
                  <a:lnTo>
                    <a:pt x="1599" y="3077"/>
                  </a:lnTo>
                  <a:close/>
                  <a:moveTo>
                    <a:pt x="3757" y="0"/>
                  </a:moveTo>
                  <a:cubicBezTo>
                    <a:pt x="3670" y="0"/>
                    <a:pt x="3584" y="25"/>
                    <a:pt x="3508" y="73"/>
                  </a:cubicBezTo>
                  <a:cubicBezTo>
                    <a:pt x="3402" y="141"/>
                    <a:pt x="3328" y="245"/>
                    <a:pt x="3301" y="367"/>
                  </a:cubicBezTo>
                  <a:cubicBezTo>
                    <a:pt x="3287" y="427"/>
                    <a:pt x="3286" y="487"/>
                    <a:pt x="3295" y="547"/>
                  </a:cubicBezTo>
                  <a:cubicBezTo>
                    <a:pt x="3068" y="1005"/>
                    <a:pt x="2799" y="1444"/>
                    <a:pt x="2494" y="1853"/>
                  </a:cubicBezTo>
                  <a:cubicBezTo>
                    <a:pt x="2255" y="2176"/>
                    <a:pt x="1989" y="2483"/>
                    <a:pt x="1706" y="2769"/>
                  </a:cubicBezTo>
                  <a:cubicBezTo>
                    <a:pt x="1682" y="2759"/>
                    <a:pt x="1656" y="2754"/>
                    <a:pt x="1630" y="2754"/>
                  </a:cubicBezTo>
                  <a:cubicBezTo>
                    <a:pt x="1596" y="2754"/>
                    <a:pt x="1561" y="2763"/>
                    <a:pt x="1530" y="2783"/>
                  </a:cubicBezTo>
                  <a:lnTo>
                    <a:pt x="433" y="3475"/>
                  </a:lnTo>
                  <a:cubicBezTo>
                    <a:pt x="234" y="3601"/>
                    <a:pt x="173" y="3867"/>
                    <a:pt x="300" y="4067"/>
                  </a:cubicBezTo>
                  <a:lnTo>
                    <a:pt x="374" y="4184"/>
                  </a:lnTo>
                  <a:lnTo>
                    <a:pt x="153" y="4324"/>
                  </a:lnTo>
                  <a:cubicBezTo>
                    <a:pt x="35" y="4398"/>
                    <a:pt x="0" y="4554"/>
                    <a:pt x="75" y="4671"/>
                  </a:cubicBezTo>
                  <a:lnTo>
                    <a:pt x="452" y="5268"/>
                  </a:lnTo>
                  <a:cubicBezTo>
                    <a:pt x="488" y="5325"/>
                    <a:pt x="543" y="5364"/>
                    <a:pt x="608" y="5379"/>
                  </a:cubicBezTo>
                  <a:cubicBezTo>
                    <a:pt x="628" y="5384"/>
                    <a:pt x="646" y="5386"/>
                    <a:pt x="665" y="5386"/>
                  </a:cubicBezTo>
                  <a:cubicBezTo>
                    <a:pt x="711" y="5386"/>
                    <a:pt x="757" y="5372"/>
                    <a:pt x="799" y="5347"/>
                  </a:cubicBezTo>
                  <a:lnTo>
                    <a:pt x="1020" y="5207"/>
                  </a:lnTo>
                  <a:lnTo>
                    <a:pt x="1094" y="5324"/>
                  </a:lnTo>
                  <a:cubicBezTo>
                    <a:pt x="1154" y="5422"/>
                    <a:pt x="1250" y="5488"/>
                    <a:pt x="1362" y="5514"/>
                  </a:cubicBezTo>
                  <a:cubicBezTo>
                    <a:pt x="1393" y="5521"/>
                    <a:pt x="1426" y="5524"/>
                    <a:pt x="1457" y="5524"/>
                  </a:cubicBezTo>
                  <a:cubicBezTo>
                    <a:pt x="1537" y="5524"/>
                    <a:pt x="1616" y="5502"/>
                    <a:pt x="1685" y="5458"/>
                  </a:cubicBezTo>
                  <a:lnTo>
                    <a:pt x="2332" y="5050"/>
                  </a:lnTo>
                  <a:lnTo>
                    <a:pt x="3570" y="7012"/>
                  </a:lnTo>
                  <a:lnTo>
                    <a:pt x="3545" y="7027"/>
                  </a:lnTo>
                  <a:cubicBezTo>
                    <a:pt x="3490" y="7061"/>
                    <a:pt x="3429" y="7078"/>
                    <a:pt x="3368" y="7078"/>
                  </a:cubicBezTo>
                  <a:cubicBezTo>
                    <a:pt x="3263" y="7078"/>
                    <a:pt x="3160" y="7029"/>
                    <a:pt x="3096" y="6938"/>
                  </a:cubicBezTo>
                  <a:lnTo>
                    <a:pt x="2180" y="5640"/>
                  </a:lnTo>
                  <a:cubicBezTo>
                    <a:pt x="2151" y="5599"/>
                    <a:pt x="2107" y="5578"/>
                    <a:pt x="2061" y="5578"/>
                  </a:cubicBezTo>
                  <a:cubicBezTo>
                    <a:pt x="2032" y="5578"/>
                    <a:pt x="2003" y="5587"/>
                    <a:pt x="1978" y="5605"/>
                  </a:cubicBezTo>
                  <a:cubicBezTo>
                    <a:pt x="1913" y="5651"/>
                    <a:pt x="1897" y="5741"/>
                    <a:pt x="1943" y="5806"/>
                  </a:cubicBezTo>
                  <a:lnTo>
                    <a:pt x="2860" y="7104"/>
                  </a:lnTo>
                  <a:cubicBezTo>
                    <a:pt x="2981" y="7275"/>
                    <a:pt x="3172" y="7366"/>
                    <a:pt x="3369" y="7366"/>
                  </a:cubicBezTo>
                  <a:cubicBezTo>
                    <a:pt x="3482" y="7366"/>
                    <a:pt x="3597" y="7335"/>
                    <a:pt x="3700" y="7271"/>
                  </a:cubicBezTo>
                  <a:lnTo>
                    <a:pt x="3821" y="7195"/>
                  </a:lnTo>
                  <a:cubicBezTo>
                    <a:pt x="3902" y="7143"/>
                    <a:pt x="3926" y="7034"/>
                    <a:pt x="3874" y="6953"/>
                  </a:cubicBezTo>
                  <a:lnTo>
                    <a:pt x="2576" y="4895"/>
                  </a:lnTo>
                  <a:lnTo>
                    <a:pt x="2781" y="4765"/>
                  </a:lnTo>
                  <a:cubicBezTo>
                    <a:pt x="2836" y="4732"/>
                    <a:pt x="2867" y="4673"/>
                    <a:pt x="2869" y="4613"/>
                  </a:cubicBezTo>
                  <a:cubicBezTo>
                    <a:pt x="3247" y="4481"/>
                    <a:pt x="3637" y="4375"/>
                    <a:pt x="4029" y="4298"/>
                  </a:cubicBezTo>
                  <a:cubicBezTo>
                    <a:pt x="4532" y="4197"/>
                    <a:pt x="5047" y="4142"/>
                    <a:pt x="5560" y="4133"/>
                  </a:cubicBezTo>
                  <a:cubicBezTo>
                    <a:pt x="5608" y="4167"/>
                    <a:pt x="5664" y="4192"/>
                    <a:pt x="5725" y="4205"/>
                  </a:cubicBezTo>
                  <a:cubicBezTo>
                    <a:pt x="5759" y="4213"/>
                    <a:pt x="5794" y="4217"/>
                    <a:pt x="5828" y="4217"/>
                  </a:cubicBezTo>
                  <a:cubicBezTo>
                    <a:pt x="5916" y="4217"/>
                    <a:pt x="6002" y="4193"/>
                    <a:pt x="6078" y="4144"/>
                  </a:cubicBezTo>
                  <a:cubicBezTo>
                    <a:pt x="6297" y="4007"/>
                    <a:pt x="6363" y="3715"/>
                    <a:pt x="6224" y="3496"/>
                  </a:cubicBezTo>
                  <a:lnTo>
                    <a:pt x="4156" y="220"/>
                  </a:lnTo>
                  <a:cubicBezTo>
                    <a:pt x="4089" y="114"/>
                    <a:pt x="3986" y="40"/>
                    <a:pt x="3862" y="12"/>
                  </a:cubicBezTo>
                  <a:cubicBezTo>
                    <a:pt x="3827" y="4"/>
                    <a:pt x="3792" y="0"/>
                    <a:pt x="3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8"/>
            <p:cNvSpPr/>
            <p:nvPr/>
          </p:nvSpPr>
          <p:spPr>
            <a:xfrm>
              <a:off x="4018500" y="2190950"/>
              <a:ext cx="22650" cy="20825"/>
            </a:xfrm>
            <a:custGeom>
              <a:rect b="b" l="l" r="r" t="t"/>
              <a:pathLst>
                <a:path extrusionOk="0" h="833" w="906">
                  <a:moveTo>
                    <a:pt x="475" y="289"/>
                  </a:moveTo>
                  <a:cubicBezTo>
                    <a:pt x="485" y="289"/>
                    <a:pt x="495" y="290"/>
                    <a:pt x="504" y="293"/>
                  </a:cubicBezTo>
                  <a:cubicBezTo>
                    <a:pt x="537" y="300"/>
                    <a:pt x="566" y="320"/>
                    <a:pt x="583" y="349"/>
                  </a:cubicBezTo>
                  <a:cubicBezTo>
                    <a:pt x="602" y="377"/>
                    <a:pt x="608" y="411"/>
                    <a:pt x="599" y="444"/>
                  </a:cubicBezTo>
                  <a:cubicBezTo>
                    <a:pt x="592" y="478"/>
                    <a:pt x="573" y="506"/>
                    <a:pt x="544" y="524"/>
                  </a:cubicBezTo>
                  <a:cubicBezTo>
                    <a:pt x="523" y="537"/>
                    <a:pt x="499" y="544"/>
                    <a:pt x="476" y="544"/>
                  </a:cubicBezTo>
                  <a:cubicBezTo>
                    <a:pt x="466" y="544"/>
                    <a:pt x="457" y="543"/>
                    <a:pt x="448" y="541"/>
                  </a:cubicBezTo>
                  <a:cubicBezTo>
                    <a:pt x="414" y="533"/>
                    <a:pt x="387" y="513"/>
                    <a:pt x="368" y="484"/>
                  </a:cubicBezTo>
                  <a:cubicBezTo>
                    <a:pt x="331" y="426"/>
                    <a:pt x="349" y="347"/>
                    <a:pt x="408" y="309"/>
                  </a:cubicBezTo>
                  <a:cubicBezTo>
                    <a:pt x="429" y="296"/>
                    <a:pt x="451" y="289"/>
                    <a:pt x="475" y="289"/>
                  </a:cubicBezTo>
                  <a:close/>
                  <a:moveTo>
                    <a:pt x="473" y="1"/>
                  </a:moveTo>
                  <a:cubicBezTo>
                    <a:pt x="396" y="1"/>
                    <a:pt x="321" y="22"/>
                    <a:pt x="254" y="65"/>
                  </a:cubicBezTo>
                  <a:cubicBezTo>
                    <a:pt x="60" y="187"/>
                    <a:pt x="1" y="445"/>
                    <a:pt x="124" y="639"/>
                  </a:cubicBezTo>
                  <a:cubicBezTo>
                    <a:pt x="183" y="733"/>
                    <a:pt x="276" y="798"/>
                    <a:pt x="385" y="823"/>
                  </a:cubicBezTo>
                  <a:cubicBezTo>
                    <a:pt x="414" y="829"/>
                    <a:pt x="446" y="833"/>
                    <a:pt x="477" y="833"/>
                  </a:cubicBezTo>
                  <a:cubicBezTo>
                    <a:pt x="554" y="833"/>
                    <a:pt x="630" y="811"/>
                    <a:pt x="698" y="768"/>
                  </a:cubicBezTo>
                  <a:cubicBezTo>
                    <a:pt x="792" y="710"/>
                    <a:pt x="858" y="617"/>
                    <a:pt x="881" y="508"/>
                  </a:cubicBezTo>
                  <a:cubicBezTo>
                    <a:pt x="906" y="400"/>
                    <a:pt x="887" y="289"/>
                    <a:pt x="828" y="194"/>
                  </a:cubicBezTo>
                  <a:cubicBezTo>
                    <a:pt x="768" y="101"/>
                    <a:pt x="676" y="35"/>
                    <a:pt x="568" y="11"/>
                  </a:cubicBezTo>
                  <a:cubicBezTo>
                    <a:pt x="536" y="4"/>
                    <a:pt x="505" y="1"/>
                    <a:pt x="4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8"/>
            <p:cNvSpPr/>
            <p:nvPr/>
          </p:nvSpPr>
          <p:spPr>
            <a:xfrm>
              <a:off x="4128725" y="2049200"/>
              <a:ext cx="113300" cy="106850"/>
            </a:xfrm>
            <a:custGeom>
              <a:rect b="b" l="l" r="r" t="t"/>
              <a:pathLst>
                <a:path extrusionOk="0" h="4274" w="4532">
                  <a:moveTo>
                    <a:pt x="2322" y="0"/>
                  </a:moveTo>
                  <a:cubicBezTo>
                    <a:pt x="1932" y="0"/>
                    <a:pt x="1541" y="107"/>
                    <a:pt x="1194" y="324"/>
                  </a:cubicBezTo>
                  <a:cubicBezTo>
                    <a:pt x="388" y="826"/>
                    <a:pt x="10" y="1811"/>
                    <a:pt x="270" y="2721"/>
                  </a:cubicBezTo>
                  <a:lnTo>
                    <a:pt x="26" y="3387"/>
                  </a:lnTo>
                  <a:cubicBezTo>
                    <a:pt x="1" y="3457"/>
                    <a:pt x="9" y="3533"/>
                    <a:pt x="49" y="3597"/>
                  </a:cubicBezTo>
                  <a:cubicBezTo>
                    <a:pt x="88" y="3659"/>
                    <a:pt x="154" y="3700"/>
                    <a:pt x="228" y="3707"/>
                  </a:cubicBezTo>
                  <a:lnTo>
                    <a:pt x="957" y="3778"/>
                  </a:lnTo>
                  <a:cubicBezTo>
                    <a:pt x="1352" y="4107"/>
                    <a:pt x="1835" y="4273"/>
                    <a:pt x="2322" y="4273"/>
                  </a:cubicBezTo>
                  <a:cubicBezTo>
                    <a:pt x="2716" y="4273"/>
                    <a:pt x="3112" y="4164"/>
                    <a:pt x="3463" y="3942"/>
                  </a:cubicBezTo>
                  <a:cubicBezTo>
                    <a:pt x="3943" y="3639"/>
                    <a:pt x="4277" y="3168"/>
                    <a:pt x="4404" y="2616"/>
                  </a:cubicBezTo>
                  <a:cubicBezTo>
                    <a:pt x="4532" y="2062"/>
                    <a:pt x="4437" y="1494"/>
                    <a:pt x="4139" y="1011"/>
                  </a:cubicBezTo>
                  <a:cubicBezTo>
                    <a:pt x="4112" y="967"/>
                    <a:pt x="4064" y="943"/>
                    <a:pt x="4016" y="943"/>
                  </a:cubicBezTo>
                  <a:cubicBezTo>
                    <a:pt x="3990" y="943"/>
                    <a:pt x="3964" y="950"/>
                    <a:pt x="3941" y="965"/>
                  </a:cubicBezTo>
                  <a:cubicBezTo>
                    <a:pt x="3873" y="1007"/>
                    <a:pt x="3851" y="1096"/>
                    <a:pt x="3893" y="1163"/>
                  </a:cubicBezTo>
                  <a:cubicBezTo>
                    <a:pt x="4151" y="1580"/>
                    <a:pt x="4233" y="2073"/>
                    <a:pt x="4124" y="2550"/>
                  </a:cubicBezTo>
                  <a:cubicBezTo>
                    <a:pt x="4014" y="3028"/>
                    <a:pt x="3725" y="3435"/>
                    <a:pt x="3309" y="3697"/>
                  </a:cubicBezTo>
                  <a:cubicBezTo>
                    <a:pt x="3005" y="3890"/>
                    <a:pt x="2663" y="3984"/>
                    <a:pt x="2323" y="3984"/>
                  </a:cubicBezTo>
                  <a:cubicBezTo>
                    <a:pt x="1900" y="3984"/>
                    <a:pt x="1479" y="3838"/>
                    <a:pt x="1137" y="3551"/>
                  </a:cubicBezTo>
                  <a:cubicBezTo>
                    <a:pt x="1096" y="3516"/>
                    <a:pt x="1048" y="3496"/>
                    <a:pt x="995" y="3491"/>
                  </a:cubicBezTo>
                  <a:lnTo>
                    <a:pt x="321" y="3425"/>
                  </a:lnTo>
                  <a:lnTo>
                    <a:pt x="545" y="2812"/>
                  </a:lnTo>
                  <a:cubicBezTo>
                    <a:pt x="563" y="2760"/>
                    <a:pt x="565" y="2704"/>
                    <a:pt x="550" y="2651"/>
                  </a:cubicBezTo>
                  <a:cubicBezTo>
                    <a:pt x="321" y="1861"/>
                    <a:pt x="649" y="1005"/>
                    <a:pt x="1347" y="569"/>
                  </a:cubicBezTo>
                  <a:cubicBezTo>
                    <a:pt x="1647" y="382"/>
                    <a:pt x="1985" y="290"/>
                    <a:pt x="2322" y="290"/>
                  </a:cubicBezTo>
                  <a:cubicBezTo>
                    <a:pt x="2742" y="290"/>
                    <a:pt x="3161" y="433"/>
                    <a:pt x="3503" y="716"/>
                  </a:cubicBezTo>
                  <a:cubicBezTo>
                    <a:pt x="3531" y="738"/>
                    <a:pt x="3563" y="749"/>
                    <a:pt x="3595" y="749"/>
                  </a:cubicBezTo>
                  <a:cubicBezTo>
                    <a:pt x="3637" y="749"/>
                    <a:pt x="3678" y="731"/>
                    <a:pt x="3707" y="697"/>
                  </a:cubicBezTo>
                  <a:cubicBezTo>
                    <a:pt x="3758" y="635"/>
                    <a:pt x="3749" y="544"/>
                    <a:pt x="3688" y="493"/>
                  </a:cubicBezTo>
                  <a:cubicBezTo>
                    <a:pt x="3293" y="167"/>
                    <a:pt x="2809" y="0"/>
                    <a:pt x="2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8"/>
            <p:cNvSpPr/>
            <p:nvPr/>
          </p:nvSpPr>
          <p:spPr>
            <a:xfrm>
              <a:off x="4159250" y="2076200"/>
              <a:ext cx="52750" cy="52050"/>
            </a:xfrm>
            <a:custGeom>
              <a:rect b="b" l="l" r="r" t="t"/>
              <a:pathLst>
                <a:path extrusionOk="0" h="2082" w="2110">
                  <a:moveTo>
                    <a:pt x="1950" y="0"/>
                  </a:moveTo>
                  <a:cubicBezTo>
                    <a:pt x="1913" y="0"/>
                    <a:pt x="1877" y="14"/>
                    <a:pt x="1849" y="42"/>
                  </a:cubicBezTo>
                  <a:lnTo>
                    <a:pt x="57" y="1835"/>
                  </a:lnTo>
                  <a:cubicBezTo>
                    <a:pt x="0" y="1891"/>
                    <a:pt x="0" y="1983"/>
                    <a:pt x="57" y="2039"/>
                  </a:cubicBezTo>
                  <a:cubicBezTo>
                    <a:pt x="85" y="2067"/>
                    <a:pt x="122" y="2082"/>
                    <a:pt x="159" y="2082"/>
                  </a:cubicBezTo>
                  <a:cubicBezTo>
                    <a:pt x="196" y="2082"/>
                    <a:pt x="233" y="2067"/>
                    <a:pt x="261" y="2039"/>
                  </a:cubicBezTo>
                  <a:lnTo>
                    <a:pt x="2053" y="247"/>
                  </a:lnTo>
                  <a:cubicBezTo>
                    <a:pt x="2110" y="190"/>
                    <a:pt x="2110" y="99"/>
                    <a:pt x="2053" y="42"/>
                  </a:cubicBezTo>
                  <a:cubicBezTo>
                    <a:pt x="2025" y="14"/>
                    <a:pt x="1988" y="0"/>
                    <a:pt x="19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8"/>
            <p:cNvSpPr/>
            <p:nvPr/>
          </p:nvSpPr>
          <p:spPr>
            <a:xfrm>
              <a:off x="4159000" y="2075600"/>
              <a:ext cx="23650" cy="23650"/>
            </a:xfrm>
            <a:custGeom>
              <a:rect b="b" l="l" r="r" t="t"/>
              <a:pathLst>
                <a:path extrusionOk="0" h="946" w="946">
                  <a:moveTo>
                    <a:pt x="473" y="288"/>
                  </a:moveTo>
                  <a:cubicBezTo>
                    <a:pt x="574" y="288"/>
                    <a:pt x="656" y="372"/>
                    <a:pt x="656" y="473"/>
                  </a:cubicBezTo>
                  <a:cubicBezTo>
                    <a:pt x="656" y="574"/>
                    <a:pt x="574" y="657"/>
                    <a:pt x="473" y="657"/>
                  </a:cubicBezTo>
                  <a:cubicBezTo>
                    <a:pt x="371" y="657"/>
                    <a:pt x="289" y="574"/>
                    <a:pt x="289" y="473"/>
                  </a:cubicBezTo>
                  <a:cubicBezTo>
                    <a:pt x="289" y="372"/>
                    <a:pt x="371" y="288"/>
                    <a:pt x="473" y="288"/>
                  </a:cubicBezTo>
                  <a:close/>
                  <a:moveTo>
                    <a:pt x="473" y="0"/>
                  </a:moveTo>
                  <a:cubicBezTo>
                    <a:pt x="212" y="0"/>
                    <a:pt x="0" y="212"/>
                    <a:pt x="0" y="473"/>
                  </a:cubicBezTo>
                  <a:cubicBezTo>
                    <a:pt x="0" y="734"/>
                    <a:pt x="212" y="946"/>
                    <a:pt x="473" y="946"/>
                  </a:cubicBezTo>
                  <a:cubicBezTo>
                    <a:pt x="733" y="946"/>
                    <a:pt x="945" y="734"/>
                    <a:pt x="945" y="473"/>
                  </a:cubicBezTo>
                  <a:cubicBezTo>
                    <a:pt x="945" y="212"/>
                    <a:pt x="733" y="0"/>
                    <a:pt x="4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8"/>
            <p:cNvSpPr/>
            <p:nvPr/>
          </p:nvSpPr>
          <p:spPr>
            <a:xfrm>
              <a:off x="4189375" y="2106000"/>
              <a:ext cx="23675" cy="23675"/>
            </a:xfrm>
            <a:custGeom>
              <a:rect b="b" l="l" r="r" t="t"/>
              <a:pathLst>
                <a:path extrusionOk="0" h="947" w="947">
                  <a:moveTo>
                    <a:pt x="474" y="289"/>
                  </a:moveTo>
                  <a:cubicBezTo>
                    <a:pt x="575" y="289"/>
                    <a:pt x="658" y="371"/>
                    <a:pt x="658" y="473"/>
                  </a:cubicBezTo>
                  <a:cubicBezTo>
                    <a:pt x="658" y="575"/>
                    <a:pt x="575" y="657"/>
                    <a:pt x="474" y="657"/>
                  </a:cubicBezTo>
                  <a:cubicBezTo>
                    <a:pt x="372" y="657"/>
                    <a:pt x="290" y="575"/>
                    <a:pt x="290" y="473"/>
                  </a:cubicBezTo>
                  <a:cubicBezTo>
                    <a:pt x="290" y="371"/>
                    <a:pt x="372" y="289"/>
                    <a:pt x="474" y="289"/>
                  </a:cubicBezTo>
                  <a:close/>
                  <a:moveTo>
                    <a:pt x="474" y="0"/>
                  </a:moveTo>
                  <a:cubicBezTo>
                    <a:pt x="213" y="0"/>
                    <a:pt x="1" y="212"/>
                    <a:pt x="1" y="473"/>
                  </a:cubicBezTo>
                  <a:cubicBezTo>
                    <a:pt x="1" y="733"/>
                    <a:pt x="213" y="946"/>
                    <a:pt x="474" y="946"/>
                  </a:cubicBezTo>
                  <a:cubicBezTo>
                    <a:pt x="734" y="946"/>
                    <a:pt x="947" y="733"/>
                    <a:pt x="947" y="473"/>
                  </a:cubicBezTo>
                  <a:cubicBezTo>
                    <a:pt x="947" y="212"/>
                    <a:pt x="734"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8" name="Google Shape;2588;p88"/>
          <p:cNvGrpSpPr/>
          <p:nvPr/>
        </p:nvGrpSpPr>
        <p:grpSpPr>
          <a:xfrm>
            <a:off x="3289490" y="2031078"/>
            <a:ext cx="277770" cy="274363"/>
            <a:chOff x="3086500" y="2043275"/>
            <a:chExt cx="246600" cy="243575"/>
          </a:xfrm>
        </p:grpSpPr>
        <p:sp>
          <p:nvSpPr>
            <p:cNvPr id="2589" name="Google Shape;2589;p88"/>
            <p:cNvSpPr/>
            <p:nvPr/>
          </p:nvSpPr>
          <p:spPr>
            <a:xfrm>
              <a:off x="3149125" y="2255625"/>
              <a:ext cx="23750" cy="23775"/>
            </a:xfrm>
            <a:custGeom>
              <a:rect b="b" l="l" r="r" t="t"/>
              <a:pathLst>
                <a:path extrusionOk="0" h="951" w="950">
                  <a:moveTo>
                    <a:pt x="474" y="290"/>
                  </a:moveTo>
                  <a:cubicBezTo>
                    <a:pt x="577" y="290"/>
                    <a:pt x="659" y="374"/>
                    <a:pt x="659" y="476"/>
                  </a:cubicBezTo>
                  <a:cubicBezTo>
                    <a:pt x="659" y="577"/>
                    <a:pt x="577" y="661"/>
                    <a:pt x="474" y="661"/>
                  </a:cubicBezTo>
                  <a:cubicBezTo>
                    <a:pt x="373" y="661"/>
                    <a:pt x="289" y="577"/>
                    <a:pt x="289" y="476"/>
                  </a:cubicBezTo>
                  <a:cubicBezTo>
                    <a:pt x="289" y="374"/>
                    <a:pt x="373" y="290"/>
                    <a:pt x="474" y="290"/>
                  </a:cubicBezTo>
                  <a:close/>
                  <a:moveTo>
                    <a:pt x="474" y="0"/>
                  </a:moveTo>
                  <a:cubicBezTo>
                    <a:pt x="213" y="0"/>
                    <a:pt x="0" y="213"/>
                    <a:pt x="0" y="476"/>
                  </a:cubicBezTo>
                  <a:cubicBezTo>
                    <a:pt x="0" y="738"/>
                    <a:pt x="213" y="951"/>
                    <a:pt x="474" y="951"/>
                  </a:cubicBezTo>
                  <a:cubicBezTo>
                    <a:pt x="737" y="951"/>
                    <a:pt x="949" y="738"/>
                    <a:pt x="949" y="476"/>
                  </a:cubicBezTo>
                  <a:cubicBezTo>
                    <a:pt x="949" y="213"/>
                    <a:pt x="737"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8"/>
            <p:cNvSpPr/>
            <p:nvPr/>
          </p:nvSpPr>
          <p:spPr>
            <a:xfrm>
              <a:off x="3246750" y="2255625"/>
              <a:ext cx="23750" cy="23775"/>
            </a:xfrm>
            <a:custGeom>
              <a:rect b="b" l="l" r="r" t="t"/>
              <a:pathLst>
                <a:path extrusionOk="0" h="951" w="950">
                  <a:moveTo>
                    <a:pt x="475" y="290"/>
                  </a:moveTo>
                  <a:cubicBezTo>
                    <a:pt x="577" y="290"/>
                    <a:pt x="660" y="374"/>
                    <a:pt x="660" y="476"/>
                  </a:cubicBezTo>
                  <a:cubicBezTo>
                    <a:pt x="660" y="577"/>
                    <a:pt x="577" y="661"/>
                    <a:pt x="475" y="661"/>
                  </a:cubicBezTo>
                  <a:cubicBezTo>
                    <a:pt x="372" y="661"/>
                    <a:pt x="290" y="577"/>
                    <a:pt x="290" y="476"/>
                  </a:cubicBezTo>
                  <a:cubicBezTo>
                    <a:pt x="290" y="374"/>
                    <a:pt x="373" y="290"/>
                    <a:pt x="475" y="290"/>
                  </a:cubicBezTo>
                  <a:close/>
                  <a:moveTo>
                    <a:pt x="475" y="0"/>
                  </a:moveTo>
                  <a:cubicBezTo>
                    <a:pt x="213" y="0"/>
                    <a:pt x="0" y="213"/>
                    <a:pt x="0" y="476"/>
                  </a:cubicBezTo>
                  <a:cubicBezTo>
                    <a:pt x="0" y="738"/>
                    <a:pt x="213" y="951"/>
                    <a:pt x="475" y="951"/>
                  </a:cubicBezTo>
                  <a:cubicBezTo>
                    <a:pt x="736" y="951"/>
                    <a:pt x="949" y="738"/>
                    <a:pt x="949" y="476"/>
                  </a:cubicBezTo>
                  <a:cubicBezTo>
                    <a:pt x="949" y="213"/>
                    <a:pt x="736" y="0"/>
                    <a:pt x="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8"/>
            <p:cNvSpPr/>
            <p:nvPr/>
          </p:nvSpPr>
          <p:spPr>
            <a:xfrm>
              <a:off x="3280950" y="2255625"/>
              <a:ext cx="23775" cy="23775"/>
            </a:xfrm>
            <a:custGeom>
              <a:rect b="b" l="l" r="r" t="t"/>
              <a:pathLst>
                <a:path extrusionOk="0" h="951" w="951">
                  <a:moveTo>
                    <a:pt x="475" y="290"/>
                  </a:moveTo>
                  <a:cubicBezTo>
                    <a:pt x="578" y="290"/>
                    <a:pt x="660" y="374"/>
                    <a:pt x="660" y="476"/>
                  </a:cubicBezTo>
                  <a:cubicBezTo>
                    <a:pt x="660" y="577"/>
                    <a:pt x="578" y="661"/>
                    <a:pt x="475" y="661"/>
                  </a:cubicBezTo>
                  <a:cubicBezTo>
                    <a:pt x="373" y="661"/>
                    <a:pt x="290" y="577"/>
                    <a:pt x="290" y="476"/>
                  </a:cubicBezTo>
                  <a:cubicBezTo>
                    <a:pt x="290" y="374"/>
                    <a:pt x="373" y="290"/>
                    <a:pt x="475" y="290"/>
                  </a:cubicBezTo>
                  <a:close/>
                  <a:moveTo>
                    <a:pt x="475" y="0"/>
                  </a:moveTo>
                  <a:cubicBezTo>
                    <a:pt x="214" y="0"/>
                    <a:pt x="1" y="213"/>
                    <a:pt x="1" y="476"/>
                  </a:cubicBezTo>
                  <a:cubicBezTo>
                    <a:pt x="1" y="738"/>
                    <a:pt x="214" y="951"/>
                    <a:pt x="475" y="951"/>
                  </a:cubicBezTo>
                  <a:cubicBezTo>
                    <a:pt x="737" y="951"/>
                    <a:pt x="950" y="738"/>
                    <a:pt x="950" y="476"/>
                  </a:cubicBezTo>
                  <a:cubicBezTo>
                    <a:pt x="950" y="213"/>
                    <a:pt x="737" y="0"/>
                    <a:pt x="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8"/>
            <p:cNvSpPr/>
            <p:nvPr/>
          </p:nvSpPr>
          <p:spPr>
            <a:xfrm>
              <a:off x="3116100" y="2255625"/>
              <a:ext cx="23750" cy="23775"/>
            </a:xfrm>
            <a:custGeom>
              <a:rect b="b" l="l" r="r" t="t"/>
              <a:pathLst>
                <a:path extrusionOk="0" h="951" w="950">
                  <a:moveTo>
                    <a:pt x="476" y="290"/>
                  </a:moveTo>
                  <a:cubicBezTo>
                    <a:pt x="578" y="290"/>
                    <a:pt x="661" y="374"/>
                    <a:pt x="661" y="476"/>
                  </a:cubicBezTo>
                  <a:cubicBezTo>
                    <a:pt x="661" y="577"/>
                    <a:pt x="578" y="661"/>
                    <a:pt x="476" y="661"/>
                  </a:cubicBezTo>
                  <a:cubicBezTo>
                    <a:pt x="373" y="661"/>
                    <a:pt x="291" y="577"/>
                    <a:pt x="291" y="476"/>
                  </a:cubicBezTo>
                  <a:cubicBezTo>
                    <a:pt x="291" y="374"/>
                    <a:pt x="373" y="290"/>
                    <a:pt x="476" y="290"/>
                  </a:cubicBezTo>
                  <a:close/>
                  <a:moveTo>
                    <a:pt x="476" y="0"/>
                  </a:moveTo>
                  <a:cubicBezTo>
                    <a:pt x="214" y="0"/>
                    <a:pt x="1" y="213"/>
                    <a:pt x="1" y="476"/>
                  </a:cubicBezTo>
                  <a:cubicBezTo>
                    <a:pt x="1" y="738"/>
                    <a:pt x="214" y="951"/>
                    <a:pt x="476" y="951"/>
                  </a:cubicBezTo>
                  <a:cubicBezTo>
                    <a:pt x="737" y="951"/>
                    <a:pt x="950" y="738"/>
                    <a:pt x="950" y="476"/>
                  </a:cubicBezTo>
                  <a:cubicBezTo>
                    <a:pt x="950" y="213"/>
                    <a:pt x="737" y="0"/>
                    <a:pt x="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8"/>
            <p:cNvSpPr/>
            <p:nvPr/>
          </p:nvSpPr>
          <p:spPr>
            <a:xfrm>
              <a:off x="3181850" y="2123925"/>
              <a:ext cx="55925" cy="55950"/>
            </a:xfrm>
            <a:custGeom>
              <a:rect b="b" l="l" r="r" t="t"/>
              <a:pathLst>
                <a:path extrusionOk="0" h="2238" w="2237">
                  <a:moveTo>
                    <a:pt x="1118" y="291"/>
                  </a:moveTo>
                  <a:cubicBezTo>
                    <a:pt x="1575" y="291"/>
                    <a:pt x="1946" y="662"/>
                    <a:pt x="1946" y="1119"/>
                  </a:cubicBezTo>
                  <a:cubicBezTo>
                    <a:pt x="1946" y="1575"/>
                    <a:pt x="1575" y="1948"/>
                    <a:pt x="1118" y="1948"/>
                  </a:cubicBezTo>
                  <a:cubicBezTo>
                    <a:pt x="662" y="1948"/>
                    <a:pt x="290" y="1576"/>
                    <a:pt x="290" y="1119"/>
                  </a:cubicBezTo>
                  <a:cubicBezTo>
                    <a:pt x="290" y="662"/>
                    <a:pt x="662" y="291"/>
                    <a:pt x="1118" y="291"/>
                  </a:cubicBezTo>
                  <a:close/>
                  <a:moveTo>
                    <a:pt x="1118" y="1"/>
                  </a:moveTo>
                  <a:cubicBezTo>
                    <a:pt x="502" y="1"/>
                    <a:pt x="0" y="503"/>
                    <a:pt x="0" y="1119"/>
                  </a:cubicBezTo>
                  <a:cubicBezTo>
                    <a:pt x="0" y="1736"/>
                    <a:pt x="502" y="2238"/>
                    <a:pt x="1118" y="2238"/>
                  </a:cubicBezTo>
                  <a:cubicBezTo>
                    <a:pt x="1734" y="2238"/>
                    <a:pt x="2236" y="1736"/>
                    <a:pt x="2236" y="1119"/>
                  </a:cubicBezTo>
                  <a:cubicBezTo>
                    <a:pt x="2236" y="503"/>
                    <a:pt x="1734" y="1"/>
                    <a:pt x="11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8"/>
            <p:cNvSpPr/>
            <p:nvPr/>
          </p:nvSpPr>
          <p:spPr>
            <a:xfrm>
              <a:off x="3086500" y="2043275"/>
              <a:ext cx="246600" cy="194200"/>
            </a:xfrm>
            <a:custGeom>
              <a:rect b="b" l="l" r="r" t="t"/>
              <a:pathLst>
                <a:path extrusionOk="0" h="7768" w="9864">
                  <a:moveTo>
                    <a:pt x="3154" y="1141"/>
                  </a:moveTo>
                  <a:cubicBezTo>
                    <a:pt x="3189" y="1141"/>
                    <a:pt x="3218" y="1169"/>
                    <a:pt x="3218" y="1205"/>
                  </a:cubicBezTo>
                  <a:lnTo>
                    <a:pt x="3218" y="1795"/>
                  </a:lnTo>
                  <a:cubicBezTo>
                    <a:pt x="3218" y="1796"/>
                    <a:pt x="3218" y="1797"/>
                    <a:pt x="3218" y="1797"/>
                  </a:cubicBezTo>
                  <a:lnTo>
                    <a:pt x="3218" y="2291"/>
                  </a:lnTo>
                  <a:cubicBezTo>
                    <a:pt x="3218" y="2326"/>
                    <a:pt x="3189" y="2355"/>
                    <a:pt x="3154" y="2355"/>
                  </a:cubicBezTo>
                  <a:lnTo>
                    <a:pt x="2312" y="2355"/>
                  </a:lnTo>
                  <a:lnTo>
                    <a:pt x="2312" y="1141"/>
                  </a:lnTo>
                  <a:close/>
                  <a:moveTo>
                    <a:pt x="7553" y="1141"/>
                  </a:moveTo>
                  <a:lnTo>
                    <a:pt x="7553" y="2355"/>
                  </a:lnTo>
                  <a:lnTo>
                    <a:pt x="6710" y="2355"/>
                  </a:lnTo>
                  <a:cubicBezTo>
                    <a:pt x="6675" y="2355"/>
                    <a:pt x="6647" y="2326"/>
                    <a:pt x="6647" y="2291"/>
                  </a:cubicBezTo>
                  <a:lnTo>
                    <a:pt x="6647" y="1797"/>
                  </a:lnTo>
                  <a:lnTo>
                    <a:pt x="6647" y="1795"/>
                  </a:lnTo>
                  <a:lnTo>
                    <a:pt x="6647" y="1205"/>
                  </a:lnTo>
                  <a:cubicBezTo>
                    <a:pt x="6647" y="1169"/>
                    <a:pt x="6675" y="1141"/>
                    <a:pt x="6710" y="1141"/>
                  </a:cubicBezTo>
                  <a:close/>
                  <a:moveTo>
                    <a:pt x="290" y="523"/>
                  </a:moveTo>
                  <a:cubicBezTo>
                    <a:pt x="565" y="679"/>
                    <a:pt x="852" y="813"/>
                    <a:pt x="1145" y="926"/>
                  </a:cubicBezTo>
                  <a:cubicBezTo>
                    <a:pt x="1430" y="1036"/>
                    <a:pt x="1725" y="1127"/>
                    <a:pt x="2023" y="1196"/>
                  </a:cubicBezTo>
                  <a:lnTo>
                    <a:pt x="2023" y="2313"/>
                  </a:lnTo>
                  <a:cubicBezTo>
                    <a:pt x="1727" y="2382"/>
                    <a:pt x="1434" y="2472"/>
                    <a:pt x="1150" y="2581"/>
                  </a:cubicBezTo>
                  <a:cubicBezTo>
                    <a:pt x="855" y="2694"/>
                    <a:pt x="567" y="2830"/>
                    <a:pt x="290" y="2985"/>
                  </a:cubicBezTo>
                  <a:lnTo>
                    <a:pt x="290" y="523"/>
                  </a:lnTo>
                  <a:close/>
                  <a:moveTo>
                    <a:pt x="9575" y="524"/>
                  </a:moveTo>
                  <a:lnTo>
                    <a:pt x="9575" y="2985"/>
                  </a:lnTo>
                  <a:cubicBezTo>
                    <a:pt x="9298" y="2830"/>
                    <a:pt x="9010" y="2694"/>
                    <a:pt x="8715" y="2581"/>
                  </a:cubicBezTo>
                  <a:cubicBezTo>
                    <a:pt x="8431" y="2472"/>
                    <a:pt x="8138" y="2382"/>
                    <a:pt x="7841" y="2313"/>
                  </a:cubicBezTo>
                  <a:lnTo>
                    <a:pt x="7841" y="1196"/>
                  </a:lnTo>
                  <a:cubicBezTo>
                    <a:pt x="8140" y="1127"/>
                    <a:pt x="8434" y="1036"/>
                    <a:pt x="8719" y="926"/>
                  </a:cubicBezTo>
                  <a:cubicBezTo>
                    <a:pt x="9013" y="813"/>
                    <a:pt x="9300" y="679"/>
                    <a:pt x="9575" y="524"/>
                  </a:cubicBezTo>
                  <a:close/>
                  <a:moveTo>
                    <a:pt x="9720" y="1"/>
                  </a:moveTo>
                  <a:cubicBezTo>
                    <a:pt x="9640" y="1"/>
                    <a:pt x="9575" y="66"/>
                    <a:pt x="9575" y="146"/>
                  </a:cubicBezTo>
                  <a:lnTo>
                    <a:pt x="9575" y="190"/>
                  </a:lnTo>
                  <a:cubicBezTo>
                    <a:pt x="9271" y="372"/>
                    <a:pt x="8951" y="528"/>
                    <a:pt x="8621" y="656"/>
                  </a:cubicBezTo>
                  <a:cubicBezTo>
                    <a:pt x="8357" y="759"/>
                    <a:pt x="8082" y="843"/>
                    <a:pt x="7806" y="908"/>
                  </a:cubicBezTo>
                  <a:cubicBezTo>
                    <a:pt x="7773" y="874"/>
                    <a:pt x="7728" y="852"/>
                    <a:pt x="7676" y="852"/>
                  </a:cubicBezTo>
                  <a:lnTo>
                    <a:pt x="6653" y="852"/>
                  </a:lnTo>
                  <a:cubicBezTo>
                    <a:pt x="6490" y="852"/>
                    <a:pt x="6358" y="984"/>
                    <a:pt x="6358" y="1147"/>
                  </a:cubicBezTo>
                  <a:lnTo>
                    <a:pt x="6358" y="1571"/>
                  </a:lnTo>
                  <a:cubicBezTo>
                    <a:pt x="5908" y="1374"/>
                    <a:pt x="5417" y="1271"/>
                    <a:pt x="4923" y="1271"/>
                  </a:cubicBezTo>
                  <a:cubicBezTo>
                    <a:pt x="4428" y="1271"/>
                    <a:pt x="3937" y="1374"/>
                    <a:pt x="3487" y="1571"/>
                  </a:cubicBezTo>
                  <a:lnTo>
                    <a:pt x="3487" y="1147"/>
                  </a:lnTo>
                  <a:cubicBezTo>
                    <a:pt x="3487" y="984"/>
                    <a:pt x="3356" y="852"/>
                    <a:pt x="3192" y="852"/>
                  </a:cubicBezTo>
                  <a:lnTo>
                    <a:pt x="2187" y="852"/>
                  </a:lnTo>
                  <a:cubicBezTo>
                    <a:pt x="2137" y="852"/>
                    <a:pt x="2091" y="874"/>
                    <a:pt x="2059" y="908"/>
                  </a:cubicBezTo>
                  <a:cubicBezTo>
                    <a:pt x="1781" y="843"/>
                    <a:pt x="1508" y="759"/>
                    <a:pt x="1242" y="657"/>
                  </a:cubicBezTo>
                  <a:cubicBezTo>
                    <a:pt x="913" y="529"/>
                    <a:pt x="593" y="373"/>
                    <a:pt x="289" y="192"/>
                  </a:cubicBezTo>
                  <a:lnTo>
                    <a:pt x="289" y="127"/>
                  </a:lnTo>
                  <a:cubicBezTo>
                    <a:pt x="289" y="91"/>
                    <a:pt x="273" y="57"/>
                    <a:pt x="243" y="37"/>
                  </a:cubicBezTo>
                  <a:cubicBezTo>
                    <a:pt x="210" y="13"/>
                    <a:pt x="176" y="3"/>
                    <a:pt x="145" y="3"/>
                  </a:cubicBezTo>
                  <a:cubicBezTo>
                    <a:pt x="65" y="3"/>
                    <a:pt x="0" y="68"/>
                    <a:pt x="0" y="148"/>
                  </a:cubicBezTo>
                  <a:lnTo>
                    <a:pt x="0" y="3368"/>
                  </a:lnTo>
                  <a:cubicBezTo>
                    <a:pt x="0" y="3404"/>
                    <a:pt x="18" y="3439"/>
                    <a:pt x="47" y="3459"/>
                  </a:cubicBezTo>
                  <a:cubicBezTo>
                    <a:pt x="80" y="3482"/>
                    <a:pt x="113" y="3492"/>
                    <a:pt x="145" y="3492"/>
                  </a:cubicBezTo>
                  <a:cubicBezTo>
                    <a:pt x="224" y="3492"/>
                    <a:pt x="289" y="3427"/>
                    <a:pt x="289" y="3347"/>
                  </a:cubicBezTo>
                  <a:lnTo>
                    <a:pt x="289" y="3303"/>
                  </a:lnTo>
                  <a:cubicBezTo>
                    <a:pt x="594" y="3122"/>
                    <a:pt x="916" y="2965"/>
                    <a:pt x="1248" y="2838"/>
                  </a:cubicBezTo>
                  <a:cubicBezTo>
                    <a:pt x="1511" y="2736"/>
                    <a:pt x="1783" y="2652"/>
                    <a:pt x="2059" y="2587"/>
                  </a:cubicBezTo>
                  <a:cubicBezTo>
                    <a:pt x="2091" y="2622"/>
                    <a:pt x="2137" y="2644"/>
                    <a:pt x="2187" y="2644"/>
                  </a:cubicBezTo>
                  <a:lnTo>
                    <a:pt x="2620" y="2644"/>
                  </a:lnTo>
                  <a:lnTo>
                    <a:pt x="2620" y="4073"/>
                  </a:lnTo>
                  <a:cubicBezTo>
                    <a:pt x="2620" y="4147"/>
                    <a:pt x="2674" y="4214"/>
                    <a:pt x="2747" y="4222"/>
                  </a:cubicBezTo>
                  <a:cubicBezTo>
                    <a:pt x="2753" y="4223"/>
                    <a:pt x="2759" y="4223"/>
                    <a:pt x="2764" y="4223"/>
                  </a:cubicBezTo>
                  <a:cubicBezTo>
                    <a:pt x="2844" y="4223"/>
                    <a:pt x="2909" y="4159"/>
                    <a:pt x="2909" y="4078"/>
                  </a:cubicBezTo>
                  <a:lnTo>
                    <a:pt x="2909" y="2644"/>
                  </a:lnTo>
                  <a:lnTo>
                    <a:pt x="3153" y="2644"/>
                  </a:lnTo>
                  <a:cubicBezTo>
                    <a:pt x="3348" y="2644"/>
                    <a:pt x="3506" y="2485"/>
                    <a:pt x="3506" y="2290"/>
                  </a:cubicBezTo>
                  <a:lnTo>
                    <a:pt x="3506" y="1885"/>
                  </a:lnTo>
                  <a:cubicBezTo>
                    <a:pt x="3950" y="1669"/>
                    <a:pt x="4444" y="1555"/>
                    <a:pt x="4942" y="1555"/>
                  </a:cubicBezTo>
                  <a:cubicBezTo>
                    <a:pt x="5438" y="1555"/>
                    <a:pt x="5933" y="1669"/>
                    <a:pt x="6376" y="1885"/>
                  </a:cubicBezTo>
                  <a:lnTo>
                    <a:pt x="6376" y="2290"/>
                  </a:lnTo>
                  <a:cubicBezTo>
                    <a:pt x="6376" y="2485"/>
                    <a:pt x="6535" y="2644"/>
                    <a:pt x="6730" y="2644"/>
                  </a:cubicBezTo>
                  <a:lnTo>
                    <a:pt x="6954" y="2644"/>
                  </a:lnTo>
                  <a:lnTo>
                    <a:pt x="6954" y="4073"/>
                  </a:lnTo>
                  <a:cubicBezTo>
                    <a:pt x="6954" y="4147"/>
                    <a:pt x="7008" y="4214"/>
                    <a:pt x="7082" y="4222"/>
                  </a:cubicBezTo>
                  <a:cubicBezTo>
                    <a:pt x="7088" y="4223"/>
                    <a:pt x="7093" y="4223"/>
                    <a:pt x="7099" y="4223"/>
                  </a:cubicBezTo>
                  <a:cubicBezTo>
                    <a:pt x="7179" y="4223"/>
                    <a:pt x="7243" y="4159"/>
                    <a:pt x="7243" y="4078"/>
                  </a:cubicBezTo>
                  <a:lnTo>
                    <a:pt x="7243" y="2644"/>
                  </a:lnTo>
                  <a:lnTo>
                    <a:pt x="7376" y="2644"/>
                  </a:lnTo>
                  <a:cubicBezTo>
                    <a:pt x="7914" y="3244"/>
                    <a:pt x="8210" y="4018"/>
                    <a:pt x="8210" y="4828"/>
                  </a:cubicBezTo>
                  <a:cubicBezTo>
                    <a:pt x="8210" y="5890"/>
                    <a:pt x="7693" y="6891"/>
                    <a:pt x="6827" y="7504"/>
                  </a:cubicBezTo>
                  <a:cubicBezTo>
                    <a:pt x="6762" y="7550"/>
                    <a:pt x="6746" y="7641"/>
                    <a:pt x="6793" y="7707"/>
                  </a:cubicBezTo>
                  <a:cubicBezTo>
                    <a:pt x="6820" y="7746"/>
                    <a:pt x="6865" y="7767"/>
                    <a:pt x="6911" y="7767"/>
                  </a:cubicBezTo>
                  <a:cubicBezTo>
                    <a:pt x="6940" y="7767"/>
                    <a:pt x="6969" y="7759"/>
                    <a:pt x="6994" y="7741"/>
                  </a:cubicBezTo>
                  <a:cubicBezTo>
                    <a:pt x="7936" y="7073"/>
                    <a:pt x="8499" y="5984"/>
                    <a:pt x="8499" y="4828"/>
                  </a:cubicBezTo>
                  <a:cubicBezTo>
                    <a:pt x="8499" y="4025"/>
                    <a:pt x="8232" y="3256"/>
                    <a:pt x="7742" y="2630"/>
                  </a:cubicBezTo>
                  <a:cubicBezTo>
                    <a:pt x="7767" y="2620"/>
                    <a:pt x="7787" y="2606"/>
                    <a:pt x="7805" y="2587"/>
                  </a:cubicBezTo>
                  <a:cubicBezTo>
                    <a:pt x="8080" y="2652"/>
                    <a:pt x="8353" y="2736"/>
                    <a:pt x="8616" y="2838"/>
                  </a:cubicBezTo>
                  <a:cubicBezTo>
                    <a:pt x="8947" y="2966"/>
                    <a:pt x="9269" y="3123"/>
                    <a:pt x="9575" y="3305"/>
                  </a:cubicBezTo>
                  <a:lnTo>
                    <a:pt x="9575" y="3344"/>
                  </a:lnTo>
                  <a:cubicBezTo>
                    <a:pt x="9575" y="3418"/>
                    <a:pt x="9628" y="3484"/>
                    <a:pt x="9701" y="3493"/>
                  </a:cubicBezTo>
                  <a:cubicBezTo>
                    <a:pt x="9707" y="3494"/>
                    <a:pt x="9713" y="3494"/>
                    <a:pt x="9719" y="3494"/>
                  </a:cubicBezTo>
                  <a:cubicBezTo>
                    <a:pt x="9799" y="3494"/>
                    <a:pt x="9864" y="3430"/>
                    <a:pt x="9864" y="3349"/>
                  </a:cubicBezTo>
                  <a:lnTo>
                    <a:pt x="9864" y="151"/>
                  </a:lnTo>
                  <a:cubicBezTo>
                    <a:pt x="9864" y="77"/>
                    <a:pt x="9811" y="11"/>
                    <a:pt x="9737" y="2"/>
                  </a:cubicBezTo>
                  <a:cubicBezTo>
                    <a:pt x="9731" y="1"/>
                    <a:pt x="9725" y="1"/>
                    <a:pt x="97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8"/>
            <p:cNvSpPr/>
            <p:nvPr/>
          </p:nvSpPr>
          <p:spPr>
            <a:xfrm>
              <a:off x="3120900" y="2114725"/>
              <a:ext cx="147175" cy="172125"/>
            </a:xfrm>
            <a:custGeom>
              <a:rect b="b" l="l" r="r" t="t"/>
              <a:pathLst>
                <a:path extrusionOk="0" h="6885" w="5887">
                  <a:moveTo>
                    <a:pt x="3556" y="3237"/>
                  </a:moveTo>
                  <a:cubicBezTo>
                    <a:pt x="3929" y="3237"/>
                    <a:pt x="4263" y="3481"/>
                    <a:pt x="4492" y="3868"/>
                  </a:cubicBezTo>
                  <a:cubicBezTo>
                    <a:pt x="4497" y="3879"/>
                    <a:pt x="4503" y="3891"/>
                    <a:pt x="4512" y="3901"/>
                  </a:cubicBezTo>
                  <a:cubicBezTo>
                    <a:pt x="4512" y="3903"/>
                    <a:pt x="4513" y="3903"/>
                    <a:pt x="4513" y="3904"/>
                  </a:cubicBezTo>
                  <a:cubicBezTo>
                    <a:pt x="4665" y="4172"/>
                    <a:pt x="4767" y="4505"/>
                    <a:pt x="4799" y="4871"/>
                  </a:cubicBezTo>
                  <a:lnTo>
                    <a:pt x="4122" y="4773"/>
                  </a:lnTo>
                  <a:lnTo>
                    <a:pt x="3801" y="4123"/>
                  </a:lnTo>
                  <a:cubicBezTo>
                    <a:pt x="3755" y="4029"/>
                    <a:pt x="3661" y="3970"/>
                    <a:pt x="3556" y="3970"/>
                  </a:cubicBezTo>
                  <a:cubicBezTo>
                    <a:pt x="3451" y="3970"/>
                    <a:pt x="3358" y="4029"/>
                    <a:pt x="3312" y="4123"/>
                  </a:cubicBezTo>
                  <a:lnTo>
                    <a:pt x="2991" y="4773"/>
                  </a:lnTo>
                  <a:lnTo>
                    <a:pt x="2314" y="4871"/>
                  </a:lnTo>
                  <a:cubicBezTo>
                    <a:pt x="2346" y="4505"/>
                    <a:pt x="2449" y="4172"/>
                    <a:pt x="2600" y="3904"/>
                  </a:cubicBezTo>
                  <a:lnTo>
                    <a:pt x="2601" y="3901"/>
                  </a:lnTo>
                  <a:cubicBezTo>
                    <a:pt x="2609" y="3891"/>
                    <a:pt x="2615" y="3880"/>
                    <a:pt x="2620" y="3868"/>
                  </a:cubicBezTo>
                  <a:cubicBezTo>
                    <a:pt x="2850" y="3481"/>
                    <a:pt x="3185" y="3237"/>
                    <a:pt x="3556" y="3237"/>
                  </a:cubicBezTo>
                  <a:close/>
                  <a:moveTo>
                    <a:pt x="3556" y="4281"/>
                  </a:moveTo>
                  <a:lnTo>
                    <a:pt x="3866" y="4908"/>
                  </a:lnTo>
                  <a:cubicBezTo>
                    <a:pt x="3906" y="4990"/>
                    <a:pt x="3982" y="5045"/>
                    <a:pt x="4072" y="5058"/>
                  </a:cubicBezTo>
                  <a:lnTo>
                    <a:pt x="4764" y="5158"/>
                  </a:lnTo>
                  <a:lnTo>
                    <a:pt x="4263" y="5647"/>
                  </a:lnTo>
                  <a:cubicBezTo>
                    <a:pt x="4198" y="5709"/>
                    <a:pt x="4169" y="5800"/>
                    <a:pt x="4185" y="5888"/>
                  </a:cubicBezTo>
                  <a:lnTo>
                    <a:pt x="4303" y="6578"/>
                  </a:lnTo>
                  <a:lnTo>
                    <a:pt x="3683" y="6252"/>
                  </a:lnTo>
                  <a:cubicBezTo>
                    <a:pt x="3643" y="6232"/>
                    <a:pt x="3600" y="6222"/>
                    <a:pt x="3556" y="6222"/>
                  </a:cubicBezTo>
                  <a:cubicBezTo>
                    <a:pt x="3513" y="6222"/>
                    <a:pt x="3469" y="6232"/>
                    <a:pt x="3429" y="6252"/>
                  </a:cubicBezTo>
                  <a:lnTo>
                    <a:pt x="2810" y="6578"/>
                  </a:lnTo>
                  <a:lnTo>
                    <a:pt x="2928" y="5888"/>
                  </a:lnTo>
                  <a:cubicBezTo>
                    <a:pt x="2943" y="5800"/>
                    <a:pt x="2914" y="5709"/>
                    <a:pt x="2850" y="5647"/>
                  </a:cubicBezTo>
                  <a:lnTo>
                    <a:pt x="2349" y="5158"/>
                  </a:lnTo>
                  <a:lnTo>
                    <a:pt x="3041" y="5058"/>
                  </a:lnTo>
                  <a:cubicBezTo>
                    <a:pt x="3130" y="5045"/>
                    <a:pt x="3207" y="4990"/>
                    <a:pt x="3247" y="4908"/>
                  </a:cubicBezTo>
                  <a:lnTo>
                    <a:pt x="3556" y="4281"/>
                  </a:lnTo>
                  <a:close/>
                  <a:moveTo>
                    <a:pt x="678" y="0"/>
                  </a:moveTo>
                  <a:cubicBezTo>
                    <a:pt x="630" y="0"/>
                    <a:pt x="583" y="24"/>
                    <a:pt x="555" y="68"/>
                  </a:cubicBezTo>
                  <a:cubicBezTo>
                    <a:pt x="192" y="638"/>
                    <a:pt x="0" y="1300"/>
                    <a:pt x="0" y="1978"/>
                  </a:cubicBezTo>
                  <a:cubicBezTo>
                    <a:pt x="0" y="3362"/>
                    <a:pt x="804" y="4623"/>
                    <a:pt x="2056" y="5210"/>
                  </a:cubicBezTo>
                  <a:cubicBezTo>
                    <a:pt x="2067" y="5260"/>
                    <a:pt x="2093" y="5306"/>
                    <a:pt x="2131" y="5343"/>
                  </a:cubicBezTo>
                  <a:lnTo>
                    <a:pt x="2650" y="5850"/>
                  </a:lnTo>
                  <a:lnTo>
                    <a:pt x="2528" y="6565"/>
                  </a:lnTo>
                  <a:cubicBezTo>
                    <a:pt x="2510" y="6669"/>
                    <a:pt x="2552" y="6771"/>
                    <a:pt x="2637" y="6832"/>
                  </a:cubicBezTo>
                  <a:cubicBezTo>
                    <a:pt x="2684" y="6867"/>
                    <a:pt x="2741" y="6885"/>
                    <a:pt x="2796" y="6885"/>
                  </a:cubicBezTo>
                  <a:cubicBezTo>
                    <a:pt x="2841" y="6885"/>
                    <a:pt x="2884" y="6875"/>
                    <a:pt x="2924" y="6853"/>
                  </a:cubicBezTo>
                  <a:lnTo>
                    <a:pt x="3567" y="6516"/>
                  </a:lnTo>
                  <a:lnTo>
                    <a:pt x="4208" y="6853"/>
                  </a:lnTo>
                  <a:cubicBezTo>
                    <a:pt x="4249" y="6874"/>
                    <a:pt x="4292" y="6885"/>
                    <a:pt x="4336" y="6885"/>
                  </a:cubicBezTo>
                  <a:cubicBezTo>
                    <a:pt x="4404" y="6885"/>
                    <a:pt x="4473" y="6858"/>
                    <a:pt x="4526" y="6807"/>
                  </a:cubicBezTo>
                  <a:cubicBezTo>
                    <a:pt x="4592" y="6743"/>
                    <a:pt x="4619" y="6649"/>
                    <a:pt x="4603" y="6559"/>
                  </a:cubicBezTo>
                  <a:lnTo>
                    <a:pt x="4482" y="5850"/>
                  </a:lnTo>
                  <a:lnTo>
                    <a:pt x="5001" y="5343"/>
                  </a:lnTo>
                  <a:cubicBezTo>
                    <a:pt x="5041" y="5305"/>
                    <a:pt x="5067" y="5257"/>
                    <a:pt x="5077" y="5204"/>
                  </a:cubicBezTo>
                  <a:cubicBezTo>
                    <a:pt x="5098" y="5180"/>
                    <a:pt x="5109" y="5149"/>
                    <a:pt x="5109" y="5115"/>
                  </a:cubicBezTo>
                  <a:cubicBezTo>
                    <a:pt x="5109" y="4656"/>
                    <a:pt x="5009" y="4219"/>
                    <a:pt x="4823" y="3854"/>
                  </a:cubicBezTo>
                  <a:lnTo>
                    <a:pt x="5620" y="3246"/>
                  </a:lnTo>
                  <a:cubicBezTo>
                    <a:pt x="5788" y="3120"/>
                    <a:pt x="5887" y="2918"/>
                    <a:pt x="5887" y="2709"/>
                  </a:cubicBezTo>
                  <a:lnTo>
                    <a:pt x="5887" y="1755"/>
                  </a:lnTo>
                  <a:cubicBezTo>
                    <a:pt x="5887" y="1695"/>
                    <a:pt x="5852" y="1639"/>
                    <a:pt x="5796" y="1616"/>
                  </a:cubicBezTo>
                  <a:cubicBezTo>
                    <a:pt x="5775" y="1608"/>
                    <a:pt x="5754" y="1604"/>
                    <a:pt x="5733" y="1604"/>
                  </a:cubicBezTo>
                  <a:cubicBezTo>
                    <a:pt x="5648" y="1604"/>
                    <a:pt x="5579" y="1673"/>
                    <a:pt x="5579" y="1758"/>
                  </a:cubicBezTo>
                  <a:lnTo>
                    <a:pt x="5579" y="2709"/>
                  </a:lnTo>
                  <a:cubicBezTo>
                    <a:pt x="5579" y="2829"/>
                    <a:pt x="5522" y="2943"/>
                    <a:pt x="5427" y="3016"/>
                  </a:cubicBezTo>
                  <a:lnTo>
                    <a:pt x="4656" y="3603"/>
                  </a:lnTo>
                  <a:cubicBezTo>
                    <a:pt x="4656" y="3603"/>
                    <a:pt x="4656" y="3602"/>
                    <a:pt x="4656" y="3602"/>
                  </a:cubicBezTo>
                  <a:cubicBezTo>
                    <a:pt x="4363" y="3180"/>
                    <a:pt x="3970" y="2947"/>
                    <a:pt x="3547" y="2947"/>
                  </a:cubicBezTo>
                  <a:cubicBezTo>
                    <a:pt x="3123" y="2947"/>
                    <a:pt x="2730" y="3180"/>
                    <a:pt x="2438" y="3602"/>
                  </a:cubicBezTo>
                  <a:cubicBezTo>
                    <a:pt x="2437" y="3602"/>
                    <a:pt x="2437" y="3603"/>
                    <a:pt x="2437" y="3603"/>
                  </a:cubicBezTo>
                  <a:lnTo>
                    <a:pt x="1667" y="3016"/>
                  </a:lnTo>
                  <a:cubicBezTo>
                    <a:pt x="1571" y="2943"/>
                    <a:pt x="1515" y="2829"/>
                    <a:pt x="1515" y="2709"/>
                  </a:cubicBezTo>
                  <a:lnTo>
                    <a:pt x="1515" y="1754"/>
                  </a:lnTo>
                  <a:cubicBezTo>
                    <a:pt x="1515" y="1680"/>
                    <a:pt x="1457" y="1615"/>
                    <a:pt x="1383" y="1613"/>
                  </a:cubicBezTo>
                  <a:cubicBezTo>
                    <a:pt x="1382" y="1613"/>
                    <a:pt x="1381" y="1613"/>
                    <a:pt x="1380" y="1613"/>
                  </a:cubicBezTo>
                  <a:cubicBezTo>
                    <a:pt x="1305" y="1613"/>
                    <a:pt x="1244" y="1674"/>
                    <a:pt x="1244" y="1748"/>
                  </a:cubicBezTo>
                  <a:lnTo>
                    <a:pt x="1244" y="2709"/>
                  </a:lnTo>
                  <a:cubicBezTo>
                    <a:pt x="1244" y="2918"/>
                    <a:pt x="1344" y="3120"/>
                    <a:pt x="1511" y="3246"/>
                  </a:cubicBezTo>
                  <a:lnTo>
                    <a:pt x="2309" y="3854"/>
                  </a:lnTo>
                  <a:cubicBezTo>
                    <a:pt x="2156" y="4154"/>
                    <a:pt x="2061" y="4504"/>
                    <a:pt x="2032" y="4874"/>
                  </a:cubicBezTo>
                  <a:cubicBezTo>
                    <a:pt x="967" y="4310"/>
                    <a:pt x="290" y="3195"/>
                    <a:pt x="290" y="1978"/>
                  </a:cubicBezTo>
                  <a:cubicBezTo>
                    <a:pt x="290" y="1354"/>
                    <a:pt x="467" y="747"/>
                    <a:pt x="800" y="223"/>
                  </a:cubicBezTo>
                  <a:cubicBezTo>
                    <a:pt x="843" y="156"/>
                    <a:pt x="823" y="66"/>
                    <a:pt x="756" y="23"/>
                  </a:cubicBezTo>
                  <a:cubicBezTo>
                    <a:pt x="732" y="8"/>
                    <a:pt x="704" y="0"/>
                    <a:pt x="6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6" name="Google Shape;2596;p88"/>
          <p:cNvGrpSpPr/>
          <p:nvPr/>
        </p:nvGrpSpPr>
        <p:grpSpPr>
          <a:xfrm>
            <a:off x="2527514" y="2050255"/>
            <a:ext cx="277770" cy="236009"/>
            <a:chOff x="2585800" y="2060300"/>
            <a:chExt cx="246600" cy="209525"/>
          </a:xfrm>
        </p:grpSpPr>
        <p:sp>
          <p:nvSpPr>
            <p:cNvPr id="2597" name="Google Shape;2597;p88"/>
            <p:cNvSpPr/>
            <p:nvPr/>
          </p:nvSpPr>
          <p:spPr>
            <a:xfrm>
              <a:off x="2639250" y="2060300"/>
              <a:ext cx="140175" cy="111025"/>
            </a:xfrm>
            <a:custGeom>
              <a:rect b="b" l="l" r="r" t="t"/>
              <a:pathLst>
                <a:path extrusionOk="0" h="4441" w="5607">
                  <a:moveTo>
                    <a:pt x="152" y="1"/>
                  </a:moveTo>
                  <a:cubicBezTo>
                    <a:pt x="69" y="1"/>
                    <a:pt x="1" y="68"/>
                    <a:pt x="1" y="152"/>
                  </a:cubicBezTo>
                  <a:lnTo>
                    <a:pt x="1" y="2095"/>
                  </a:lnTo>
                  <a:cubicBezTo>
                    <a:pt x="1" y="2106"/>
                    <a:pt x="5" y="2115"/>
                    <a:pt x="11" y="2122"/>
                  </a:cubicBezTo>
                  <a:cubicBezTo>
                    <a:pt x="55" y="2167"/>
                    <a:pt x="103" y="2186"/>
                    <a:pt x="146" y="2186"/>
                  </a:cubicBezTo>
                  <a:cubicBezTo>
                    <a:pt x="225" y="2186"/>
                    <a:pt x="290" y="2121"/>
                    <a:pt x="290" y="2041"/>
                  </a:cubicBezTo>
                  <a:lnTo>
                    <a:pt x="290" y="589"/>
                  </a:lnTo>
                  <a:cubicBezTo>
                    <a:pt x="290" y="423"/>
                    <a:pt x="424" y="290"/>
                    <a:pt x="589" y="290"/>
                  </a:cubicBezTo>
                  <a:lnTo>
                    <a:pt x="5018" y="290"/>
                  </a:lnTo>
                  <a:cubicBezTo>
                    <a:pt x="5184" y="290"/>
                    <a:pt x="5318" y="423"/>
                    <a:pt x="5318" y="589"/>
                  </a:cubicBezTo>
                  <a:lnTo>
                    <a:pt x="5318" y="3246"/>
                  </a:lnTo>
                  <a:cubicBezTo>
                    <a:pt x="5318" y="3412"/>
                    <a:pt x="5184" y="3546"/>
                    <a:pt x="5018" y="3546"/>
                  </a:cubicBezTo>
                  <a:lnTo>
                    <a:pt x="3288" y="3546"/>
                  </a:lnTo>
                  <a:cubicBezTo>
                    <a:pt x="3273" y="3546"/>
                    <a:pt x="3260" y="3551"/>
                    <a:pt x="3250" y="3561"/>
                  </a:cubicBezTo>
                  <a:lnTo>
                    <a:pt x="2693" y="4118"/>
                  </a:lnTo>
                  <a:lnTo>
                    <a:pt x="2182" y="3607"/>
                  </a:lnTo>
                  <a:cubicBezTo>
                    <a:pt x="2143" y="3567"/>
                    <a:pt x="2091" y="3546"/>
                    <a:pt x="2034" y="3546"/>
                  </a:cubicBezTo>
                  <a:lnTo>
                    <a:pt x="367" y="3546"/>
                  </a:lnTo>
                  <a:cubicBezTo>
                    <a:pt x="324" y="3546"/>
                    <a:pt x="290" y="3511"/>
                    <a:pt x="290" y="3468"/>
                  </a:cubicBezTo>
                  <a:lnTo>
                    <a:pt x="290" y="2700"/>
                  </a:lnTo>
                  <a:cubicBezTo>
                    <a:pt x="290" y="2691"/>
                    <a:pt x="286" y="2681"/>
                    <a:pt x="280" y="2673"/>
                  </a:cubicBezTo>
                  <a:cubicBezTo>
                    <a:pt x="236" y="2628"/>
                    <a:pt x="188" y="2610"/>
                    <a:pt x="146" y="2610"/>
                  </a:cubicBezTo>
                  <a:cubicBezTo>
                    <a:pt x="66" y="2610"/>
                    <a:pt x="1" y="2674"/>
                    <a:pt x="1" y="2755"/>
                  </a:cubicBezTo>
                  <a:lnTo>
                    <a:pt x="1" y="3683"/>
                  </a:lnTo>
                  <a:cubicBezTo>
                    <a:pt x="1" y="3767"/>
                    <a:pt x="69" y="3835"/>
                    <a:pt x="152" y="3835"/>
                  </a:cubicBezTo>
                  <a:lnTo>
                    <a:pt x="1994" y="3835"/>
                  </a:lnTo>
                  <a:lnTo>
                    <a:pt x="2538" y="4380"/>
                  </a:lnTo>
                  <a:cubicBezTo>
                    <a:pt x="2579" y="4420"/>
                    <a:pt x="2633" y="4440"/>
                    <a:pt x="2686" y="4440"/>
                  </a:cubicBezTo>
                  <a:cubicBezTo>
                    <a:pt x="2740" y="4440"/>
                    <a:pt x="2794" y="4420"/>
                    <a:pt x="2834" y="4380"/>
                  </a:cubicBezTo>
                  <a:lnTo>
                    <a:pt x="3379" y="3835"/>
                  </a:lnTo>
                  <a:lnTo>
                    <a:pt x="5018" y="3835"/>
                  </a:lnTo>
                  <a:cubicBezTo>
                    <a:pt x="5343" y="3835"/>
                    <a:pt x="5607" y="3571"/>
                    <a:pt x="5607" y="3246"/>
                  </a:cubicBezTo>
                  <a:lnTo>
                    <a:pt x="5607" y="589"/>
                  </a:lnTo>
                  <a:cubicBezTo>
                    <a:pt x="5607" y="264"/>
                    <a:pt x="5343" y="1"/>
                    <a:pt x="50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8"/>
            <p:cNvSpPr/>
            <p:nvPr/>
          </p:nvSpPr>
          <p:spPr>
            <a:xfrm>
              <a:off x="2678825" y="2095125"/>
              <a:ext cx="60625" cy="26125"/>
            </a:xfrm>
            <a:custGeom>
              <a:rect b="b" l="l" r="r" t="t"/>
              <a:pathLst>
                <a:path extrusionOk="0" h="1045" w="2425">
                  <a:moveTo>
                    <a:pt x="1511" y="0"/>
                  </a:moveTo>
                  <a:cubicBezTo>
                    <a:pt x="1472" y="0"/>
                    <a:pt x="1436" y="15"/>
                    <a:pt x="1408" y="42"/>
                  </a:cubicBezTo>
                  <a:lnTo>
                    <a:pt x="886" y="566"/>
                  </a:lnTo>
                  <a:lnTo>
                    <a:pt x="690" y="369"/>
                  </a:lnTo>
                  <a:cubicBezTo>
                    <a:pt x="663" y="343"/>
                    <a:pt x="626" y="327"/>
                    <a:pt x="588" y="327"/>
                  </a:cubicBezTo>
                  <a:cubicBezTo>
                    <a:pt x="550" y="327"/>
                    <a:pt x="513" y="343"/>
                    <a:pt x="486" y="369"/>
                  </a:cubicBezTo>
                  <a:lnTo>
                    <a:pt x="57" y="798"/>
                  </a:lnTo>
                  <a:cubicBezTo>
                    <a:pt x="1" y="855"/>
                    <a:pt x="1" y="946"/>
                    <a:pt x="57" y="1002"/>
                  </a:cubicBezTo>
                  <a:cubicBezTo>
                    <a:pt x="85" y="1030"/>
                    <a:pt x="122" y="1044"/>
                    <a:pt x="159" y="1044"/>
                  </a:cubicBezTo>
                  <a:cubicBezTo>
                    <a:pt x="197" y="1044"/>
                    <a:pt x="234" y="1030"/>
                    <a:pt x="262" y="1002"/>
                  </a:cubicBezTo>
                  <a:lnTo>
                    <a:pt x="588" y="676"/>
                  </a:lnTo>
                  <a:lnTo>
                    <a:pt x="914" y="1002"/>
                  </a:lnTo>
                  <a:cubicBezTo>
                    <a:pt x="943" y="1031"/>
                    <a:pt x="980" y="1045"/>
                    <a:pt x="1017" y="1045"/>
                  </a:cubicBezTo>
                  <a:cubicBezTo>
                    <a:pt x="1054" y="1045"/>
                    <a:pt x="1091" y="1031"/>
                    <a:pt x="1118" y="1002"/>
                  </a:cubicBezTo>
                  <a:cubicBezTo>
                    <a:pt x="1175" y="946"/>
                    <a:pt x="1175" y="855"/>
                    <a:pt x="1118" y="798"/>
                  </a:cubicBezTo>
                  <a:lnTo>
                    <a:pt x="1090" y="769"/>
                  </a:lnTo>
                  <a:lnTo>
                    <a:pt x="1510" y="349"/>
                  </a:lnTo>
                  <a:lnTo>
                    <a:pt x="2164" y="1002"/>
                  </a:lnTo>
                  <a:cubicBezTo>
                    <a:pt x="2192" y="1031"/>
                    <a:pt x="2229" y="1045"/>
                    <a:pt x="2266" y="1045"/>
                  </a:cubicBezTo>
                  <a:cubicBezTo>
                    <a:pt x="2303" y="1045"/>
                    <a:pt x="2340" y="1031"/>
                    <a:pt x="2369" y="1002"/>
                  </a:cubicBezTo>
                  <a:cubicBezTo>
                    <a:pt x="2425" y="945"/>
                    <a:pt x="2425" y="855"/>
                    <a:pt x="2369" y="798"/>
                  </a:cubicBezTo>
                  <a:lnTo>
                    <a:pt x="1613" y="42"/>
                  </a:lnTo>
                  <a:cubicBezTo>
                    <a:pt x="1586" y="15"/>
                    <a:pt x="1549" y="0"/>
                    <a:pt x="15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8"/>
            <p:cNvSpPr/>
            <p:nvPr/>
          </p:nvSpPr>
          <p:spPr>
            <a:xfrm>
              <a:off x="2585800" y="2179275"/>
              <a:ext cx="107425" cy="40475"/>
            </a:xfrm>
            <a:custGeom>
              <a:rect b="b" l="l" r="r" t="t"/>
              <a:pathLst>
                <a:path extrusionOk="0" h="1619" w="4297">
                  <a:moveTo>
                    <a:pt x="3905" y="289"/>
                  </a:moveTo>
                  <a:cubicBezTo>
                    <a:pt x="3961" y="289"/>
                    <a:pt x="4007" y="335"/>
                    <a:pt x="4007" y="392"/>
                  </a:cubicBezTo>
                  <a:lnTo>
                    <a:pt x="4007" y="1226"/>
                  </a:lnTo>
                  <a:cubicBezTo>
                    <a:pt x="4007" y="1283"/>
                    <a:pt x="3961" y="1330"/>
                    <a:pt x="3905" y="1330"/>
                  </a:cubicBezTo>
                  <a:lnTo>
                    <a:pt x="393" y="1330"/>
                  </a:lnTo>
                  <a:cubicBezTo>
                    <a:pt x="336" y="1329"/>
                    <a:pt x="290" y="1283"/>
                    <a:pt x="290" y="1226"/>
                  </a:cubicBezTo>
                  <a:lnTo>
                    <a:pt x="290" y="392"/>
                  </a:lnTo>
                  <a:cubicBezTo>
                    <a:pt x="290" y="335"/>
                    <a:pt x="336" y="289"/>
                    <a:pt x="393" y="289"/>
                  </a:cubicBezTo>
                  <a:close/>
                  <a:moveTo>
                    <a:pt x="393" y="0"/>
                  </a:moveTo>
                  <a:cubicBezTo>
                    <a:pt x="176" y="0"/>
                    <a:pt x="1" y="176"/>
                    <a:pt x="1" y="392"/>
                  </a:cubicBezTo>
                  <a:lnTo>
                    <a:pt x="1" y="1226"/>
                  </a:lnTo>
                  <a:cubicBezTo>
                    <a:pt x="1" y="1443"/>
                    <a:pt x="176" y="1619"/>
                    <a:pt x="393" y="1619"/>
                  </a:cubicBezTo>
                  <a:lnTo>
                    <a:pt x="3905" y="1619"/>
                  </a:lnTo>
                  <a:cubicBezTo>
                    <a:pt x="4121" y="1618"/>
                    <a:pt x="4296" y="1443"/>
                    <a:pt x="4296" y="1226"/>
                  </a:cubicBezTo>
                  <a:lnTo>
                    <a:pt x="4296" y="392"/>
                  </a:lnTo>
                  <a:cubicBezTo>
                    <a:pt x="4296" y="176"/>
                    <a:pt x="4121" y="0"/>
                    <a:pt x="3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8"/>
            <p:cNvSpPr/>
            <p:nvPr/>
          </p:nvSpPr>
          <p:spPr>
            <a:xfrm>
              <a:off x="2662625" y="2192100"/>
              <a:ext cx="15200" cy="14500"/>
            </a:xfrm>
            <a:custGeom>
              <a:rect b="b" l="l" r="r" t="t"/>
              <a:pathLst>
                <a:path extrusionOk="0" h="580" w="608">
                  <a:moveTo>
                    <a:pt x="159" y="1"/>
                  </a:moveTo>
                  <a:cubicBezTo>
                    <a:pt x="122" y="1"/>
                    <a:pt x="85" y="15"/>
                    <a:pt x="57" y="42"/>
                  </a:cubicBezTo>
                  <a:cubicBezTo>
                    <a:pt x="1" y="99"/>
                    <a:pt x="1" y="190"/>
                    <a:pt x="57" y="247"/>
                  </a:cubicBezTo>
                  <a:lnTo>
                    <a:pt x="99" y="290"/>
                  </a:lnTo>
                  <a:lnTo>
                    <a:pt x="57" y="333"/>
                  </a:lnTo>
                  <a:cubicBezTo>
                    <a:pt x="1" y="390"/>
                    <a:pt x="1" y="482"/>
                    <a:pt x="57" y="537"/>
                  </a:cubicBezTo>
                  <a:cubicBezTo>
                    <a:pt x="85" y="566"/>
                    <a:pt x="122" y="579"/>
                    <a:pt x="159" y="579"/>
                  </a:cubicBezTo>
                  <a:cubicBezTo>
                    <a:pt x="196" y="579"/>
                    <a:pt x="233" y="566"/>
                    <a:pt x="261" y="537"/>
                  </a:cubicBezTo>
                  <a:lnTo>
                    <a:pt x="304" y="495"/>
                  </a:lnTo>
                  <a:lnTo>
                    <a:pt x="347" y="537"/>
                  </a:lnTo>
                  <a:cubicBezTo>
                    <a:pt x="375" y="566"/>
                    <a:pt x="412" y="579"/>
                    <a:pt x="449" y="579"/>
                  </a:cubicBezTo>
                  <a:cubicBezTo>
                    <a:pt x="486" y="579"/>
                    <a:pt x="523" y="566"/>
                    <a:pt x="551" y="537"/>
                  </a:cubicBezTo>
                  <a:cubicBezTo>
                    <a:pt x="607" y="482"/>
                    <a:pt x="607" y="390"/>
                    <a:pt x="551" y="333"/>
                  </a:cubicBezTo>
                  <a:lnTo>
                    <a:pt x="509" y="290"/>
                  </a:lnTo>
                  <a:lnTo>
                    <a:pt x="551" y="247"/>
                  </a:lnTo>
                  <a:cubicBezTo>
                    <a:pt x="607" y="190"/>
                    <a:pt x="607" y="99"/>
                    <a:pt x="551" y="42"/>
                  </a:cubicBezTo>
                  <a:cubicBezTo>
                    <a:pt x="523" y="15"/>
                    <a:pt x="486" y="1"/>
                    <a:pt x="450" y="1"/>
                  </a:cubicBezTo>
                  <a:cubicBezTo>
                    <a:pt x="413" y="1"/>
                    <a:pt x="376" y="15"/>
                    <a:pt x="347" y="43"/>
                  </a:cubicBezTo>
                  <a:lnTo>
                    <a:pt x="304" y="86"/>
                  </a:lnTo>
                  <a:lnTo>
                    <a:pt x="261" y="43"/>
                  </a:lnTo>
                  <a:cubicBezTo>
                    <a:pt x="232" y="15"/>
                    <a:pt x="195" y="1"/>
                    <a:pt x="1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8"/>
            <p:cNvSpPr/>
            <p:nvPr/>
          </p:nvSpPr>
          <p:spPr>
            <a:xfrm>
              <a:off x="2601850" y="2195650"/>
              <a:ext cx="41650" cy="7250"/>
            </a:xfrm>
            <a:custGeom>
              <a:rect b="b" l="l" r="r" t="t"/>
              <a:pathLst>
                <a:path extrusionOk="0" h="290" w="1666">
                  <a:moveTo>
                    <a:pt x="160" y="0"/>
                  </a:moveTo>
                  <a:cubicBezTo>
                    <a:pt x="86" y="0"/>
                    <a:pt x="20" y="53"/>
                    <a:pt x="11" y="127"/>
                  </a:cubicBezTo>
                  <a:cubicBezTo>
                    <a:pt x="1" y="214"/>
                    <a:pt x="68" y="289"/>
                    <a:pt x="155" y="289"/>
                  </a:cubicBezTo>
                  <a:lnTo>
                    <a:pt x="1505" y="289"/>
                  </a:lnTo>
                  <a:cubicBezTo>
                    <a:pt x="1579" y="289"/>
                    <a:pt x="1645" y="236"/>
                    <a:pt x="1654" y="163"/>
                  </a:cubicBezTo>
                  <a:cubicBezTo>
                    <a:pt x="1666" y="75"/>
                    <a:pt x="1597" y="0"/>
                    <a:pt x="15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8"/>
            <p:cNvSpPr/>
            <p:nvPr/>
          </p:nvSpPr>
          <p:spPr>
            <a:xfrm>
              <a:off x="2703300" y="2179275"/>
              <a:ext cx="129100" cy="40450"/>
            </a:xfrm>
            <a:custGeom>
              <a:rect b="b" l="l" r="r" t="t"/>
              <a:pathLst>
                <a:path extrusionOk="0" h="1618" w="5164">
                  <a:moveTo>
                    <a:pt x="392" y="0"/>
                  </a:moveTo>
                  <a:cubicBezTo>
                    <a:pt x="176" y="0"/>
                    <a:pt x="1" y="175"/>
                    <a:pt x="1" y="392"/>
                  </a:cubicBezTo>
                  <a:lnTo>
                    <a:pt x="1" y="1455"/>
                  </a:lnTo>
                  <a:cubicBezTo>
                    <a:pt x="1" y="1534"/>
                    <a:pt x="65" y="1599"/>
                    <a:pt x="145" y="1599"/>
                  </a:cubicBezTo>
                  <a:lnTo>
                    <a:pt x="3737" y="1599"/>
                  </a:lnTo>
                  <a:cubicBezTo>
                    <a:pt x="3752" y="1599"/>
                    <a:pt x="3766" y="1593"/>
                    <a:pt x="3776" y="1583"/>
                  </a:cubicBezTo>
                  <a:cubicBezTo>
                    <a:pt x="3895" y="1467"/>
                    <a:pt x="3810" y="1329"/>
                    <a:pt x="3689" y="1329"/>
                  </a:cubicBezTo>
                  <a:lnTo>
                    <a:pt x="392" y="1329"/>
                  </a:lnTo>
                  <a:cubicBezTo>
                    <a:pt x="336" y="1329"/>
                    <a:pt x="290" y="1283"/>
                    <a:pt x="290" y="1226"/>
                  </a:cubicBezTo>
                  <a:lnTo>
                    <a:pt x="290" y="392"/>
                  </a:lnTo>
                  <a:cubicBezTo>
                    <a:pt x="290" y="335"/>
                    <a:pt x="336" y="289"/>
                    <a:pt x="392" y="289"/>
                  </a:cubicBezTo>
                  <a:lnTo>
                    <a:pt x="4771" y="289"/>
                  </a:lnTo>
                  <a:cubicBezTo>
                    <a:pt x="4829" y="289"/>
                    <a:pt x="4874" y="335"/>
                    <a:pt x="4874" y="392"/>
                  </a:cubicBezTo>
                  <a:lnTo>
                    <a:pt x="4874" y="1207"/>
                  </a:lnTo>
                  <a:cubicBezTo>
                    <a:pt x="4874" y="1264"/>
                    <a:pt x="4829" y="1310"/>
                    <a:pt x="4771" y="1310"/>
                  </a:cubicBezTo>
                  <a:lnTo>
                    <a:pt x="4277" y="1310"/>
                  </a:lnTo>
                  <a:cubicBezTo>
                    <a:pt x="4217" y="1310"/>
                    <a:pt x="4162" y="1345"/>
                    <a:pt x="4139" y="1401"/>
                  </a:cubicBezTo>
                  <a:cubicBezTo>
                    <a:pt x="4094" y="1512"/>
                    <a:pt x="4174" y="1618"/>
                    <a:pt x="4280" y="1618"/>
                  </a:cubicBezTo>
                  <a:lnTo>
                    <a:pt x="4771" y="1618"/>
                  </a:lnTo>
                  <a:cubicBezTo>
                    <a:pt x="4988" y="1618"/>
                    <a:pt x="5163" y="1443"/>
                    <a:pt x="5163" y="1226"/>
                  </a:cubicBezTo>
                  <a:lnTo>
                    <a:pt x="5163" y="392"/>
                  </a:lnTo>
                  <a:cubicBezTo>
                    <a:pt x="5163" y="176"/>
                    <a:pt x="4988" y="0"/>
                    <a:pt x="47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8"/>
            <p:cNvSpPr/>
            <p:nvPr/>
          </p:nvSpPr>
          <p:spPr>
            <a:xfrm>
              <a:off x="2801575" y="2192100"/>
              <a:ext cx="15200" cy="14525"/>
            </a:xfrm>
            <a:custGeom>
              <a:rect b="b" l="l" r="r" t="t"/>
              <a:pathLst>
                <a:path extrusionOk="0" h="581" w="608">
                  <a:moveTo>
                    <a:pt x="159" y="1"/>
                  </a:moveTo>
                  <a:cubicBezTo>
                    <a:pt x="122" y="1"/>
                    <a:pt x="85" y="15"/>
                    <a:pt x="57" y="43"/>
                  </a:cubicBezTo>
                  <a:cubicBezTo>
                    <a:pt x="0" y="99"/>
                    <a:pt x="0" y="190"/>
                    <a:pt x="57" y="247"/>
                  </a:cubicBezTo>
                  <a:lnTo>
                    <a:pt x="100" y="290"/>
                  </a:lnTo>
                  <a:lnTo>
                    <a:pt x="57" y="333"/>
                  </a:lnTo>
                  <a:cubicBezTo>
                    <a:pt x="0" y="390"/>
                    <a:pt x="0" y="482"/>
                    <a:pt x="57" y="537"/>
                  </a:cubicBezTo>
                  <a:cubicBezTo>
                    <a:pt x="86" y="566"/>
                    <a:pt x="122" y="580"/>
                    <a:pt x="160" y="580"/>
                  </a:cubicBezTo>
                  <a:cubicBezTo>
                    <a:pt x="196" y="580"/>
                    <a:pt x="233" y="566"/>
                    <a:pt x="261" y="537"/>
                  </a:cubicBezTo>
                  <a:lnTo>
                    <a:pt x="304" y="495"/>
                  </a:lnTo>
                  <a:lnTo>
                    <a:pt x="347" y="537"/>
                  </a:lnTo>
                  <a:cubicBezTo>
                    <a:pt x="375" y="566"/>
                    <a:pt x="412" y="580"/>
                    <a:pt x="449" y="580"/>
                  </a:cubicBezTo>
                  <a:cubicBezTo>
                    <a:pt x="486" y="580"/>
                    <a:pt x="523" y="566"/>
                    <a:pt x="551" y="537"/>
                  </a:cubicBezTo>
                  <a:cubicBezTo>
                    <a:pt x="608" y="482"/>
                    <a:pt x="608" y="390"/>
                    <a:pt x="551" y="333"/>
                  </a:cubicBezTo>
                  <a:lnTo>
                    <a:pt x="508" y="290"/>
                  </a:lnTo>
                  <a:lnTo>
                    <a:pt x="551" y="247"/>
                  </a:lnTo>
                  <a:cubicBezTo>
                    <a:pt x="608" y="190"/>
                    <a:pt x="608" y="99"/>
                    <a:pt x="551" y="43"/>
                  </a:cubicBezTo>
                  <a:cubicBezTo>
                    <a:pt x="523" y="15"/>
                    <a:pt x="486" y="1"/>
                    <a:pt x="449" y="1"/>
                  </a:cubicBezTo>
                  <a:cubicBezTo>
                    <a:pt x="412" y="1"/>
                    <a:pt x="375" y="15"/>
                    <a:pt x="347" y="43"/>
                  </a:cubicBezTo>
                  <a:lnTo>
                    <a:pt x="304" y="86"/>
                  </a:lnTo>
                  <a:lnTo>
                    <a:pt x="261" y="43"/>
                  </a:lnTo>
                  <a:cubicBezTo>
                    <a:pt x="233" y="15"/>
                    <a:pt x="196" y="1"/>
                    <a:pt x="1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8"/>
            <p:cNvSpPr/>
            <p:nvPr/>
          </p:nvSpPr>
          <p:spPr>
            <a:xfrm>
              <a:off x="2719350" y="2195650"/>
              <a:ext cx="65275" cy="7250"/>
            </a:xfrm>
            <a:custGeom>
              <a:rect b="b" l="l" r="r" t="t"/>
              <a:pathLst>
                <a:path extrusionOk="0" h="290" w="2611">
                  <a:moveTo>
                    <a:pt x="162" y="0"/>
                  </a:moveTo>
                  <a:cubicBezTo>
                    <a:pt x="71" y="0"/>
                    <a:pt x="0" y="82"/>
                    <a:pt x="21" y="177"/>
                  </a:cubicBezTo>
                  <a:cubicBezTo>
                    <a:pt x="35" y="244"/>
                    <a:pt x="97" y="289"/>
                    <a:pt x="166" y="289"/>
                  </a:cubicBezTo>
                  <a:lnTo>
                    <a:pt x="2451" y="289"/>
                  </a:lnTo>
                  <a:cubicBezTo>
                    <a:pt x="2525" y="289"/>
                    <a:pt x="2591" y="236"/>
                    <a:pt x="2600" y="163"/>
                  </a:cubicBezTo>
                  <a:cubicBezTo>
                    <a:pt x="2610" y="74"/>
                    <a:pt x="2543" y="0"/>
                    <a:pt x="24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8"/>
            <p:cNvSpPr/>
            <p:nvPr/>
          </p:nvSpPr>
          <p:spPr>
            <a:xfrm>
              <a:off x="2736550" y="2229350"/>
              <a:ext cx="84300" cy="40475"/>
            </a:xfrm>
            <a:custGeom>
              <a:rect b="b" l="l" r="r" t="t"/>
              <a:pathLst>
                <a:path extrusionOk="0" h="1619" w="3372">
                  <a:moveTo>
                    <a:pt x="3009" y="289"/>
                  </a:moveTo>
                  <a:cubicBezTo>
                    <a:pt x="3050" y="289"/>
                    <a:pt x="3083" y="322"/>
                    <a:pt x="3083" y="361"/>
                  </a:cubicBezTo>
                  <a:lnTo>
                    <a:pt x="3083" y="1257"/>
                  </a:lnTo>
                  <a:cubicBezTo>
                    <a:pt x="3083" y="1297"/>
                    <a:pt x="3050" y="1330"/>
                    <a:pt x="3009" y="1330"/>
                  </a:cubicBezTo>
                  <a:lnTo>
                    <a:pt x="361" y="1330"/>
                  </a:lnTo>
                  <a:cubicBezTo>
                    <a:pt x="321" y="1330"/>
                    <a:pt x="289" y="1297"/>
                    <a:pt x="289" y="1257"/>
                  </a:cubicBezTo>
                  <a:lnTo>
                    <a:pt x="289" y="361"/>
                  </a:lnTo>
                  <a:cubicBezTo>
                    <a:pt x="289" y="322"/>
                    <a:pt x="321" y="289"/>
                    <a:pt x="361" y="289"/>
                  </a:cubicBezTo>
                  <a:close/>
                  <a:moveTo>
                    <a:pt x="361" y="0"/>
                  </a:moveTo>
                  <a:cubicBezTo>
                    <a:pt x="162" y="0"/>
                    <a:pt x="0" y="162"/>
                    <a:pt x="0" y="361"/>
                  </a:cubicBezTo>
                  <a:lnTo>
                    <a:pt x="0" y="1257"/>
                  </a:lnTo>
                  <a:cubicBezTo>
                    <a:pt x="0" y="1457"/>
                    <a:pt x="162" y="1618"/>
                    <a:pt x="361" y="1618"/>
                  </a:cubicBezTo>
                  <a:lnTo>
                    <a:pt x="3009" y="1618"/>
                  </a:lnTo>
                  <a:cubicBezTo>
                    <a:pt x="3209" y="1618"/>
                    <a:pt x="3371" y="1457"/>
                    <a:pt x="3371" y="1257"/>
                  </a:cubicBezTo>
                  <a:lnTo>
                    <a:pt x="3371" y="361"/>
                  </a:lnTo>
                  <a:cubicBezTo>
                    <a:pt x="3371" y="162"/>
                    <a:pt x="3209" y="0"/>
                    <a:pt x="3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8"/>
            <p:cNvSpPr/>
            <p:nvPr/>
          </p:nvSpPr>
          <p:spPr>
            <a:xfrm>
              <a:off x="2791725" y="2242175"/>
              <a:ext cx="15200" cy="14500"/>
            </a:xfrm>
            <a:custGeom>
              <a:rect b="b" l="l" r="r" t="t"/>
              <a:pathLst>
                <a:path extrusionOk="0" h="580" w="608">
                  <a:moveTo>
                    <a:pt x="159" y="0"/>
                  </a:moveTo>
                  <a:cubicBezTo>
                    <a:pt x="122" y="0"/>
                    <a:pt x="85" y="14"/>
                    <a:pt x="57" y="43"/>
                  </a:cubicBezTo>
                  <a:cubicBezTo>
                    <a:pt x="0" y="99"/>
                    <a:pt x="0" y="191"/>
                    <a:pt x="57" y="246"/>
                  </a:cubicBezTo>
                  <a:lnTo>
                    <a:pt x="100" y="290"/>
                  </a:lnTo>
                  <a:lnTo>
                    <a:pt x="57" y="333"/>
                  </a:lnTo>
                  <a:cubicBezTo>
                    <a:pt x="0" y="389"/>
                    <a:pt x="0" y="481"/>
                    <a:pt x="57" y="537"/>
                  </a:cubicBezTo>
                  <a:cubicBezTo>
                    <a:pt x="85" y="565"/>
                    <a:pt x="122" y="580"/>
                    <a:pt x="159" y="580"/>
                  </a:cubicBezTo>
                  <a:cubicBezTo>
                    <a:pt x="196" y="580"/>
                    <a:pt x="233" y="565"/>
                    <a:pt x="262" y="536"/>
                  </a:cubicBezTo>
                  <a:lnTo>
                    <a:pt x="304" y="494"/>
                  </a:lnTo>
                  <a:lnTo>
                    <a:pt x="347" y="536"/>
                  </a:lnTo>
                  <a:cubicBezTo>
                    <a:pt x="375" y="565"/>
                    <a:pt x="412" y="580"/>
                    <a:pt x="449" y="580"/>
                  </a:cubicBezTo>
                  <a:cubicBezTo>
                    <a:pt x="486" y="580"/>
                    <a:pt x="523" y="565"/>
                    <a:pt x="552" y="537"/>
                  </a:cubicBezTo>
                  <a:cubicBezTo>
                    <a:pt x="607" y="481"/>
                    <a:pt x="607" y="389"/>
                    <a:pt x="552" y="333"/>
                  </a:cubicBezTo>
                  <a:lnTo>
                    <a:pt x="508" y="290"/>
                  </a:lnTo>
                  <a:lnTo>
                    <a:pt x="552" y="246"/>
                  </a:lnTo>
                  <a:cubicBezTo>
                    <a:pt x="607" y="191"/>
                    <a:pt x="607" y="99"/>
                    <a:pt x="551" y="43"/>
                  </a:cubicBezTo>
                  <a:cubicBezTo>
                    <a:pt x="522" y="14"/>
                    <a:pt x="485" y="0"/>
                    <a:pt x="449" y="0"/>
                  </a:cubicBezTo>
                  <a:cubicBezTo>
                    <a:pt x="412" y="0"/>
                    <a:pt x="375" y="14"/>
                    <a:pt x="347" y="43"/>
                  </a:cubicBezTo>
                  <a:lnTo>
                    <a:pt x="304" y="86"/>
                  </a:lnTo>
                  <a:lnTo>
                    <a:pt x="261" y="43"/>
                  </a:lnTo>
                  <a:cubicBezTo>
                    <a:pt x="233" y="14"/>
                    <a:pt x="196"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8"/>
            <p:cNvSpPr/>
            <p:nvPr/>
          </p:nvSpPr>
          <p:spPr>
            <a:xfrm>
              <a:off x="2752450" y="2245725"/>
              <a:ext cx="24875" cy="7250"/>
            </a:xfrm>
            <a:custGeom>
              <a:rect b="b" l="l" r="r" t="t"/>
              <a:pathLst>
                <a:path extrusionOk="0" h="290" w="995">
                  <a:moveTo>
                    <a:pt x="160" y="0"/>
                  </a:moveTo>
                  <a:cubicBezTo>
                    <a:pt x="86" y="0"/>
                    <a:pt x="20" y="54"/>
                    <a:pt x="11" y="127"/>
                  </a:cubicBezTo>
                  <a:cubicBezTo>
                    <a:pt x="1" y="214"/>
                    <a:pt x="69" y="289"/>
                    <a:pt x="155" y="289"/>
                  </a:cubicBezTo>
                  <a:lnTo>
                    <a:pt x="829" y="289"/>
                  </a:lnTo>
                  <a:cubicBezTo>
                    <a:pt x="897" y="289"/>
                    <a:pt x="959" y="244"/>
                    <a:pt x="974" y="177"/>
                  </a:cubicBezTo>
                  <a:cubicBezTo>
                    <a:pt x="994" y="84"/>
                    <a:pt x="923" y="0"/>
                    <a:pt x="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8"/>
            <p:cNvSpPr/>
            <p:nvPr/>
          </p:nvSpPr>
          <p:spPr>
            <a:xfrm>
              <a:off x="2597350" y="2229350"/>
              <a:ext cx="129100" cy="40475"/>
            </a:xfrm>
            <a:custGeom>
              <a:rect b="b" l="l" r="r" t="t"/>
              <a:pathLst>
                <a:path extrusionOk="0" h="1619" w="5164">
                  <a:moveTo>
                    <a:pt x="392" y="0"/>
                  </a:moveTo>
                  <a:cubicBezTo>
                    <a:pt x="176" y="0"/>
                    <a:pt x="1" y="176"/>
                    <a:pt x="1" y="392"/>
                  </a:cubicBezTo>
                  <a:lnTo>
                    <a:pt x="1" y="1456"/>
                  </a:lnTo>
                  <a:cubicBezTo>
                    <a:pt x="1" y="1535"/>
                    <a:pt x="65" y="1600"/>
                    <a:pt x="145" y="1600"/>
                  </a:cubicBezTo>
                  <a:lnTo>
                    <a:pt x="925" y="1600"/>
                  </a:lnTo>
                  <a:cubicBezTo>
                    <a:pt x="941" y="1600"/>
                    <a:pt x="954" y="1593"/>
                    <a:pt x="964" y="1584"/>
                  </a:cubicBezTo>
                  <a:cubicBezTo>
                    <a:pt x="1083" y="1468"/>
                    <a:pt x="998" y="1330"/>
                    <a:pt x="878" y="1330"/>
                  </a:cubicBezTo>
                  <a:lnTo>
                    <a:pt x="392" y="1330"/>
                  </a:lnTo>
                  <a:cubicBezTo>
                    <a:pt x="336" y="1330"/>
                    <a:pt x="290" y="1284"/>
                    <a:pt x="290" y="1227"/>
                  </a:cubicBezTo>
                  <a:lnTo>
                    <a:pt x="290" y="392"/>
                  </a:lnTo>
                  <a:cubicBezTo>
                    <a:pt x="290" y="336"/>
                    <a:pt x="336" y="289"/>
                    <a:pt x="392" y="289"/>
                  </a:cubicBezTo>
                  <a:lnTo>
                    <a:pt x="4771" y="289"/>
                  </a:lnTo>
                  <a:cubicBezTo>
                    <a:pt x="4829" y="289"/>
                    <a:pt x="4874" y="336"/>
                    <a:pt x="4874" y="392"/>
                  </a:cubicBezTo>
                  <a:lnTo>
                    <a:pt x="4874" y="1208"/>
                  </a:lnTo>
                  <a:cubicBezTo>
                    <a:pt x="4874" y="1264"/>
                    <a:pt x="4828" y="1311"/>
                    <a:pt x="4771" y="1311"/>
                  </a:cubicBezTo>
                  <a:lnTo>
                    <a:pt x="1533" y="1311"/>
                  </a:lnTo>
                  <a:cubicBezTo>
                    <a:pt x="1467" y="1311"/>
                    <a:pt x="1407" y="1352"/>
                    <a:pt x="1389" y="1414"/>
                  </a:cubicBezTo>
                  <a:cubicBezTo>
                    <a:pt x="1358" y="1520"/>
                    <a:pt x="1431" y="1618"/>
                    <a:pt x="1527" y="1618"/>
                  </a:cubicBezTo>
                  <a:lnTo>
                    <a:pt x="4771" y="1618"/>
                  </a:lnTo>
                  <a:cubicBezTo>
                    <a:pt x="4988" y="1618"/>
                    <a:pt x="5163" y="1443"/>
                    <a:pt x="5163" y="1226"/>
                  </a:cubicBezTo>
                  <a:lnTo>
                    <a:pt x="5163" y="392"/>
                  </a:lnTo>
                  <a:cubicBezTo>
                    <a:pt x="5163" y="176"/>
                    <a:pt x="4988" y="0"/>
                    <a:pt x="47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8"/>
            <p:cNvSpPr/>
            <p:nvPr/>
          </p:nvSpPr>
          <p:spPr>
            <a:xfrm>
              <a:off x="2695575" y="2242175"/>
              <a:ext cx="15175" cy="14500"/>
            </a:xfrm>
            <a:custGeom>
              <a:rect b="b" l="l" r="r" t="t"/>
              <a:pathLst>
                <a:path extrusionOk="0" h="580" w="607">
                  <a:moveTo>
                    <a:pt x="158" y="0"/>
                  </a:moveTo>
                  <a:cubicBezTo>
                    <a:pt x="121" y="0"/>
                    <a:pt x="84" y="14"/>
                    <a:pt x="56" y="43"/>
                  </a:cubicBezTo>
                  <a:cubicBezTo>
                    <a:pt x="0" y="99"/>
                    <a:pt x="0" y="191"/>
                    <a:pt x="56" y="246"/>
                  </a:cubicBezTo>
                  <a:lnTo>
                    <a:pt x="99" y="290"/>
                  </a:lnTo>
                  <a:lnTo>
                    <a:pt x="56" y="333"/>
                  </a:lnTo>
                  <a:cubicBezTo>
                    <a:pt x="0" y="389"/>
                    <a:pt x="0" y="481"/>
                    <a:pt x="56" y="537"/>
                  </a:cubicBezTo>
                  <a:cubicBezTo>
                    <a:pt x="84" y="565"/>
                    <a:pt x="121" y="580"/>
                    <a:pt x="158" y="580"/>
                  </a:cubicBezTo>
                  <a:cubicBezTo>
                    <a:pt x="195" y="580"/>
                    <a:pt x="233" y="565"/>
                    <a:pt x="260" y="537"/>
                  </a:cubicBezTo>
                  <a:lnTo>
                    <a:pt x="303" y="494"/>
                  </a:lnTo>
                  <a:lnTo>
                    <a:pt x="346" y="537"/>
                  </a:lnTo>
                  <a:cubicBezTo>
                    <a:pt x="374" y="565"/>
                    <a:pt x="411" y="580"/>
                    <a:pt x="448" y="580"/>
                  </a:cubicBezTo>
                  <a:cubicBezTo>
                    <a:pt x="485" y="580"/>
                    <a:pt x="523" y="565"/>
                    <a:pt x="550" y="537"/>
                  </a:cubicBezTo>
                  <a:cubicBezTo>
                    <a:pt x="607" y="481"/>
                    <a:pt x="607" y="389"/>
                    <a:pt x="550" y="333"/>
                  </a:cubicBezTo>
                  <a:lnTo>
                    <a:pt x="507" y="290"/>
                  </a:lnTo>
                  <a:lnTo>
                    <a:pt x="550" y="246"/>
                  </a:lnTo>
                  <a:cubicBezTo>
                    <a:pt x="607" y="191"/>
                    <a:pt x="607" y="99"/>
                    <a:pt x="550" y="43"/>
                  </a:cubicBezTo>
                  <a:cubicBezTo>
                    <a:pt x="522" y="14"/>
                    <a:pt x="485" y="0"/>
                    <a:pt x="448" y="0"/>
                  </a:cubicBezTo>
                  <a:cubicBezTo>
                    <a:pt x="411" y="0"/>
                    <a:pt x="374" y="14"/>
                    <a:pt x="346" y="43"/>
                  </a:cubicBezTo>
                  <a:lnTo>
                    <a:pt x="303" y="86"/>
                  </a:lnTo>
                  <a:lnTo>
                    <a:pt x="260" y="43"/>
                  </a:lnTo>
                  <a:cubicBezTo>
                    <a:pt x="232" y="14"/>
                    <a:pt x="195" y="0"/>
                    <a:pt x="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8"/>
            <p:cNvSpPr/>
            <p:nvPr/>
          </p:nvSpPr>
          <p:spPr>
            <a:xfrm>
              <a:off x="2613525" y="2245725"/>
              <a:ext cx="30350" cy="7250"/>
            </a:xfrm>
            <a:custGeom>
              <a:rect b="b" l="l" r="r" t="t"/>
              <a:pathLst>
                <a:path extrusionOk="0" h="290" w="1214">
                  <a:moveTo>
                    <a:pt x="160" y="0"/>
                  </a:moveTo>
                  <a:cubicBezTo>
                    <a:pt x="86" y="0"/>
                    <a:pt x="20" y="54"/>
                    <a:pt x="11" y="127"/>
                  </a:cubicBezTo>
                  <a:cubicBezTo>
                    <a:pt x="0" y="214"/>
                    <a:pt x="68" y="289"/>
                    <a:pt x="154" y="289"/>
                  </a:cubicBezTo>
                  <a:lnTo>
                    <a:pt x="1060" y="289"/>
                  </a:lnTo>
                  <a:cubicBezTo>
                    <a:pt x="1145" y="289"/>
                    <a:pt x="1214" y="214"/>
                    <a:pt x="1203" y="127"/>
                  </a:cubicBezTo>
                  <a:cubicBezTo>
                    <a:pt x="1194" y="54"/>
                    <a:pt x="1128" y="0"/>
                    <a:pt x="10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8"/>
            <p:cNvSpPr/>
            <p:nvPr/>
          </p:nvSpPr>
          <p:spPr>
            <a:xfrm>
              <a:off x="2649675" y="2245725"/>
              <a:ext cx="22400" cy="7250"/>
            </a:xfrm>
            <a:custGeom>
              <a:rect b="b" l="l" r="r" t="t"/>
              <a:pathLst>
                <a:path extrusionOk="0" h="290" w="896">
                  <a:moveTo>
                    <a:pt x="160" y="0"/>
                  </a:moveTo>
                  <a:cubicBezTo>
                    <a:pt x="86" y="0"/>
                    <a:pt x="20" y="54"/>
                    <a:pt x="11" y="127"/>
                  </a:cubicBezTo>
                  <a:cubicBezTo>
                    <a:pt x="0" y="214"/>
                    <a:pt x="68" y="289"/>
                    <a:pt x="155" y="289"/>
                  </a:cubicBezTo>
                  <a:lnTo>
                    <a:pt x="741" y="289"/>
                  </a:lnTo>
                  <a:cubicBezTo>
                    <a:pt x="827" y="289"/>
                    <a:pt x="895" y="214"/>
                    <a:pt x="885" y="127"/>
                  </a:cubicBezTo>
                  <a:cubicBezTo>
                    <a:pt x="876" y="54"/>
                    <a:pt x="810" y="0"/>
                    <a:pt x="7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2" name="Google Shape;2612;p88"/>
          <p:cNvGrpSpPr/>
          <p:nvPr/>
        </p:nvGrpSpPr>
        <p:grpSpPr>
          <a:xfrm>
            <a:off x="1765819" y="2029376"/>
            <a:ext cx="277207" cy="277770"/>
            <a:chOff x="2080400" y="2041775"/>
            <a:chExt cx="246100" cy="246600"/>
          </a:xfrm>
        </p:grpSpPr>
        <p:sp>
          <p:nvSpPr>
            <p:cNvPr id="2613" name="Google Shape;2613;p88"/>
            <p:cNvSpPr/>
            <p:nvPr/>
          </p:nvSpPr>
          <p:spPr>
            <a:xfrm>
              <a:off x="2080400" y="2041775"/>
              <a:ext cx="246100" cy="246600"/>
            </a:xfrm>
            <a:custGeom>
              <a:rect b="b" l="l" r="r" t="t"/>
              <a:pathLst>
                <a:path extrusionOk="0" h="9864" w="9844">
                  <a:moveTo>
                    <a:pt x="8552" y="308"/>
                  </a:moveTo>
                  <a:cubicBezTo>
                    <a:pt x="8734" y="308"/>
                    <a:pt x="8881" y="459"/>
                    <a:pt x="8881" y="646"/>
                  </a:cubicBezTo>
                  <a:lnTo>
                    <a:pt x="8881" y="1754"/>
                  </a:lnTo>
                  <a:lnTo>
                    <a:pt x="8226" y="1754"/>
                  </a:lnTo>
                  <a:lnTo>
                    <a:pt x="8226" y="638"/>
                  </a:lnTo>
                  <a:cubicBezTo>
                    <a:pt x="8226" y="465"/>
                    <a:pt x="8358" y="323"/>
                    <a:pt x="8526" y="309"/>
                  </a:cubicBezTo>
                  <a:cubicBezTo>
                    <a:pt x="8535" y="308"/>
                    <a:pt x="8543" y="308"/>
                    <a:pt x="8552" y="308"/>
                  </a:cubicBezTo>
                  <a:close/>
                  <a:moveTo>
                    <a:pt x="8010" y="309"/>
                  </a:moveTo>
                  <a:cubicBezTo>
                    <a:pt x="7951" y="404"/>
                    <a:pt x="7917" y="517"/>
                    <a:pt x="7917" y="638"/>
                  </a:cubicBezTo>
                  <a:lnTo>
                    <a:pt x="7917" y="1903"/>
                  </a:lnTo>
                  <a:cubicBezTo>
                    <a:pt x="7917" y="1903"/>
                    <a:pt x="7917" y="1904"/>
                    <a:pt x="7917" y="1904"/>
                  </a:cubicBezTo>
                  <a:cubicBezTo>
                    <a:pt x="7917" y="1904"/>
                    <a:pt x="7917" y="1905"/>
                    <a:pt x="7917" y="1905"/>
                  </a:cubicBezTo>
                  <a:lnTo>
                    <a:pt x="7917" y="2504"/>
                  </a:lnTo>
                  <a:lnTo>
                    <a:pt x="1927" y="2504"/>
                  </a:lnTo>
                  <a:lnTo>
                    <a:pt x="1927" y="639"/>
                  </a:lnTo>
                  <a:cubicBezTo>
                    <a:pt x="1927" y="457"/>
                    <a:pt x="2075" y="309"/>
                    <a:pt x="2257" y="309"/>
                  </a:cubicBezTo>
                  <a:close/>
                  <a:moveTo>
                    <a:pt x="9168" y="2061"/>
                  </a:moveTo>
                  <a:cubicBezTo>
                    <a:pt x="9371" y="2061"/>
                    <a:pt x="9536" y="2227"/>
                    <a:pt x="9536" y="2429"/>
                  </a:cubicBezTo>
                  <a:lnTo>
                    <a:pt x="9536" y="6570"/>
                  </a:lnTo>
                  <a:lnTo>
                    <a:pt x="8226" y="6570"/>
                  </a:lnTo>
                  <a:lnTo>
                    <a:pt x="8226" y="2061"/>
                  </a:lnTo>
                  <a:close/>
                  <a:moveTo>
                    <a:pt x="7917" y="2813"/>
                  </a:moveTo>
                  <a:lnTo>
                    <a:pt x="7917" y="6570"/>
                  </a:lnTo>
                  <a:lnTo>
                    <a:pt x="7298" y="6570"/>
                  </a:lnTo>
                  <a:cubicBezTo>
                    <a:pt x="7221" y="6570"/>
                    <a:pt x="7152" y="6624"/>
                    <a:pt x="7141" y="6700"/>
                  </a:cubicBezTo>
                  <a:cubicBezTo>
                    <a:pt x="7127" y="6796"/>
                    <a:pt x="7200" y="6877"/>
                    <a:pt x="7293" y="6877"/>
                  </a:cubicBezTo>
                  <a:lnTo>
                    <a:pt x="9535" y="6877"/>
                  </a:lnTo>
                  <a:lnTo>
                    <a:pt x="9535" y="7763"/>
                  </a:lnTo>
                  <a:cubicBezTo>
                    <a:pt x="9536" y="7763"/>
                    <a:pt x="9414" y="8053"/>
                    <a:pt x="9252" y="8053"/>
                  </a:cubicBezTo>
                  <a:cubicBezTo>
                    <a:pt x="9250" y="8053"/>
                    <a:pt x="9247" y="8053"/>
                    <a:pt x="9245" y="8053"/>
                  </a:cubicBezTo>
                  <a:lnTo>
                    <a:pt x="6024" y="8053"/>
                  </a:lnTo>
                  <a:cubicBezTo>
                    <a:pt x="6012" y="8059"/>
                    <a:pt x="6002" y="8058"/>
                    <a:pt x="5991" y="8072"/>
                  </a:cubicBezTo>
                  <a:lnTo>
                    <a:pt x="3862" y="8072"/>
                  </a:lnTo>
                  <a:cubicBezTo>
                    <a:pt x="3851" y="8058"/>
                    <a:pt x="3839" y="8059"/>
                    <a:pt x="3828" y="8053"/>
                  </a:cubicBezTo>
                  <a:lnTo>
                    <a:pt x="607" y="8053"/>
                  </a:lnTo>
                  <a:cubicBezTo>
                    <a:pt x="602" y="8053"/>
                    <a:pt x="596" y="8053"/>
                    <a:pt x="591" y="8053"/>
                  </a:cubicBezTo>
                  <a:cubicBezTo>
                    <a:pt x="434" y="8053"/>
                    <a:pt x="308" y="7922"/>
                    <a:pt x="308" y="7763"/>
                  </a:cubicBezTo>
                  <a:lnTo>
                    <a:pt x="308" y="6877"/>
                  </a:lnTo>
                  <a:lnTo>
                    <a:pt x="6564" y="6877"/>
                  </a:lnTo>
                  <a:cubicBezTo>
                    <a:pt x="6641" y="6877"/>
                    <a:pt x="6710" y="6823"/>
                    <a:pt x="6721" y="6746"/>
                  </a:cubicBezTo>
                  <a:cubicBezTo>
                    <a:pt x="6734" y="6651"/>
                    <a:pt x="6660" y="6570"/>
                    <a:pt x="6568" y="6570"/>
                  </a:cubicBezTo>
                  <a:lnTo>
                    <a:pt x="1927" y="6570"/>
                  </a:lnTo>
                  <a:lnTo>
                    <a:pt x="1927" y="2813"/>
                  </a:lnTo>
                  <a:close/>
                  <a:moveTo>
                    <a:pt x="5837" y="8380"/>
                  </a:moveTo>
                  <a:lnTo>
                    <a:pt x="5837" y="9035"/>
                  </a:lnTo>
                  <a:lnTo>
                    <a:pt x="4007" y="9035"/>
                  </a:lnTo>
                  <a:lnTo>
                    <a:pt x="4007" y="8380"/>
                  </a:lnTo>
                  <a:close/>
                  <a:moveTo>
                    <a:pt x="6202" y="9343"/>
                  </a:moveTo>
                  <a:cubicBezTo>
                    <a:pt x="6352" y="9343"/>
                    <a:pt x="6481" y="9431"/>
                    <a:pt x="6540" y="9555"/>
                  </a:cubicBezTo>
                  <a:lnTo>
                    <a:pt x="3312" y="9555"/>
                  </a:lnTo>
                  <a:cubicBezTo>
                    <a:pt x="3370" y="9431"/>
                    <a:pt x="3500" y="9343"/>
                    <a:pt x="3650" y="9343"/>
                  </a:cubicBezTo>
                  <a:close/>
                  <a:moveTo>
                    <a:pt x="2257" y="0"/>
                  </a:moveTo>
                  <a:cubicBezTo>
                    <a:pt x="1904" y="0"/>
                    <a:pt x="1618" y="286"/>
                    <a:pt x="1618" y="639"/>
                  </a:cubicBezTo>
                  <a:lnTo>
                    <a:pt x="1618" y="6570"/>
                  </a:lnTo>
                  <a:lnTo>
                    <a:pt x="308" y="6570"/>
                  </a:lnTo>
                  <a:lnTo>
                    <a:pt x="308" y="2222"/>
                  </a:lnTo>
                  <a:cubicBezTo>
                    <a:pt x="308" y="2133"/>
                    <a:pt x="380" y="2061"/>
                    <a:pt x="468" y="2061"/>
                  </a:cubicBezTo>
                  <a:lnTo>
                    <a:pt x="1177" y="2061"/>
                  </a:lnTo>
                  <a:cubicBezTo>
                    <a:pt x="1196" y="2061"/>
                    <a:pt x="1215" y="2054"/>
                    <a:pt x="1227" y="2039"/>
                  </a:cubicBezTo>
                  <a:cubicBezTo>
                    <a:pt x="1350" y="1908"/>
                    <a:pt x="1259" y="1754"/>
                    <a:pt x="1132" y="1754"/>
                  </a:cubicBezTo>
                  <a:lnTo>
                    <a:pt x="676" y="1754"/>
                  </a:lnTo>
                  <a:cubicBezTo>
                    <a:pt x="303" y="1754"/>
                    <a:pt x="0" y="2056"/>
                    <a:pt x="0" y="2429"/>
                  </a:cubicBezTo>
                  <a:lnTo>
                    <a:pt x="0" y="7753"/>
                  </a:lnTo>
                  <a:cubicBezTo>
                    <a:pt x="0" y="8089"/>
                    <a:pt x="272" y="8361"/>
                    <a:pt x="607" y="8361"/>
                  </a:cubicBezTo>
                  <a:lnTo>
                    <a:pt x="3698" y="8361"/>
                  </a:lnTo>
                  <a:lnTo>
                    <a:pt x="3698" y="9035"/>
                  </a:lnTo>
                  <a:lnTo>
                    <a:pt x="3642" y="9035"/>
                  </a:lnTo>
                  <a:cubicBezTo>
                    <a:pt x="3270" y="9035"/>
                    <a:pt x="2966" y="9338"/>
                    <a:pt x="2966" y="9710"/>
                  </a:cubicBezTo>
                  <a:cubicBezTo>
                    <a:pt x="2966" y="9795"/>
                    <a:pt x="3036" y="9864"/>
                    <a:pt x="3121" y="9864"/>
                  </a:cubicBezTo>
                  <a:lnTo>
                    <a:pt x="6696" y="9864"/>
                  </a:lnTo>
                  <a:cubicBezTo>
                    <a:pt x="6781" y="9864"/>
                    <a:pt x="6851" y="9795"/>
                    <a:pt x="6851" y="9710"/>
                  </a:cubicBezTo>
                  <a:cubicBezTo>
                    <a:pt x="6851" y="9338"/>
                    <a:pt x="6547" y="9035"/>
                    <a:pt x="6175" y="9035"/>
                  </a:cubicBezTo>
                  <a:lnTo>
                    <a:pt x="6145" y="9035"/>
                  </a:lnTo>
                  <a:lnTo>
                    <a:pt x="6145" y="8380"/>
                  </a:lnTo>
                  <a:lnTo>
                    <a:pt x="9236" y="8380"/>
                  </a:lnTo>
                  <a:cubicBezTo>
                    <a:pt x="9572" y="8380"/>
                    <a:pt x="9843" y="8108"/>
                    <a:pt x="9843" y="7773"/>
                  </a:cubicBezTo>
                  <a:lnTo>
                    <a:pt x="9843" y="2433"/>
                  </a:lnTo>
                  <a:cubicBezTo>
                    <a:pt x="9843" y="2066"/>
                    <a:pt x="9551" y="1766"/>
                    <a:pt x="9189" y="1757"/>
                  </a:cubicBezTo>
                  <a:lnTo>
                    <a:pt x="9189" y="639"/>
                  </a:lnTo>
                  <a:cubicBezTo>
                    <a:pt x="9189" y="286"/>
                    <a:pt x="8903" y="0"/>
                    <a:pt x="85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8"/>
            <p:cNvSpPr/>
            <p:nvPr/>
          </p:nvSpPr>
          <p:spPr>
            <a:xfrm>
              <a:off x="2137675" y="2058625"/>
              <a:ext cx="26525" cy="37100"/>
            </a:xfrm>
            <a:custGeom>
              <a:rect b="b" l="l" r="r" t="t"/>
              <a:pathLst>
                <a:path extrusionOk="0" h="1484" w="1061">
                  <a:moveTo>
                    <a:pt x="50" y="1"/>
                  </a:moveTo>
                  <a:cubicBezTo>
                    <a:pt x="23" y="1"/>
                    <a:pt x="1" y="22"/>
                    <a:pt x="1" y="49"/>
                  </a:cubicBezTo>
                  <a:lnTo>
                    <a:pt x="1" y="1435"/>
                  </a:lnTo>
                  <a:cubicBezTo>
                    <a:pt x="2" y="1462"/>
                    <a:pt x="23" y="1484"/>
                    <a:pt x="50" y="1484"/>
                  </a:cubicBezTo>
                  <a:lnTo>
                    <a:pt x="241" y="1484"/>
                  </a:lnTo>
                  <a:cubicBezTo>
                    <a:pt x="268" y="1484"/>
                    <a:pt x="291" y="1462"/>
                    <a:pt x="291" y="1435"/>
                  </a:cubicBezTo>
                  <a:lnTo>
                    <a:pt x="291" y="579"/>
                  </a:lnTo>
                  <a:lnTo>
                    <a:pt x="300" y="579"/>
                  </a:lnTo>
                  <a:lnTo>
                    <a:pt x="767" y="1437"/>
                  </a:lnTo>
                  <a:cubicBezTo>
                    <a:pt x="782" y="1468"/>
                    <a:pt x="807" y="1484"/>
                    <a:pt x="841" y="1484"/>
                  </a:cubicBezTo>
                  <a:lnTo>
                    <a:pt x="1013" y="1484"/>
                  </a:lnTo>
                  <a:cubicBezTo>
                    <a:pt x="1039" y="1484"/>
                    <a:pt x="1061" y="1462"/>
                    <a:pt x="1061" y="1435"/>
                  </a:cubicBezTo>
                  <a:lnTo>
                    <a:pt x="1061" y="49"/>
                  </a:lnTo>
                  <a:cubicBezTo>
                    <a:pt x="1061" y="22"/>
                    <a:pt x="1039" y="1"/>
                    <a:pt x="1012" y="1"/>
                  </a:cubicBezTo>
                  <a:lnTo>
                    <a:pt x="801" y="1"/>
                  </a:lnTo>
                  <a:cubicBezTo>
                    <a:pt x="774" y="1"/>
                    <a:pt x="752" y="22"/>
                    <a:pt x="752" y="49"/>
                  </a:cubicBezTo>
                  <a:lnTo>
                    <a:pt x="752" y="906"/>
                  </a:lnTo>
                  <a:lnTo>
                    <a:pt x="742" y="906"/>
                  </a:lnTo>
                  <a:lnTo>
                    <a:pt x="244" y="33"/>
                  </a:lnTo>
                  <a:cubicBezTo>
                    <a:pt x="233" y="11"/>
                    <a:pt x="210" y="1"/>
                    <a:pt x="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8"/>
            <p:cNvSpPr/>
            <p:nvPr/>
          </p:nvSpPr>
          <p:spPr>
            <a:xfrm>
              <a:off x="2171400" y="2058625"/>
              <a:ext cx="21225" cy="37100"/>
            </a:xfrm>
            <a:custGeom>
              <a:rect b="b" l="l" r="r" t="t"/>
              <a:pathLst>
                <a:path extrusionOk="0" h="1484" w="849">
                  <a:moveTo>
                    <a:pt x="49" y="1"/>
                  </a:moveTo>
                  <a:cubicBezTo>
                    <a:pt x="22" y="1"/>
                    <a:pt x="1" y="22"/>
                    <a:pt x="1" y="49"/>
                  </a:cubicBezTo>
                  <a:lnTo>
                    <a:pt x="1" y="1435"/>
                  </a:lnTo>
                  <a:cubicBezTo>
                    <a:pt x="1" y="1462"/>
                    <a:pt x="22" y="1484"/>
                    <a:pt x="49" y="1484"/>
                  </a:cubicBezTo>
                  <a:lnTo>
                    <a:pt x="802" y="1484"/>
                  </a:lnTo>
                  <a:cubicBezTo>
                    <a:pt x="833" y="1484"/>
                    <a:pt x="848" y="1468"/>
                    <a:pt x="848" y="1436"/>
                  </a:cubicBezTo>
                  <a:lnTo>
                    <a:pt x="848" y="1281"/>
                  </a:lnTo>
                  <a:cubicBezTo>
                    <a:pt x="848" y="1249"/>
                    <a:pt x="833" y="1234"/>
                    <a:pt x="802" y="1234"/>
                  </a:cubicBezTo>
                  <a:lnTo>
                    <a:pt x="318" y="1234"/>
                  </a:lnTo>
                  <a:cubicBezTo>
                    <a:pt x="299" y="1234"/>
                    <a:pt x="290" y="1225"/>
                    <a:pt x="290" y="1208"/>
                  </a:cubicBezTo>
                  <a:lnTo>
                    <a:pt x="290" y="873"/>
                  </a:lnTo>
                  <a:cubicBezTo>
                    <a:pt x="290" y="856"/>
                    <a:pt x="299" y="848"/>
                    <a:pt x="317" y="848"/>
                  </a:cubicBezTo>
                  <a:lnTo>
                    <a:pt x="703" y="848"/>
                  </a:lnTo>
                  <a:cubicBezTo>
                    <a:pt x="730" y="848"/>
                    <a:pt x="753" y="827"/>
                    <a:pt x="753" y="800"/>
                  </a:cubicBezTo>
                  <a:lnTo>
                    <a:pt x="753" y="647"/>
                  </a:lnTo>
                  <a:cubicBezTo>
                    <a:pt x="753" y="620"/>
                    <a:pt x="730" y="597"/>
                    <a:pt x="703" y="597"/>
                  </a:cubicBezTo>
                  <a:lnTo>
                    <a:pt x="318" y="597"/>
                  </a:lnTo>
                  <a:cubicBezTo>
                    <a:pt x="299" y="597"/>
                    <a:pt x="290" y="589"/>
                    <a:pt x="290" y="573"/>
                  </a:cubicBezTo>
                  <a:lnTo>
                    <a:pt x="290" y="276"/>
                  </a:lnTo>
                  <a:cubicBezTo>
                    <a:pt x="290" y="259"/>
                    <a:pt x="299" y="251"/>
                    <a:pt x="318" y="251"/>
                  </a:cubicBezTo>
                  <a:lnTo>
                    <a:pt x="802" y="251"/>
                  </a:lnTo>
                  <a:cubicBezTo>
                    <a:pt x="833" y="251"/>
                    <a:pt x="848" y="235"/>
                    <a:pt x="848" y="203"/>
                  </a:cubicBezTo>
                  <a:lnTo>
                    <a:pt x="848" y="49"/>
                  </a:lnTo>
                  <a:cubicBezTo>
                    <a:pt x="848" y="16"/>
                    <a:pt x="833" y="1"/>
                    <a:pt x="8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8"/>
            <p:cNvSpPr/>
            <p:nvPr/>
          </p:nvSpPr>
          <p:spPr>
            <a:xfrm>
              <a:off x="2196025" y="2058600"/>
              <a:ext cx="45075" cy="37125"/>
            </a:xfrm>
            <a:custGeom>
              <a:rect b="b" l="l" r="r" t="t"/>
              <a:pathLst>
                <a:path extrusionOk="0" h="1485" w="1803">
                  <a:moveTo>
                    <a:pt x="769" y="1"/>
                  </a:moveTo>
                  <a:cubicBezTo>
                    <a:pt x="742" y="1"/>
                    <a:pt x="725" y="15"/>
                    <a:pt x="721" y="43"/>
                  </a:cubicBezTo>
                  <a:lnTo>
                    <a:pt x="499" y="1022"/>
                  </a:lnTo>
                  <a:lnTo>
                    <a:pt x="485" y="1022"/>
                  </a:lnTo>
                  <a:lnTo>
                    <a:pt x="349" y="50"/>
                  </a:lnTo>
                  <a:cubicBezTo>
                    <a:pt x="347" y="17"/>
                    <a:pt x="328" y="2"/>
                    <a:pt x="292" y="2"/>
                  </a:cubicBezTo>
                  <a:lnTo>
                    <a:pt x="54" y="2"/>
                  </a:lnTo>
                  <a:cubicBezTo>
                    <a:pt x="17" y="2"/>
                    <a:pt x="0" y="17"/>
                    <a:pt x="5" y="50"/>
                  </a:cubicBezTo>
                  <a:lnTo>
                    <a:pt x="252" y="1436"/>
                  </a:lnTo>
                  <a:cubicBezTo>
                    <a:pt x="256" y="1468"/>
                    <a:pt x="276" y="1485"/>
                    <a:pt x="310" y="1485"/>
                  </a:cubicBezTo>
                  <a:lnTo>
                    <a:pt x="632" y="1485"/>
                  </a:lnTo>
                  <a:cubicBezTo>
                    <a:pt x="662" y="1485"/>
                    <a:pt x="681" y="1468"/>
                    <a:pt x="687" y="1436"/>
                  </a:cubicBezTo>
                  <a:lnTo>
                    <a:pt x="898" y="348"/>
                  </a:lnTo>
                  <a:lnTo>
                    <a:pt x="907" y="348"/>
                  </a:lnTo>
                  <a:lnTo>
                    <a:pt x="1116" y="1436"/>
                  </a:lnTo>
                  <a:cubicBezTo>
                    <a:pt x="1121" y="1468"/>
                    <a:pt x="1140" y="1485"/>
                    <a:pt x="1171" y="1485"/>
                  </a:cubicBezTo>
                  <a:lnTo>
                    <a:pt x="1495" y="1485"/>
                  </a:lnTo>
                  <a:cubicBezTo>
                    <a:pt x="1526" y="1485"/>
                    <a:pt x="1544" y="1468"/>
                    <a:pt x="1549" y="1436"/>
                  </a:cubicBezTo>
                  <a:lnTo>
                    <a:pt x="1798" y="52"/>
                  </a:lnTo>
                  <a:cubicBezTo>
                    <a:pt x="1803" y="18"/>
                    <a:pt x="1786" y="2"/>
                    <a:pt x="1749" y="2"/>
                  </a:cubicBezTo>
                  <a:lnTo>
                    <a:pt x="1509" y="2"/>
                  </a:lnTo>
                  <a:cubicBezTo>
                    <a:pt x="1474" y="2"/>
                    <a:pt x="1455" y="18"/>
                    <a:pt x="1453" y="52"/>
                  </a:cubicBezTo>
                  <a:lnTo>
                    <a:pt x="1319" y="1022"/>
                  </a:lnTo>
                  <a:lnTo>
                    <a:pt x="1300" y="1022"/>
                  </a:lnTo>
                  <a:lnTo>
                    <a:pt x="1078" y="41"/>
                  </a:lnTo>
                  <a:cubicBezTo>
                    <a:pt x="1074" y="14"/>
                    <a:pt x="1056" y="1"/>
                    <a:pt x="10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8"/>
            <p:cNvSpPr/>
            <p:nvPr/>
          </p:nvSpPr>
          <p:spPr>
            <a:xfrm>
              <a:off x="2244600" y="2058600"/>
              <a:ext cx="25550" cy="37125"/>
            </a:xfrm>
            <a:custGeom>
              <a:rect b="b" l="l" r="r" t="t"/>
              <a:pathLst>
                <a:path extrusionOk="0" h="1485" w="1022">
                  <a:moveTo>
                    <a:pt x="386" y="1"/>
                  </a:moveTo>
                  <a:cubicBezTo>
                    <a:pt x="266" y="1"/>
                    <a:pt x="171" y="35"/>
                    <a:pt x="104" y="100"/>
                  </a:cubicBezTo>
                  <a:cubicBezTo>
                    <a:pt x="35" y="166"/>
                    <a:pt x="1" y="260"/>
                    <a:pt x="1" y="380"/>
                  </a:cubicBezTo>
                  <a:lnTo>
                    <a:pt x="1" y="460"/>
                  </a:lnTo>
                  <a:cubicBezTo>
                    <a:pt x="1" y="556"/>
                    <a:pt x="19" y="634"/>
                    <a:pt x="55" y="695"/>
                  </a:cubicBezTo>
                  <a:cubicBezTo>
                    <a:pt x="92" y="756"/>
                    <a:pt x="138" y="797"/>
                    <a:pt x="191" y="817"/>
                  </a:cubicBezTo>
                  <a:cubicBezTo>
                    <a:pt x="246" y="838"/>
                    <a:pt x="304" y="855"/>
                    <a:pt x="367" y="868"/>
                  </a:cubicBezTo>
                  <a:cubicBezTo>
                    <a:pt x="430" y="881"/>
                    <a:pt x="488" y="890"/>
                    <a:pt x="543" y="894"/>
                  </a:cubicBezTo>
                  <a:cubicBezTo>
                    <a:pt x="596" y="900"/>
                    <a:pt x="643" y="914"/>
                    <a:pt x="678" y="938"/>
                  </a:cubicBezTo>
                  <a:cubicBezTo>
                    <a:pt x="714" y="961"/>
                    <a:pt x="733" y="995"/>
                    <a:pt x="733" y="1039"/>
                  </a:cubicBezTo>
                  <a:lnTo>
                    <a:pt x="733" y="1070"/>
                  </a:lnTo>
                  <a:cubicBezTo>
                    <a:pt x="733" y="1133"/>
                    <a:pt x="722" y="1176"/>
                    <a:pt x="698" y="1200"/>
                  </a:cubicBezTo>
                  <a:cubicBezTo>
                    <a:pt x="674" y="1222"/>
                    <a:pt x="633" y="1234"/>
                    <a:pt x="575" y="1234"/>
                  </a:cubicBezTo>
                  <a:lnTo>
                    <a:pt x="468" y="1234"/>
                  </a:lnTo>
                  <a:cubicBezTo>
                    <a:pt x="407" y="1234"/>
                    <a:pt x="366" y="1223"/>
                    <a:pt x="343" y="1202"/>
                  </a:cubicBezTo>
                  <a:cubicBezTo>
                    <a:pt x="321" y="1180"/>
                    <a:pt x="309" y="1140"/>
                    <a:pt x="309" y="1082"/>
                  </a:cubicBezTo>
                  <a:lnTo>
                    <a:pt x="309" y="1052"/>
                  </a:lnTo>
                  <a:cubicBezTo>
                    <a:pt x="309" y="1025"/>
                    <a:pt x="288" y="1002"/>
                    <a:pt x="261" y="1002"/>
                  </a:cubicBezTo>
                  <a:lnTo>
                    <a:pt x="49" y="1002"/>
                  </a:lnTo>
                  <a:cubicBezTo>
                    <a:pt x="22" y="1002"/>
                    <a:pt x="1" y="1025"/>
                    <a:pt x="1" y="1052"/>
                  </a:cubicBezTo>
                  <a:lnTo>
                    <a:pt x="1" y="1099"/>
                  </a:lnTo>
                  <a:cubicBezTo>
                    <a:pt x="1" y="1221"/>
                    <a:pt x="37" y="1316"/>
                    <a:pt x="108" y="1383"/>
                  </a:cubicBezTo>
                  <a:cubicBezTo>
                    <a:pt x="179" y="1451"/>
                    <a:pt x="277" y="1485"/>
                    <a:pt x="404" y="1485"/>
                  </a:cubicBezTo>
                  <a:lnTo>
                    <a:pt x="636" y="1485"/>
                  </a:lnTo>
                  <a:cubicBezTo>
                    <a:pt x="757" y="1485"/>
                    <a:pt x="851" y="1452"/>
                    <a:pt x="920" y="1385"/>
                  </a:cubicBezTo>
                  <a:cubicBezTo>
                    <a:pt x="988" y="1319"/>
                    <a:pt x="1022" y="1226"/>
                    <a:pt x="1022" y="1106"/>
                  </a:cubicBezTo>
                  <a:lnTo>
                    <a:pt x="1022" y="1027"/>
                  </a:lnTo>
                  <a:cubicBezTo>
                    <a:pt x="1022" y="936"/>
                    <a:pt x="1003" y="859"/>
                    <a:pt x="967" y="800"/>
                  </a:cubicBezTo>
                  <a:cubicBezTo>
                    <a:pt x="930" y="741"/>
                    <a:pt x="885" y="700"/>
                    <a:pt x="832" y="676"/>
                  </a:cubicBezTo>
                  <a:cubicBezTo>
                    <a:pt x="729" y="635"/>
                    <a:pt x="612" y="609"/>
                    <a:pt x="480" y="598"/>
                  </a:cubicBezTo>
                  <a:cubicBezTo>
                    <a:pt x="354" y="587"/>
                    <a:pt x="290" y="546"/>
                    <a:pt x="290" y="474"/>
                  </a:cubicBezTo>
                  <a:lnTo>
                    <a:pt x="290" y="426"/>
                  </a:lnTo>
                  <a:cubicBezTo>
                    <a:pt x="290" y="358"/>
                    <a:pt x="301" y="311"/>
                    <a:pt x="323" y="288"/>
                  </a:cubicBezTo>
                  <a:cubicBezTo>
                    <a:pt x="344" y="264"/>
                    <a:pt x="386" y="252"/>
                    <a:pt x="448" y="252"/>
                  </a:cubicBezTo>
                  <a:lnTo>
                    <a:pt x="537" y="252"/>
                  </a:lnTo>
                  <a:cubicBezTo>
                    <a:pt x="596" y="252"/>
                    <a:pt x="638" y="262"/>
                    <a:pt x="661" y="284"/>
                  </a:cubicBezTo>
                  <a:cubicBezTo>
                    <a:pt x="684" y="305"/>
                    <a:pt x="695" y="346"/>
                    <a:pt x="695" y="406"/>
                  </a:cubicBezTo>
                  <a:lnTo>
                    <a:pt x="695" y="415"/>
                  </a:lnTo>
                  <a:cubicBezTo>
                    <a:pt x="695" y="442"/>
                    <a:pt x="717" y="463"/>
                    <a:pt x="743" y="463"/>
                  </a:cubicBezTo>
                  <a:lnTo>
                    <a:pt x="954" y="463"/>
                  </a:lnTo>
                  <a:cubicBezTo>
                    <a:pt x="981" y="463"/>
                    <a:pt x="1002" y="442"/>
                    <a:pt x="1002" y="415"/>
                  </a:cubicBezTo>
                  <a:lnTo>
                    <a:pt x="1002" y="373"/>
                  </a:lnTo>
                  <a:cubicBezTo>
                    <a:pt x="1002" y="255"/>
                    <a:pt x="967" y="164"/>
                    <a:pt x="895" y="98"/>
                  </a:cubicBezTo>
                  <a:cubicBezTo>
                    <a:pt x="825" y="34"/>
                    <a:pt x="725" y="1"/>
                    <a:pt x="5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8"/>
            <p:cNvSpPr/>
            <p:nvPr/>
          </p:nvSpPr>
          <p:spPr>
            <a:xfrm>
              <a:off x="2137700" y="2121225"/>
              <a:ext cx="62150" cy="78050"/>
            </a:xfrm>
            <a:custGeom>
              <a:rect b="b" l="l" r="r" t="t"/>
              <a:pathLst>
                <a:path extrusionOk="0" h="3122" w="2486">
                  <a:moveTo>
                    <a:pt x="2177" y="309"/>
                  </a:moveTo>
                  <a:lnTo>
                    <a:pt x="2177" y="2814"/>
                  </a:lnTo>
                  <a:lnTo>
                    <a:pt x="308" y="2814"/>
                  </a:lnTo>
                  <a:lnTo>
                    <a:pt x="308" y="309"/>
                  </a:lnTo>
                  <a:close/>
                  <a:moveTo>
                    <a:pt x="242" y="1"/>
                  </a:moveTo>
                  <a:cubicBezTo>
                    <a:pt x="109" y="1"/>
                    <a:pt x="1" y="109"/>
                    <a:pt x="1" y="243"/>
                  </a:cubicBezTo>
                  <a:lnTo>
                    <a:pt x="1" y="2879"/>
                  </a:lnTo>
                  <a:cubicBezTo>
                    <a:pt x="1" y="3013"/>
                    <a:pt x="109" y="3121"/>
                    <a:pt x="242" y="3121"/>
                  </a:cubicBezTo>
                  <a:lnTo>
                    <a:pt x="2244" y="3121"/>
                  </a:lnTo>
                  <a:cubicBezTo>
                    <a:pt x="2377" y="3121"/>
                    <a:pt x="2485" y="3013"/>
                    <a:pt x="2485" y="2879"/>
                  </a:cubicBezTo>
                  <a:lnTo>
                    <a:pt x="2485" y="243"/>
                  </a:lnTo>
                  <a:cubicBezTo>
                    <a:pt x="2485" y="109"/>
                    <a:pt x="2377" y="1"/>
                    <a:pt x="22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8"/>
            <p:cNvSpPr/>
            <p:nvPr/>
          </p:nvSpPr>
          <p:spPr>
            <a:xfrm>
              <a:off x="2212675" y="2122675"/>
              <a:ext cx="54125" cy="7750"/>
            </a:xfrm>
            <a:custGeom>
              <a:rect b="b" l="l" r="r" t="t"/>
              <a:pathLst>
                <a:path extrusionOk="0" h="310" w="2165">
                  <a:moveTo>
                    <a:pt x="171" y="1"/>
                  </a:moveTo>
                  <a:cubicBezTo>
                    <a:pt x="94" y="1"/>
                    <a:pt x="25" y="55"/>
                    <a:pt x="14" y="132"/>
                  </a:cubicBezTo>
                  <a:cubicBezTo>
                    <a:pt x="0" y="227"/>
                    <a:pt x="74" y="309"/>
                    <a:pt x="167" y="309"/>
                  </a:cubicBezTo>
                  <a:lnTo>
                    <a:pt x="1994" y="309"/>
                  </a:lnTo>
                  <a:cubicBezTo>
                    <a:pt x="2071" y="309"/>
                    <a:pt x="2140" y="253"/>
                    <a:pt x="2150" y="177"/>
                  </a:cubicBezTo>
                  <a:cubicBezTo>
                    <a:pt x="2164" y="82"/>
                    <a:pt x="2090" y="1"/>
                    <a:pt x="1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8"/>
            <p:cNvSpPr/>
            <p:nvPr/>
          </p:nvSpPr>
          <p:spPr>
            <a:xfrm>
              <a:off x="2212675" y="2139550"/>
              <a:ext cx="54125" cy="7700"/>
            </a:xfrm>
            <a:custGeom>
              <a:rect b="b" l="l" r="r" t="t"/>
              <a:pathLst>
                <a:path extrusionOk="0" h="308" w="2165">
                  <a:moveTo>
                    <a:pt x="171" y="0"/>
                  </a:moveTo>
                  <a:cubicBezTo>
                    <a:pt x="94" y="0"/>
                    <a:pt x="25" y="55"/>
                    <a:pt x="14" y="131"/>
                  </a:cubicBezTo>
                  <a:cubicBezTo>
                    <a:pt x="0" y="226"/>
                    <a:pt x="74" y="308"/>
                    <a:pt x="167" y="308"/>
                  </a:cubicBezTo>
                  <a:lnTo>
                    <a:pt x="1994" y="308"/>
                  </a:lnTo>
                  <a:cubicBezTo>
                    <a:pt x="2071" y="308"/>
                    <a:pt x="2140" y="253"/>
                    <a:pt x="2150" y="177"/>
                  </a:cubicBezTo>
                  <a:cubicBezTo>
                    <a:pt x="2164" y="81"/>
                    <a:pt x="2090" y="0"/>
                    <a:pt x="19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8"/>
            <p:cNvSpPr/>
            <p:nvPr/>
          </p:nvSpPr>
          <p:spPr>
            <a:xfrm>
              <a:off x="2212675" y="2156375"/>
              <a:ext cx="54125" cy="7750"/>
            </a:xfrm>
            <a:custGeom>
              <a:rect b="b" l="l" r="r" t="t"/>
              <a:pathLst>
                <a:path extrusionOk="0" h="310" w="2165">
                  <a:moveTo>
                    <a:pt x="171" y="1"/>
                  </a:moveTo>
                  <a:cubicBezTo>
                    <a:pt x="94" y="1"/>
                    <a:pt x="25" y="55"/>
                    <a:pt x="14" y="132"/>
                  </a:cubicBezTo>
                  <a:cubicBezTo>
                    <a:pt x="0" y="227"/>
                    <a:pt x="74" y="309"/>
                    <a:pt x="167" y="309"/>
                  </a:cubicBezTo>
                  <a:lnTo>
                    <a:pt x="1994" y="309"/>
                  </a:lnTo>
                  <a:cubicBezTo>
                    <a:pt x="2071" y="309"/>
                    <a:pt x="2140" y="255"/>
                    <a:pt x="2150" y="178"/>
                  </a:cubicBezTo>
                  <a:cubicBezTo>
                    <a:pt x="2164" y="83"/>
                    <a:pt x="2090" y="1"/>
                    <a:pt x="1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8"/>
            <p:cNvSpPr/>
            <p:nvPr/>
          </p:nvSpPr>
          <p:spPr>
            <a:xfrm>
              <a:off x="2212675" y="2173250"/>
              <a:ext cx="54125" cy="7725"/>
            </a:xfrm>
            <a:custGeom>
              <a:rect b="b" l="l" r="r" t="t"/>
              <a:pathLst>
                <a:path extrusionOk="0" h="309" w="2165">
                  <a:moveTo>
                    <a:pt x="171" y="0"/>
                  </a:moveTo>
                  <a:cubicBezTo>
                    <a:pt x="94" y="0"/>
                    <a:pt x="25" y="55"/>
                    <a:pt x="14" y="131"/>
                  </a:cubicBezTo>
                  <a:cubicBezTo>
                    <a:pt x="0" y="227"/>
                    <a:pt x="75" y="309"/>
                    <a:pt x="167" y="309"/>
                  </a:cubicBezTo>
                  <a:lnTo>
                    <a:pt x="1998" y="309"/>
                  </a:lnTo>
                  <a:cubicBezTo>
                    <a:pt x="2090" y="309"/>
                    <a:pt x="2164" y="227"/>
                    <a:pt x="2150" y="131"/>
                  </a:cubicBezTo>
                  <a:cubicBezTo>
                    <a:pt x="2140" y="55"/>
                    <a:pt x="2071" y="0"/>
                    <a:pt x="19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8"/>
            <p:cNvSpPr/>
            <p:nvPr/>
          </p:nvSpPr>
          <p:spPr>
            <a:xfrm>
              <a:off x="2212675" y="2190100"/>
              <a:ext cx="33675" cy="7725"/>
            </a:xfrm>
            <a:custGeom>
              <a:rect b="b" l="l" r="r" t="t"/>
              <a:pathLst>
                <a:path extrusionOk="0" h="309" w="1347">
                  <a:moveTo>
                    <a:pt x="171" y="0"/>
                  </a:moveTo>
                  <a:cubicBezTo>
                    <a:pt x="94" y="0"/>
                    <a:pt x="25" y="56"/>
                    <a:pt x="14" y="132"/>
                  </a:cubicBezTo>
                  <a:cubicBezTo>
                    <a:pt x="0" y="227"/>
                    <a:pt x="75" y="309"/>
                    <a:pt x="167" y="309"/>
                  </a:cubicBezTo>
                  <a:lnTo>
                    <a:pt x="1176" y="309"/>
                  </a:lnTo>
                  <a:cubicBezTo>
                    <a:pt x="1253" y="309"/>
                    <a:pt x="1322" y="254"/>
                    <a:pt x="1333" y="178"/>
                  </a:cubicBezTo>
                  <a:cubicBezTo>
                    <a:pt x="1347" y="82"/>
                    <a:pt x="1274" y="0"/>
                    <a:pt x="11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88"/>
          <p:cNvGrpSpPr/>
          <p:nvPr/>
        </p:nvGrpSpPr>
        <p:grpSpPr>
          <a:xfrm>
            <a:off x="1004601" y="2029642"/>
            <a:ext cx="276728" cy="277235"/>
            <a:chOff x="1554250" y="2042000"/>
            <a:chExt cx="245675" cy="246125"/>
          </a:xfrm>
        </p:grpSpPr>
        <p:sp>
          <p:nvSpPr>
            <p:cNvPr id="2625" name="Google Shape;2625;p88"/>
            <p:cNvSpPr/>
            <p:nvPr/>
          </p:nvSpPr>
          <p:spPr>
            <a:xfrm>
              <a:off x="1554250" y="2042000"/>
              <a:ext cx="245675" cy="246125"/>
            </a:xfrm>
            <a:custGeom>
              <a:rect b="b" l="l" r="r" t="t"/>
              <a:pathLst>
                <a:path extrusionOk="0" h="9845" w="9827">
                  <a:moveTo>
                    <a:pt x="8545" y="288"/>
                  </a:moveTo>
                  <a:cubicBezTo>
                    <a:pt x="8733" y="288"/>
                    <a:pt x="8882" y="445"/>
                    <a:pt x="8882" y="637"/>
                  </a:cubicBezTo>
                  <a:lnTo>
                    <a:pt x="8882" y="1754"/>
                  </a:lnTo>
                  <a:lnTo>
                    <a:pt x="8208" y="1754"/>
                  </a:lnTo>
                  <a:lnTo>
                    <a:pt x="8208" y="629"/>
                  </a:lnTo>
                  <a:cubicBezTo>
                    <a:pt x="8208" y="451"/>
                    <a:pt x="8344" y="304"/>
                    <a:pt x="8517" y="289"/>
                  </a:cubicBezTo>
                  <a:cubicBezTo>
                    <a:pt x="8527" y="289"/>
                    <a:pt x="8536" y="288"/>
                    <a:pt x="8545" y="288"/>
                  </a:cubicBezTo>
                  <a:close/>
                  <a:moveTo>
                    <a:pt x="4918" y="5521"/>
                  </a:moveTo>
                  <a:cubicBezTo>
                    <a:pt x="5527" y="5521"/>
                    <a:pt x="6031" y="5980"/>
                    <a:pt x="6101" y="6570"/>
                  </a:cubicBezTo>
                  <a:lnTo>
                    <a:pt x="3734" y="6570"/>
                  </a:lnTo>
                  <a:cubicBezTo>
                    <a:pt x="3806" y="5980"/>
                    <a:pt x="4309" y="5521"/>
                    <a:pt x="4918" y="5521"/>
                  </a:cubicBezTo>
                  <a:close/>
                  <a:moveTo>
                    <a:pt x="4915" y="4450"/>
                  </a:moveTo>
                  <a:cubicBezTo>
                    <a:pt x="4921" y="4450"/>
                    <a:pt x="4926" y="4450"/>
                    <a:pt x="4931" y="4450"/>
                  </a:cubicBezTo>
                  <a:cubicBezTo>
                    <a:pt x="4997" y="4451"/>
                    <a:pt x="5064" y="4457"/>
                    <a:pt x="5130" y="4469"/>
                  </a:cubicBezTo>
                  <a:cubicBezTo>
                    <a:pt x="5199" y="4481"/>
                    <a:pt x="5249" y="4542"/>
                    <a:pt x="5251" y="4613"/>
                  </a:cubicBezTo>
                  <a:cubicBezTo>
                    <a:pt x="5252" y="4668"/>
                    <a:pt x="5254" y="4726"/>
                    <a:pt x="5256" y="4787"/>
                  </a:cubicBezTo>
                  <a:cubicBezTo>
                    <a:pt x="5258" y="4850"/>
                    <a:pt x="5302" y="4906"/>
                    <a:pt x="5365" y="4921"/>
                  </a:cubicBezTo>
                  <a:cubicBezTo>
                    <a:pt x="5542" y="4966"/>
                    <a:pt x="5713" y="5036"/>
                    <a:pt x="5869" y="5131"/>
                  </a:cubicBezTo>
                  <a:cubicBezTo>
                    <a:pt x="5892" y="5145"/>
                    <a:pt x="5918" y="5152"/>
                    <a:pt x="5944" y="5152"/>
                  </a:cubicBezTo>
                  <a:cubicBezTo>
                    <a:pt x="5980" y="5152"/>
                    <a:pt x="6015" y="5138"/>
                    <a:pt x="6043" y="5113"/>
                  </a:cubicBezTo>
                  <a:cubicBezTo>
                    <a:pt x="6086" y="5071"/>
                    <a:pt x="6128" y="5031"/>
                    <a:pt x="6168" y="4992"/>
                  </a:cubicBezTo>
                  <a:cubicBezTo>
                    <a:pt x="6197" y="4965"/>
                    <a:pt x="6234" y="4951"/>
                    <a:pt x="6272" y="4951"/>
                  </a:cubicBezTo>
                  <a:cubicBezTo>
                    <a:pt x="6302" y="4951"/>
                    <a:pt x="6332" y="4960"/>
                    <a:pt x="6358" y="4978"/>
                  </a:cubicBezTo>
                  <a:cubicBezTo>
                    <a:pt x="6418" y="5020"/>
                    <a:pt x="6476" y="5068"/>
                    <a:pt x="6527" y="5122"/>
                  </a:cubicBezTo>
                  <a:cubicBezTo>
                    <a:pt x="6575" y="5169"/>
                    <a:pt x="6617" y="5222"/>
                    <a:pt x="6655" y="5276"/>
                  </a:cubicBezTo>
                  <a:cubicBezTo>
                    <a:pt x="6695" y="5333"/>
                    <a:pt x="6689" y="5412"/>
                    <a:pt x="6639" y="5463"/>
                  </a:cubicBezTo>
                  <a:cubicBezTo>
                    <a:pt x="6601" y="5503"/>
                    <a:pt x="6561" y="5546"/>
                    <a:pt x="6520" y="5590"/>
                  </a:cubicBezTo>
                  <a:cubicBezTo>
                    <a:pt x="6476" y="5637"/>
                    <a:pt x="6469" y="5708"/>
                    <a:pt x="6502" y="5763"/>
                  </a:cubicBezTo>
                  <a:cubicBezTo>
                    <a:pt x="6596" y="5920"/>
                    <a:pt x="6666" y="6090"/>
                    <a:pt x="6710" y="6267"/>
                  </a:cubicBezTo>
                  <a:cubicBezTo>
                    <a:pt x="6726" y="6330"/>
                    <a:pt x="6781" y="6374"/>
                    <a:pt x="6846" y="6377"/>
                  </a:cubicBezTo>
                  <a:cubicBezTo>
                    <a:pt x="6906" y="6379"/>
                    <a:pt x="6963" y="6380"/>
                    <a:pt x="7019" y="6381"/>
                  </a:cubicBezTo>
                  <a:cubicBezTo>
                    <a:pt x="7091" y="6383"/>
                    <a:pt x="7151" y="6434"/>
                    <a:pt x="7164" y="6505"/>
                  </a:cubicBezTo>
                  <a:cubicBezTo>
                    <a:pt x="7167" y="6527"/>
                    <a:pt x="7171" y="6548"/>
                    <a:pt x="7173" y="6570"/>
                  </a:cubicBezTo>
                  <a:lnTo>
                    <a:pt x="6393" y="6570"/>
                  </a:lnTo>
                  <a:cubicBezTo>
                    <a:pt x="6319" y="5821"/>
                    <a:pt x="5686" y="5233"/>
                    <a:pt x="4918" y="5233"/>
                  </a:cubicBezTo>
                  <a:cubicBezTo>
                    <a:pt x="4151" y="5233"/>
                    <a:pt x="3517" y="5821"/>
                    <a:pt x="3444" y="6570"/>
                  </a:cubicBezTo>
                  <a:lnTo>
                    <a:pt x="2662" y="6570"/>
                  </a:lnTo>
                  <a:cubicBezTo>
                    <a:pt x="2666" y="6547"/>
                    <a:pt x="2669" y="6526"/>
                    <a:pt x="2673" y="6503"/>
                  </a:cubicBezTo>
                  <a:cubicBezTo>
                    <a:pt x="2685" y="6434"/>
                    <a:pt x="2746" y="6383"/>
                    <a:pt x="2817" y="6382"/>
                  </a:cubicBezTo>
                  <a:cubicBezTo>
                    <a:pt x="2872" y="6381"/>
                    <a:pt x="2931" y="6379"/>
                    <a:pt x="2991" y="6377"/>
                  </a:cubicBezTo>
                  <a:cubicBezTo>
                    <a:pt x="3054" y="6375"/>
                    <a:pt x="3110" y="6330"/>
                    <a:pt x="3125" y="6267"/>
                  </a:cubicBezTo>
                  <a:cubicBezTo>
                    <a:pt x="3171" y="6090"/>
                    <a:pt x="3240" y="5920"/>
                    <a:pt x="3335" y="5764"/>
                  </a:cubicBezTo>
                  <a:cubicBezTo>
                    <a:pt x="3368" y="5708"/>
                    <a:pt x="3361" y="5638"/>
                    <a:pt x="3317" y="5591"/>
                  </a:cubicBezTo>
                  <a:cubicBezTo>
                    <a:pt x="3275" y="5546"/>
                    <a:pt x="3235" y="5503"/>
                    <a:pt x="3197" y="5463"/>
                  </a:cubicBezTo>
                  <a:cubicBezTo>
                    <a:pt x="3148" y="5412"/>
                    <a:pt x="3142" y="5333"/>
                    <a:pt x="3182" y="5275"/>
                  </a:cubicBezTo>
                  <a:cubicBezTo>
                    <a:pt x="3222" y="5217"/>
                    <a:pt x="3268" y="5163"/>
                    <a:pt x="3318" y="5114"/>
                  </a:cubicBezTo>
                  <a:cubicBezTo>
                    <a:pt x="3367" y="5063"/>
                    <a:pt x="3421" y="5018"/>
                    <a:pt x="3479" y="4978"/>
                  </a:cubicBezTo>
                  <a:cubicBezTo>
                    <a:pt x="3505" y="4960"/>
                    <a:pt x="3534" y="4951"/>
                    <a:pt x="3564" y="4951"/>
                  </a:cubicBezTo>
                  <a:cubicBezTo>
                    <a:pt x="3602" y="4951"/>
                    <a:pt x="3639" y="4966"/>
                    <a:pt x="3668" y="4993"/>
                  </a:cubicBezTo>
                  <a:cubicBezTo>
                    <a:pt x="3708" y="5031"/>
                    <a:pt x="3751" y="5071"/>
                    <a:pt x="3794" y="5113"/>
                  </a:cubicBezTo>
                  <a:cubicBezTo>
                    <a:pt x="3821" y="5138"/>
                    <a:pt x="3856" y="5152"/>
                    <a:pt x="3892" y="5152"/>
                  </a:cubicBezTo>
                  <a:cubicBezTo>
                    <a:pt x="3918" y="5152"/>
                    <a:pt x="3943" y="5145"/>
                    <a:pt x="3966" y="5131"/>
                  </a:cubicBezTo>
                  <a:cubicBezTo>
                    <a:pt x="4124" y="5036"/>
                    <a:pt x="4294" y="4966"/>
                    <a:pt x="4471" y="4921"/>
                  </a:cubicBezTo>
                  <a:cubicBezTo>
                    <a:pt x="4534" y="4906"/>
                    <a:pt x="4579" y="4850"/>
                    <a:pt x="4580" y="4786"/>
                  </a:cubicBezTo>
                  <a:cubicBezTo>
                    <a:pt x="4583" y="4727"/>
                    <a:pt x="4585" y="4668"/>
                    <a:pt x="4586" y="4613"/>
                  </a:cubicBezTo>
                  <a:cubicBezTo>
                    <a:pt x="4587" y="4542"/>
                    <a:pt x="4639" y="4481"/>
                    <a:pt x="4709" y="4469"/>
                  </a:cubicBezTo>
                  <a:cubicBezTo>
                    <a:pt x="4777" y="4456"/>
                    <a:pt x="4846" y="4450"/>
                    <a:pt x="4915" y="4450"/>
                  </a:cubicBezTo>
                  <a:close/>
                  <a:moveTo>
                    <a:pt x="8019" y="289"/>
                  </a:moveTo>
                  <a:cubicBezTo>
                    <a:pt x="7956" y="388"/>
                    <a:pt x="7919" y="504"/>
                    <a:pt x="7919" y="630"/>
                  </a:cubicBezTo>
                  <a:lnTo>
                    <a:pt x="7919" y="1899"/>
                  </a:lnTo>
                  <a:lnTo>
                    <a:pt x="7919" y="1900"/>
                  </a:lnTo>
                  <a:lnTo>
                    <a:pt x="7919" y="1901"/>
                  </a:lnTo>
                  <a:lnTo>
                    <a:pt x="7919" y="2622"/>
                  </a:lnTo>
                  <a:cubicBezTo>
                    <a:pt x="7919" y="2691"/>
                    <a:pt x="7965" y="2753"/>
                    <a:pt x="8032" y="2768"/>
                  </a:cubicBezTo>
                  <a:cubicBezTo>
                    <a:pt x="8042" y="2770"/>
                    <a:pt x="8053" y="2771"/>
                    <a:pt x="8063" y="2771"/>
                  </a:cubicBezTo>
                  <a:cubicBezTo>
                    <a:pt x="8143" y="2771"/>
                    <a:pt x="8208" y="2707"/>
                    <a:pt x="8208" y="2627"/>
                  </a:cubicBezTo>
                  <a:lnTo>
                    <a:pt x="8208" y="2043"/>
                  </a:lnTo>
                  <a:lnTo>
                    <a:pt x="9178" y="2043"/>
                  </a:lnTo>
                  <a:cubicBezTo>
                    <a:pt x="9387" y="2043"/>
                    <a:pt x="9557" y="2211"/>
                    <a:pt x="9557" y="2420"/>
                  </a:cubicBezTo>
                  <a:lnTo>
                    <a:pt x="9557" y="6570"/>
                  </a:lnTo>
                  <a:lnTo>
                    <a:pt x="8208" y="6570"/>
                  </a:lnTo>
                  <a:lnTo>
                    <a:pt x="8208" y="3338"/>
                  </a:lnTo>
                  <a:cubicBezTo>
                    <a:pt x="8208" y="3269"/>
                    <a:pt x="8162" y="3206"/>
                    <a:pt x="8095" y="3192"/>
                  </a:cubicBezTo>
                  <a:cubicBezTo>
                    <a:pt x="8084" y="3189"/>
                    <a:pt x="8073" y="3188"/>
                    <a:pt x="8063" y="3188"/>
                  </a:cubicBezTo>
                  <a:cubicBezTo>
                    <a:pt x="7983" y="3188"/>
                    <a:pt x="7919" y="3252"/>
                    <a:pt x="7919" y="3332"/>
                  </a:cubicBezTo>
                  <a:lnTo>
                    <a:pt x="7919" y="6570"/>
                  </a:lnTo>
                  <a:lnTo>
                    <a:pt x="7463" y="6570"/>
                  </a:lnTo>
                  <a:cubicBezTo>
                    <a:pt x="7459" y="6531"/>
                    <a:pt x="7454" y="6493"/>
                    <a:pt x="7448" y="6455"/>
                  </a:cubicBezTo>
                  <a:cubicBezTo>
                    <a:pt x="7411" y="6249"/>
                    <a:pt x="7234" y="6097"/>
                    <a:pt x="7025" y="6093"/>
                  </a:cubicBezTo>
                  <a:cubicBezTo>
                    <a:pt x="7004" y="6093"/>
                    <a:pt x="6983" y="6092"/>
                    <a:pt x="6961" y="6092"/>
                  </a:cubicBezTo>
                  <a:cubicBezTo>
                    <a:pt x="6921" y="5959"/>
                    <a:pt x="6868" y="5831"/>
                    <a:pt x="6803" y="5710"/>
                  </a:cubicBezTo>
                  <a:cubicBezTo>
                    <a:pt x="6818" y="5694"/>
                    <a:pt x="6833" y="5678"/>
                    <a:pt x="6848" y="5663"/>
                  </a:cubicBezTo>
                  <a:cubicBezTo>
                    <a:pt x="6991" y="5513"/>
                    <a:pt x="7010" y="5280"/>
                    <a:pt x="6891" y="5111"/>
                  </a:cubicBezTo>
                  <a:cubicBezTo>
                    <a:pt x="6845" y="5043"/>
                    <a:pt x="6792" y="4979"/>
                    <a:pt x="6734" y="4919"/>
                  </a:cubicBezTo>
                  <a:cubicBezTo>
                    <a:pt x="6669" y="4854"/>
                    <a:pt x="6599" y="4794"/>
                    <a:pt x="6523" y="4741"/>
                  </a:cubicBezTo>
                  <a:cubicBezTo>
                    <a:pt x="6448" y="4689"/>
                    <a:pt x="6360" y="4663"/>
                    <a:pt x="6272" y="4663"/>
                  </a:cubicBezTo>
                  <a:cubicBezTo>
                    <a:pt x="6162" y="4663"/>
                    <a:pt x="6052" y="4704"/>
                    <a:pt x="5969" y="4785"/>
                  </a:cubicBezTo>
                  <a:cubicBezTo>
                    <a:pt x="5953" y="4799"/>
                    <a:pt x="5938" y="4813"/>
                    <a:pt x="5923" y="4829"/>
                  </a:cubicBezTo>
                  <a:cubicBezTo>
                    <a:pt x="5801" y="4764"/>
                    <a:pt x="5674" y="4710"/>
                    <a:pt x="5541" y="4670"/>
                  </a:cubicBezTo>
                  <a:cubicBezTo>
                    <a:pt x="5541" y="4649"/>
                    <a:pt x="5540" y="4626"/>
                    <a:pt x="5540" y="4606"/>
                  </a:cubicBezTo>
                  <a:cubicBezTo>
                    <a:pt x="5535" y="4398"/>
                    <a:pt x="5384" y="4221"/>
                    <a:pt x="5181" y="4184"/>
                  </a:cubicBezTo>
                  <a:cubicBezTo>
                    <a:pt x="5100" y="4170"/>
                    <a:pt x="5016" y="4161"/>
                    <a:pt x="4934" y="4161"/>
                  </a:cubicBezTo>
                  <a:cubicBezTo>
                    <a:pt x="4925" y="4161"/>
                    <a:pt x="4916" y="4161"/>
                    <a:pt x="4906" y="4161"/>
                  </a:cubicBezTo>
                  <a:cubicBezTo>
                    <a:pt x="4824" y="4161"/>
                    <a:pt x="4741" y="4169"/>
                    <a:pt x="4660" y="4184"/>
                  </a:cubicBezTo>
                  <a:cubicBezTo>
                    <a:pt x="4454" y="4220"/>
                    <a:pt x="4302" y="4398"/>
                    <a:pt x="4298" y="4607"/>
                  </a:cubicBezTo>
                  <a:cubicBezTo>
                    <a:pt x="4297" y="4627"/>
                    <a:pt x="4297" y="4649"/>
                    <a:pt x="4296" y="4670"/>
                  </a:cubicBezTo>
                  <a:cubicBezTo>
                    <a:pt x="4164" y="4710"/>
                    <a:pt x="4036" y="4763"/>
                    <a:pt x="3915" y="4829"/>
                  </a:cubicBezTo>
                  <a:cubicBezTo>
                    <a:pt x="3899" y="4813"/>
                    <a:pt x="3883" y="4799"/>
                    <a:pt x="3868" y="4785"/>
                  </a:cubicBezTo>
                  <a:cubicBezTo>
                    <a:pt x="3784" y="4703"/>
                    <a:pt x="3674" y="4662"/>
                    <a:pt x="3564" y="4662"/>
                  </a:cubicBezTo>
                  <a:cubicBezTo>
                    <a:pt x="3477" y="4662"/>
                    <a:pt x="3390" y="4688"/>
                    <a:pt x="3316" y="4740"/>
                  </a:cubicBezTo>
                  <a:cubicBezTo>
                    <a:pt x="3244" y="4790"/>
                    <a:pt x="3176" y="4846"/>
                    <a:pt x="3114" y="4908"/>
                  </a:cubicBezTo>
                  <a:cubicBezTo>
                    <a:pt x="3053" y="4970"/>
                    <a:pt x="2997" y="5038"/>
                    <a:pt x="2945" y="5110"/>
                  </a:cubicBezTo>
                  <a:cubicBezTo>
                    <a:pt x="2827" y="5279"/>
                    <a:pt x="2846" y="5512"/>
                    <a:pt x="2988" y="5663"/>
                  </a:cubicBezTo>
                  <a:cubicBezTo>
                    <a:pt x="3004" y="5678"/>
                    <a:pt x="3018" y="5694"/>
                    <a:pt x="3034" y="5710"/>
                  </a:cubicBezTo>
                  <a:cubicBezTo>
                    <a:pt x="2969" y="5831"/>
                    <a:pt x="2915" y="5959"/>
                    <a:pt x="2875" y="6092"/>
                  </a:cubicBezTo>
                  <a:cubicBezTo>
                    <a:pt x="2854" y="6092"/>
                    <a:pt x="2832" y="6093"/>
                    <a:pt x="2812" y="6093"/>
                  </a:cubicBezTo>
                  <a:cubicBezTo>
                    <a:pt x="2603" y="6097"/>
                    <a:pt x="2426" y="6248"/>
                    <a:pt x="2389" y="6453"/>
                  </a:cubicBezTo>
                  <a:cubicBezTo>
                    <a:pt x="2383" y="6492"/>
                    <a:pt x="2378" y="6531"/>
                    <a:pt x="2373" y="6570"/>
                  </a:cubicBezTo>
                  <a:lnTo>
                    <a:pt x="291" y="6570"/>
                  </a:lnTo>
                  <a:lnTo>
                    <a:pt x="291" y="2420"/>
                  </a:lnTo>
                  <a:cubicBezTo>
                    <a:pt x="290" y="2212"/>
                    <a:pt x="460" y="2043"/>
                    <a:pt x="668" y="2043"/>
                  </a:cubicBezTo>
                  <a:lnTo>
                    <a:pt x="1620" y="2043"/>
                  </a:lnTo>
                  <a:lnTo>
                    <a:pt x="1620" y="6033"/>
                  </a:lnTo>
                  <a:cubicBezTo>
                    <a:pt x="1620" y="6102"/>
                    <a:pt x="1665" y="6165"/>
                    <a:pt x="1733" y="6179"/>
                  </a:cubicBezTo>
                  <a:cubicBezTo>
                    <a:pt x="1743" y="6181"/>
                    <a:pt x="1754" y="6182"/>
                    <a:pt x="1764" y="6182"/>
                  </a:cubicBezTo>
                  <a:cubicBezTo>
                    <a:pt x="1844" y="6182"/>
                    <a:pt x="1909" y="6118"/>
                    <a:pt x="1909" y="6038"/>
                  </a:cubicBezTo>
                  <a:lnTo>
                    <a:pt x="1909" y="1900"/>
                  </a:lnTo>
                  <a:lnTo>
                    <a:pt x="1909" y="1899"/>
                  </a:lnTo>
                  <a:lnTo>
                    <a:pt x="1909" y="1898"/>
                  </a:lnTo>
                  <a:lnTo>
                    <a:pt x="1909" y="630"/>
                  </a:lnTo>
                  <a:cubicBezTo>
                    <a:pt x="1909" y="443"/>
                    <a:pt x="2061" y="289"/>
                    <a:pt x="2249" y="289"/>
                  </a:cubicBezTo>
                  <a:close/>
                  <a:moveTo>
                    <a:pt x="9556" y="6859"/>
                  </a:moveTo>
                  <a:lnTo>
                    <a:pt x="9556" y="7744"/>
                  </a:lnTo>
                  <a:cubicBezTo>
                    <a:pt x="9556" y="7915"/>
                    <a:pt x="9418" y="8053"/>
                    <a:pt x="9247" y="8053"/>
                  </a:cubicBezTo>
                  <a:lnTo>
                    <a:pt x="6015" y="8053"/>
                  </a:lnTo>
                  <a:cubicBezTo>
                    <a:pt x="6015" y="8053"/>
                    <a:pt x="5993" y="8059"/>
                    <a:pt x="5983" y="8072"/>
                  </a:cubicBezTo>
                  <a:lnTo>
                    <a:pt x="3853" y="8072"/>
                  </a:lnTo>
                  <a:cubicBezTo>
                    <a:pt x="3843" y="8059"/>
                    <a:pt x="3821" y="8053"/>
                    <a:pt x="3821" y="8053"/>
                  </a:cubicBezTo>
                  <a:lnTo>
                    <a:pt x="599" y="8053"/>
                  </a:lnTo>
                  <a:cubicBezTo>
                    <a:pt x="429" y="8053"/>
                    <a:pt x="290" y="7915"/>
                    <a:pt x="290" y="7744"/>
                  </a:cubicBezTo>
                  <a:lnTo>
                    <a:pt x="290" y="6859"/>
                  </a:lnTo>
                  <a:close/>
                  <a:moveTo>
                    <a:pt x="5838" y="8361"/>
                  </a:moveTo>
                  <a:lnTo>
                    <a:pt x="5838" y="9036"/>
                  </a:lnTo>
                  <a:lnTo>
                    <a:pt x="3989" y="9036"/>
                  </a:lnTo>
                  <a:lnTo>
                    <a:pt x="3989" y="8361"/>
                  </a:lnTo>
                  <a:close/>
                  <a:moveTo>
                    <a:pt x="6194" y="9325"/>
                  </a:moveTo>
                  <a:cubicBezTo>
                    <a:pt x="6353" y="9325"/>
                    <a:pt x="6491" y="9421"/>
                    <a:pt x="6548" y="9555"/>
                  </a:cubicBezTo>
                  <a:lnTo>
                    <a:pt x="3289" y="9555"/>
                  </a:lnTo>
                  <a:cubicBezTo>
                    <a:pt x="3345" y="9421"/>
                    <a:pt x="3483" y="9325"/>
                    <a:pt x="3643" y="9325"/>
                  </a:cubicBezTo>
                  <a:close/>
                  <a:moveTo>
                    <a:pt x="2248" y="0"/>
                  </a:moveTo>
                  <a:cubicBezTo>
                    <a:pt x="1901" y="0"/>
                    <a:pt x="1620" y="282"/>
                    <a:pt x="1620" y="630"/>
                  </a:cubicBezTo>
                  <a:lnTo>
                    <a:pt x="1620" y="1754"/>
                  </a:lnTo>
                  <a:lnTo>
                    <a:pt x="667" y="1754"/>
                  </a:lnTo>
                  <a:cubicBezTo>
                    <a:pt x="300" y="1754"/>
                    <a:pt x="1" y="2052"/>
                    <a:pt x="1" y="2420"/>
                  </a:cubicBezTo>
                  <a:lnTo>
                    <a:pt x="1" y="7744"/>
                  </a:lnTo>
                  <a:cubicBezTo>
                    <a:pt x="1" y="8074"/>
                    <a:pt x="268" y="8342"/>
                    <a:pt x="598" y="8342"/>
                  </a:cubicBezTo>
                  <a:lnTo>
                    <a:pt x="3700" y="8342"/>
                  </a:lnTo>
                  <a:lnTo>
                    <a:pt x="3700" y="9036"/>
                  </a:lnTo>
                  <a:lnTo>
                    <a:pt x="3633" y="9036"/>
                  </a:lnTo>
                  <a:cubicBezTo>
                    <a:pt x="3266" y="9036"/>
                    <a:pt x="2968" y="9334"/>
                    <a:pt x="2967" y="9700"/>
                  </a:cubicBezTo>
                  <a:cubicBezTo>
                    <a:pt x="2967" y="9780"/>
                    <a:pt x="3032" y="9844"/>
                    <a:pt x="3112" y="9844"/>
                  </a:cubicBezTo>
                  <a:lnTo>
                    <a:pt x="6690" y="9844"/>
                  </a:lnTo>
                  <a:cubicBezTo>
                    <a:pt x="6770" y="9844"/>
                    <a:pt x="6835" y="9780"/>
                    <a:pt x="6835" y="9700"/>
                  </a:cubicBezTo>
                  <a:cubicBezTo>
                    <a:pt x="6834" y="9333"/>
                    <a:pt x="6535" y="9036"/>
                    <a:pt x="6168" y="9036"/>
                  </a:cubicBezTo>
                  <a:lnTo>
                    <a:pt x="6127" y="9036"/>
                  </a:lnTo>
                  <a:lnTo>
                    <a:pt x="6127" y="8361"/>
                  </a:lnTo>
                  <a:lnTo>
                    <a:pt x="9229" y="8361"/>
                  </a:lnTo>
                  <a:cubicBezTo>
                    <a:pt x="9559" y="8361"/>
                    <a:pt x="9826" y="8094"/>
                    <a:pt x="9826" y="7764"/>
                  </a:cubicBezTo>
                  <a:lnTo>
                    <a:pt x="9826" y="2432"/>
                  </a:lnTo>
                  <a:cubicBezTo>
                    <a:pt x="9826" y="2066"/>
                    <a:pt x="9533" y="1769"/>
                    <a:pt x="9171" y="1765"/>
                  </a:cubicBezTo>
                  <a:lnTo>
                    <a:pt x="9171" y="630"/>
                  </a:lnTo>
                  <a:cubicBezTo>
                    <a:pt x="9171" y="282"/>
                    <a:pt x="8889" y="0"/>
                    <a:pt x="85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8"/>
            <p:cNvSpPr/>
            <p:nvPr/>
          </p:nvSpPr>
          <p:spPr>
            <a:xfrm>
              <a:off x="1611600" y="2056925"/>
              <a:ext cx="61650" cy="77575"/>
            </a:xfrm>
            <a:custGeom>
              <a:rect b="b" l="l" r="r" t="t"/>
              <a:pathLst>
                <a:path extrusionOk="0" h="3103" w="2466">
                  <a:moveTo>
                    <a:pt x="2176" y="290"/>
                  </a:moveTo>
                  <a:lnTo>
                    <a:pt x="2176" y="2814"/>
                  </a:lnTo>
                  <a:lnTo>
                    <a:pt x="288" y="2814"/>
                  </a:lnTo>
                  <a:lnTo>
                    <a:pt x="288" y="290"/>
                  </a:lnTo>
                  <a:close/>
                  <a:moveTo>
                    <a:pt x="232" y="1"/>
                  </a:moveTo>
                  <a:cubicBezTo>
                    <a:pt x="103" y="1"/>
                    <a:pt x="0" y="105"/>
                    <a:pt x="0" y="232"/>
                  </a:cubicBezTo>
                  <a:lnTo>
                    <a:pt x="0" y="2871"/>
                  </a:lnTo>
                  <a:cubicBezTo>
                    <a:pt x="0" y="2999"/>
                    <a:pt x="103" y="3103"/>
                    <a:pt x="232" y="3103"/>
                  </a:cubicBezTo>
                  <a:lnTo>
                    <a:pt x="2234" y="3103"/>
                  </a:lnTo>
                  <a:cubicBezTo>
                    <a:pt x="2362" y="3103"/>
                    <a:pt x="2465" y="2999"/>
                    <a:pt x="2465" y="2871"/>
                  </a:cubicBezTo>
                  <a:lnTo>
                    <a:pt x="2465" y="232"/>
                  </a:lnTo>
                  <a:cubicBezTo>
                    <a:pt x="2465" y="105"/>
                    <a:pt x="2362" y="1"/>
                    <a:pt x="22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8"/>
            <p:cNvSpPr/>
            <p:nvPr/>
          </p:nvSpPr>
          <p:spPr>
            <a:xfrm>
              <a:off x="1686400" y="2058375"/>
              <a:ext cx="53950" cy="7250"/>
            </a:xfrm>
            <a:custGeom>
              <a:rect b="b" l="l" r="r" t="t"/>
              <a:pathLst>
                <a:path extrusionOk="0" h="290" w="2158">
                  <a:moveTo>
                    <a:pt x="167" y="0"/>
                  </a:moveTo>
                  <a:cubicBezTo>
                    <a:pt x="98" y="0"/>
                    <a:pt x="35" y="47"/>
                    <a:pt x="21" y="114"/>
                  </a:cubicBezTo>
                  <a:cubicBezTo>
                    <a:pt x="1" y="207"/>
                    <a:pt x="72" y="289"/>
                    <a:pt x="162" y="289"/>
                  </a:cubicBezTo>
                  <a:lnTo>
                    <a:pt x="1992" y="289"/>
                  </a:lnTo>
                  <a:cubicBezTo>
                    <a:pt x="2061" y="289"/>
                    <a:pt x="2124" y="244"/>
                    <a:pt x="2138" y="176"/>
                  </a:cubicBezTo>
                  <a:cubicBezTo>
                    <a:pt x="2158" y="83"/>
                    <a:pt x="2087" y="0"/>
                    <a:pt x="1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8"/>
            <p:cNvSpPr/>
            <p:nvPr/>
          </p:nvSpPr>
          <p:spPr>
            <a:xfrm>
              <a:off x="1686400" y="2075250"/>
              <a:ext cx="53950" cy="7250"/>
            </a:xfrm>
            <a:custGeom>
              <a:rect b="b" l="l" r="r" t="t"/>
              <a:pathLst>
                <a:path extrusionOk="0" h="290" w="2158">
                  <a:moveTo>
                    <a:pt x="167" y="0"/>
                  </a:moveTo>
                  <a:cubicBezTo>
                    <a:pt x="98" y="0"/>
                    <a:pt x="35" y="45"/>
                    <a:pt x="21" y="113"/>
                  </a:cubicBezTo>
                  <a:cubicBezTo>
                    <a:pt x="1" y="207"/>
                    <a:pt x="72" y="289"/>
                    <a:pt x="162" y="289"/>
                  </a:cubicBezTo>
                  <a:lnTo>
                    <a:pt x="1992" y="289"/>
                  </a:lnTo>
                  <a:cubicBezTo>
                    <a:pt x="2061" y="289"/>
                    <a:pt x="2124" y="243"/>
                    <a:pt x="2138" y="176"/>
                  </a:cubicBezTo>
                  <a:cubicBezTo>
                    <a:pt x="2158" y="82"/>
                    <a:pt x="2087" y="0"/>
                    <a:pt x="1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8"/>
            <p:cNvSpPr/>
            <p:nvPr/>
          </p:nvSpPr>
          <p:spPr>
            <a:xfrm>
              <a:off x="1686400" y="2092100"/>
              <a:ext cx="53950" cy="7250"/>
            </a:xfrm>
            <a:custGeom>
              <a:rect b="b" l="l" r="r" t="t"/>
              <a:pathLst>
                <a:path extrusionOk="0" h="290" w="2158">
                  <a:moveTo>
                    <a:pt x="167" y="1"/>
                  </a:moveTo>
                  <a:cubicBezTo>
                    <a:pt x="98" y="1"/>
                    <a:pt x="35" y="46"/>
                    <a:pt x="21" y="113"/>
                  </a:cubicBezTo>
                  <a:cubicBezTo>
                    <a:pt x="1" y="206"/>
                    <a:pt x="72" y="290"/>
                    <a:pt x="162" y="290"/>
                  </a:cubicBezTo>
                  <a:lnTo>
                    <a:pt x="1992" y="290"/>
                  </a:lnTo>
                  <a:cubicBezTo>
                    <a:pt x="2061" y="290"/>
                    <a:pt x="2124" y="243"/>
                    <a:pt x="2138" y="177"/>
                  </a:cubicBezTo>
                  <a:cubicBezTo>
                    <a:pt x="2158" y="83"/>
                    <a:pt x="2087" y="1"/>
                    <a:pt x="19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8"/>
            <p:cNvSpPr/>
            <p:nvPr/>
          </p:nvSpPr>
          <p:spPr>
            <a:xfrm>
              <a:off x="1686400" y="2108950"/>
              <a:ext cx="53950" cy="7250"/>
            </a:xfrm>
            <a:custGeom>
              <a:rect b="b" l="l" r="r" t="t"/>
              <a:pathLst>
                <a:path extrusionOk="0" h="290" w="2158">
                  <a:moveTo>
                    <a:pt x="167" y="0"/>
                  </a:moveTo>
                  <a:cubicBezTo>
                    <a:pt x="98" y="0"/>
                    <a:pt x="35" y="47"/>
                    <a:pt x="21" y="113"/>
                  </a:cubicBezTo>
                  <a:cubicBezTo>
                    <a:pt x="1" y="207"/>
                    <a:pt x="72" y="289"/>
                    <a:pt x="162" y="289"/>
                  </a:cubicBezTo>
                  <a:lnTo>
                    <a:pt x="1992" y="289"/>
                  </a:lnTo>
                  <a:cubicBezTo>
                    <a:pt x="2061" y="289"/>
                    <a:pt x="2124" y="244"/>
                    <a:pt x="2138" y="176"/>
                  </a:cubicBezTo>
                  <a:cubicBezTo>
                    <a:pt x="2158" y="83"/>
                    <a:pt x="2087" y="0"/>
                    <a:pt x="1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8"/>
            <p:cNvSpPr/>
            <p:nvPr/>
          </p:nvSpPr>
          <p:spPr>
            <a:xfrm>
              <a:off x="1686425" y="2125800"/>
              <a:ext cx="33475" cy="7250"/>
            </a:xfrm>
            <a:custGeom>
              <a:rect b="b" l="l" r="r" t="t"/>
              <a:pathLst>
                <a:path extrusionOk="0" h="290" w="1339">
                  <a:moveTo>
                    <a:pt x="167" y="1"/>
                  </a:moveTo>
                  <a:cubicBezTo>
                    <a:pt x="98" y="1"/>
                    <a:pt x="35" y="46"/>
                    <a:pt x="21" y="113"/>
                  </a:cubicBezTo>
                  <a:cubicBezTo>
                    <a:pt x="1" y="207"/>
                    <a:pt x="72" y="290"/>
                    <a:pt x="161" y="290"/>
                  </a:cubicBezTo>
                  <a:lnTo>
                    <a:pt x="1173" y="290"/>
                  </a:lnTo>
                  <a:cubicBezTo>
                    <a:pt x="1242" y="290"/>
                    <a:pt x="1305" y="244"/>
                    <a:pt x="1319" y="177"/>
                  </a:cubicBezTo>
                  <a:cubicBezTo>
                    <a:pt x="1339" y="83"/>
                    <a:pt x="1268" y="1"/>
                    <a:pt x="1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2" name="Google Shape;2632;p88"/>
          <p:cNvGrpSpPr/>
          <p:nvPr/>
        </p:nvGrpSpPr>
        <p:grpSpPr>
          <a:xfrm>
            <a:off x="7099398" y="1303811"/>
            <a:ext cx="277770" cy="277798"/>
            <a:chOff x="5391750" y="1372750"/>
            <a:chExt cx="246600" cy="246625"/>
          </a:xfrm>
        </p:grpSpPr>
        <p:sp>
          <p:nvSpPr>
            <p:cNvPr id="2633" name="Google Shape;2633;p88"/>
            <p:cNvSpPr/>
            <p:nvPr/>
          </p:nvSpPr>
          <p:spPr>
            <a:xfrm>
              <a:off x="5411025" y="1392025"/>
              <a:ext cx="171325" cy="171050"/>
            </a:xfrm>
            <a:custGeom>
              <a:rect b="b" l="l" r="r" t="t"/>
              <a:pathLst>
                <a:path extrusionOk="0" h="6842" w="6853">
                  <a:moveTo>
                    <a:pt x="5271" y="2197"/>
                  </a:moveTo>
                  <a:lnTo>
                    <a:pt x="4585" y="2883"/>
                  </a:lnTo>
                  <a:lnTo>
                    <a:pt x="4585" y="2306"/>
                  </a:lnTo>
                  <a:cubicBezTo>
                    <a:pt x="4585" y="2297"/>
                    <a:pt x="4585" y="2275"/>
                    <a:pt x="4627" y="2243"/>
                  </a:cubicBezTo>
                  <a:cubicBezTo>
                    <a:pt x="4668" y="2211"/>
                    <a:pt x="4723" y="2197"/>
                    <a:pt x="4796" y="2197"/>
                  </a:cubicBezTo>
                  <a:close/>
                  <a:moveTo>
                    <a:pt x="2626" y="3640"/>
                  </a:moveTo>
                  <a:lnTo>
                    <a:pt x="2821" y="4374"/>
                  </a:lnTo>
                  <a:lnTo>
                    <a:pt x="2433" y="4374"/>
                  </a:lnTo>
                  <a:lnTo>
                    <a:pt x="2626" y="3640"/>
                  </a:lnTo>
                  <a:close/>
                  <a:moveTo>
                    <a:pt x="2627" y="2166"/>
                  </a:moveTo>
                  <a:cubicBezTo>
                    <a:pt x="2733" y="2166"/>
                    <a:pt x="2827" y="2185"/>
                    <a:pt x="2906" y="2225"/>
                  </a:cubicBezTo>
                  <a:cubicBezTo>
                    <a:pt x="2988" y="2265"/>
                    <a:pt x="3012" y="2313"/>
                    <a:pt x="3021" y="2343"/>
                  </a:cubicBezTo>
                  <a:lnTo>
                    <a:pt x="3505" y="3974"/>
                  </a:lnTo>
                  <a:lnTo>
                    <a:pt x="3117" y="4363"/>
                  </a:lnTo>
                  <a:lnTo>
                    <a:pt x="2766" y="3036"/>
                  </a:lnTo>
                  <a:cubicBezTo>
                    <a:pt x="2750" y="2972"/>
                    <a:pt x="2692" y="2928"/>
                    <a:pt x="2627" y="2928"/>
                  </a:cubicBezTo>
                  <a:cubicBezTo>
                    <a:pt x="2561" y="2928"/>
                    <a:pt x="2504" y="2972"/>
                    <a:pt x="2487" y="3036"/>
                  </a:cubicBezTo>
                  <a:lnTo>
                    <a:pt x="2106" y="4480"/>
                  </a:lnTo>
                  <a:cubicBezTo>
                    <a:pt x="2095" y="4524"/>
                    <a:pt x="2104" y="4569"/>
                    <a:pt x="2132" y="4605"/>
                  </a:cubicBezTo>
                  <a:cubicBezTo>
                    <a:pt x="2158" y="4640"/>
                    <a:pt x="2200" y="4662"/>
                    <a:pt x="2246" y="4662"/>
                  </a:cubicBezTo>
                  <a:lnTo>
                    <a:pt x="2817" y="4662"/>
                  </a:lnTo>
                  <a:lnTo>
                    <a:pt x="2460" y="5028"/>
                  </a:lnTo>
                  <a:lnTo>
                    <a:pt x="2078" y="5028"/>
                  </a:lnTo>
                  <a:cubicBezTo>
                    <a:pt x="2073" y="5027"/>
                    <a:pt x="2068" y="5027"/>
                    <a:pt x="2062" y="5027"/>
                  </a:cubicBezTo>
                  <a:cubicBezTo>
                    <a:pt x="2003" y="5027"/>
                    <a:pt x="1954" y="5069"/>
                    <a:pt x="1938" y="5127"/>
                  </a:cubicBezTo>
                  <a:lnTo>
                    <a:pt x="1791" y="5688"/>
                  </a:lnTo>
                  <a:lnTo>
                    <a:pt x="1630" y="5850"/>
                  </a:lnTo>
                  <a:cubicBezTo>
                    <a:pt x="1535" y="5849"/>
                    <a:pt x="1446" y="5822"/>
                    <a:pt x="1356" y="5768"/>
                  </a:cubicBezTo>
                  <a:cubicBezTo>
                    <a:pt x="1292" y="5729"/>
                    <a:pt x="1258" y="5690"/>
                    <a:pt x="1256" y="5653"/>
                  </a:cubicBezTo>
                  <a:cubicBezTo>
                    <a:pt x="1257" y="5649"/>
                    <a:pt x="1258" y="5642"/>
                    <a:pt x="1263" y="5628"/>
                  </a:cubicBezTo>
                  <a:lnTo>
                    <a:pt x="2232" y="2344"/>
                  </a:lnTo>
                  <a:cubicBezTo>
                    <a:pt x="2243" y="2312"/>
                    <a:pt x="2265" y="2265"/>
                    <a:pt x="2349" y="2225"/>
                  </a:cubicBezTo>
                  <a:cubicBezTo>
                    <a:pt x="2427" y="2185"/>
                    <a:pt x="2520" y="2166"/>
                    <a:pt x="2627" y="2166"/>
                  </a:cubicBezTo>
                  <a:close/>
                  <a:moveTo>
                    <a:pt x="5384" y="0"/>
                  </a:moveTo>
                  <a:cubicBezTo>
                    <a:pt x="5310" y="0"/>
                    <a:pt x="5245" y="54"/>
                    <a:pt x="5235" y="127"/>
                  </a:cubicBezTo>
                  <a:cubicBezTo>
                    <a:pt x="5225" y="215"/>
                    <a:pt x="5294" y="289"/>
                    <a:pt x="5379" y="289"/>
                  </a:cubicBezTo>
                  <a:lnTo>
                    <a:pt x="5766" y="289"/>
                  </a:lnTo>
                  <a:cubicBezTo>
                    <a:pt x="5774" y="289"/>
                    <a:pt x="5782" y="292"/>
                    <a:pt x="5788" y="298"/>
                  </a:cubicBezTo>
                  <a:lnTo>
                    <a:pt x="6494" y="1000"/>
                  </a:lnTo>
                  <a:lnTo>
                    <a:pt x="5581" y="1908"/>
                  </a:lnTo>
                  <a:lnTo>
                    <a:pt x="4816" y="1908"/>
                  </a:lnTo>
                  <a:cubicBezTo>
                    <a:pt x="4679" y="1908"/>
                    <a:pt x="4564" y="1943"/>
                    <a:pt x="4472" y="2012"/>
                  </a:cubicBezTo>
                  <a:cubicBezTo>
                    <a:pt x="4343" y="2109"/>
                    <a:pt x="4316" y="2225"/>
                    <a:pt x="4316" y="2304"/>
                  </a:cubicBezTo>
                  <a:lnTo>
                    <a:pt x="4316" y="3165"/>
                  </a:lnTo>
                  <a:lnTo>
                    <a:pt x="3748" y="3729"/>
                  </a:lnTo>
                  <a:lnTo>
                    <a:pt x="3307" y="2255"/>
                  </a:lnTo>
                  <a:cubicBezTo>
                    <a:pt x="3267" y="2127"/>
                    <a:pt x="3177" y="2028"/>
                    <a:pt x="3042" y="1962"/>
                  </a:cubicBezTo>
                  <a:cubicBezTo>
                    <a:pt x="2923" y="1905"/>
                    <a:pt x="2787" y="1876"/>
                    <a:pt x="2636" y="1876"/>
                  </a:cubicBezTo>
                  <a:cubicBezTo>
                    <a:pt x="2485" y="1876"/>
                    <a:pt x="2349" y="1905"/>
                    <a:pt x="2230" y="1962"/>
                  </a:cubicBezTo>
                  <a:cubicBezTo>
                    <a:pt x="2095" y="2028"/>
                    <a:pt x="2005" y="2127"/>
                    <a:pt x="1965" y="2255"/>
                  </a:cubicBezTo>
                  <a:cubicBezTo>
                    <a:pt x="1965" y="2256"/>
                    <a:pt x="1964" y="2256"/>
                    <a:pt x="1964" y="2257"/>
                  </a:cubicBezTo>
                  <a:lnTo>
                    <a:pt x="992" y="5527"/>
                  </a:lnTo>
                  <a:cubicBezTo>
                    <a:pt x="991" y="5529"/>
                    <a:pt x="990" y="5531"/>
                    <a:pt x="990" y="5533"/>
                  </a:cubicBezTo>
                  <a:cubicBezTo>
                    <a:pt x="980" y="5576"/>
                    <a:pt x="976" y="5603"/>
                    <a:pt x="976" y="5627"/>
                  </a:cubicBezTo>
                  <a:cubicBezTo>
                    <a:pt x="976" y="5726"/>
                    <a:pt x="1017" y="5871"/>
                    <a:pt x="1215" y="5991"/>
                  </a:cubicBezTo>
                  <a:cubicBezTo>
                    <a:pt x="1272" y="6025"/>
                    <a:pt x="1330" y="6051"/>
                    <a:pt x="1391" y="6071"/>
                  </a:cubicBezTo>
                  <a:lnTo>
                    <a:pt x="1004" y="6455"/>
                  </a:lnTo>
                  <a:lnTo>
                    <a:pt x="298" y="5753"/>
                  </a:lnTo>
                  <a:cubicBezTo>
                    <a:pt x="293" y="5748"/>
                    <a:pt x="290" y="5740"/>
                    <a:pt x="290" y="5732"/>
                  </a:cubicBezTo>
                  <a:lnTo>
                    <a:pt x="290" y="2575"/>
                  </a:lnTo>
                  <a:cubicBezTo>
                    <a:pt x="290" y="2567"/>
                    <a:pt x="293" y="2560"/>
                    <a:pt x="298" y="2554"/>
                  </a:cubicBezTo>
                  <a:lnTo>
                    <a:pt x="2553" y="298"/>
                  </a:lnTo>
                  <a:cubicBezTo>
                    <a:pt x="2559" y="293"/>
                    <a:pt x="2567" y="290"/>
                    <a:pt x="2575" y="290"/>
                  </a:cubicBezTo>
                  <a:lnTo>
                    <a:pt x="4762" y="290"/>
                  </a:lnTo>
                  <a:cubicBezTo>
                    <a:pt x="4836" y="290"/>
                    <a:pt x="4902" y="237"/>
                    <a:pt x="4911" y="164"/>
                  </a:cubicBezTo>
                  <a:cubicBezTo>
                    <a:pt x="4922" y="75"/>
                    <a:pt x="4854" y="1"/>
                    <a:pt x="4767" y="1"/>
                  </a:cubicBezTo>
                  <a:lnTo>
                    <a:pt x="2575" y="1"/>
                  </a:lnTo>
                  <a:cubicBezTo>
                    <a:pt x="2489" y="1"/>
                    <a:pt x="2409" y="34"/>
                    <a:pt x="2349" y="95"/>
                  </a:cubicBezTo>
                  <a:lnTo>
                    <a:pt x="94" y="2350"/>
                  </a:lnTo>
                  <a:cubicBezTo>
                    <a:pt x="34" y="2410"/>
                    <a:pt x="1" y="2490"/>
                    <a:pt x="1" y="2575"/>
                  </a:cubicBezTo>
                  <a:lnTo>
                    <a:pt x="1" y="5765"/>
                  </a:lnTo>
                  <a:cubicBezTo>
                    <a:pt x="1" y="5850"/>
                    <a:pt x="34" y="5930"/>
                    <a:pt x="94" y="5991"/>
                  </a:cubicBezTo>
                  <a:lnTo>
                    <a:pt x="902" y="6799"/>
                  </a:lnTo>
                  <a:cubicBezTo>
                    <a:pt x="929" y="6826"/>
                    <a:pt x="965" y="6841"/>
                    <a:pt x="1004" y="6841"/>
                  </a:cubicBezTo>
                  <a:cubicBezTo>
                    <a:pt x="1042" y="6841"/>
                    <a:pt x="1079" y="6826"/>
                    <a:pt x="1106" y="6799"/>
                  </a:cubicBezTo>
                  <a:lnTo>
                    <a:pt x="2033" y="5871"/>
                  </a:lnTo>
                  <a:cubicBezTo>
                    <a:pt x="2033" y="5871"/>
                    <a:pt x="2033" y="5871"/>
                    <a:pt x="2033" y="5870"/>
                  </a:cubicBezTo>
                  <a:lnTo>
                    <a:pt x="2628" y="5275"/>
                  </a:lnTo>
                  <a:cubicBezTo>
                    <a:pt x="2629" y="5275"/>
                    <a:pt x="2629" y="5275"/>
                    <a:pt x="2630" y="5274"/>
                  </a:cubicBezTo>
                  <a:lnTo>
                    <a:pt x="3778" y="4126"/>
                  </a:lnTo>
                  <a:lnTo>
                    <a:pt x="3779" y="4124"/>
                  </a:lnTo>
                  <a:lnTo>
                    <a:pt x="4559" y="3344"/>
                  </a:lnTo>
                  <a:cubicBezTo>
                    <a:pt x="4560" y="3343"/>
                    <a:pt x="4560" y="3343"/>
                    <a:pt x="4561" y="3343"/>
                  </a:cubicBezTo>
                  <a:lnTo>
                    <a:pt x="5739" y="2164"/>
                  </a:lnTo>
                  <a:lnTo>
                    <a:pt x="5740" y="2164"/>
                  </a:lnTo>
                  <a:lnTo>
                    <a:pt x="6796" y="1107"/>
                  </a:lnTo>
                  <a:cubicBezTo>
                    <a:pt x="6853" y="1050"/>
                    <a:pt x="6853" y="959"/>
                    <a:pt x="6796" y="902"/>
                  </a:cubicBezTo>
                  <a:lnTo>
                    <a:pt x="5988" y="94"/>
                  </a:lnTo>
                  <a:cubicBezTo>
                    <a:pt x="5928" y="34"/>
                    <a:pt x="5848" y="0"/>
                    <a:pt x="57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8"/>
            <p:cNvSpPr/>
            <p:nvPr/>
          </p:nvSpPr>
          <p:spPr>
            <a:xfrm>
              <a:off x="5445175" y="1426600"/>
              <a:ext cx="173900" cy="173475"/>
            </a:xfrm>
            <a:custGeom>
              <a:rect b="b" l="l" r="r" t="t"/>
              <a:pathLst>
                <a:path extrusionOk="0" h="6939" w="6956">
                  <a:moveTo>
                    <a:pt x="4608" y="1630"/>
                  </a:moveTo>
                  <a:cubicBezTo>
                    <a:pt x="4655" y="1677"/>
                    <a:pt x="4702" y="1767"/>
                    <a:pt x="4702" y="1951"/>
                  </a:cubicBezTo>
                  <a:lnTo>
                    <a:pt x="4702" y="3347"/>
                  </a:lnTo>
                  <a:cubicBezTo>
                    <a:pt x="4702" y="3694"/>
                    <a:pt x="4544" y="3742"/>
                    <a:pt x="4372" y="3742"/>
                  </a:cubicBezTo>
                  <a:lnTo>
                    <a:pt x="4047" y="3742"/>
                  </a:lnTo>
                  <a:lnTo>
                    <a:pt x="4047" y="2184"/>
                  </a:lnTo>
                  <a:lnTo>
                    <a:pt x="4608" y="1630"/>
                  </a:lnTo>
                  <a:close/>
                  <a:moveTo>
                    <a:pt x="2480" y="3739"/>
                  </a:moveTo>
                  <a:lnTo>
                    <a:pt x="2630" y="4245"/>
                  </a:lnTo>
                  <a:cubicBezTo>
                    <a:pt x="2634" y="4259"/>
                    <a:pt x="2635" y="4266"/>
                    <a:pt x="2636" y="4270"/>
                  </a:cubicBezTo>
                  <a:cubicBezTo>
                    <a:pt x="2634" y="4307"/>
                    <a:pt x="2600" y="4346"/>
                    <a:pt x="2536" y="4385"/>
                  </a:cubicBezTo>
                  <a:cubicBezTo>
                    <a:pt x="2445" y="4440"/>
                    <a:pt x="2354" y="4467"/>
                    <a:pt x="2258" y="4467"/>
                  </a:cubicBezTo>
                  <a:cubicBezTo>
                    <a:pt x="2145" y="4467"/>
                    <a:pt x="2135" y="4434"/>
                    <a:pt x="2131" y="4418"/>
                  </a:cubicBezTo>
                  <a:lnTo>
                    <a:pt x="2062" y="4156"/>
                  </a:lnTo>
                  <a:lnTo>
                    <a:pt x="2480" y="3739"/>
                  </a:lnTo>
                  <a:close/>
                  <a:moveTo>
                    <a:pt x="5156" y="1070"/>
                  </a:moveTo>
                  <a:cubicBezTo>
                    <a:pt x="5169" y="1080"/>
                    <a:pt x="5182" y="1090"/>
                    <a:pt x="5195" y="1102"/>
                  </a:cubicBezTo>
                  <a:cubicBezTo>
                    <a:pt x="5392" y="1277"/>
                    <a:pt x="5492" y="1565"/>
                    <a:pt x="5492" y="1956"/>
                  </a:cubicBezTo>
                  <a:lnTo>
                    <a:pt x="5492" y="3349"/>
                  </a:lnTo>
                  <a:cubicBezTo>
                    <a:pt x="5492" y="3741"/>
                    <a:pt x="5392" y="4028"/>
                    <a:pt x="5195" y="4203"/>
                  </a:cubicBezTo>
                  <a:cubicBezTo>
                    <a:pt x="4991" y="4382"/>
                    <a:pt x="4713" y="4474"/>
                    <a:pt x="4364" y="4474"/>
                  </a:cubicBezTo>
                  <a:lnTo>
                    <a:pt x="3447" y="4474"/>
                  </a:lnTo>
                  <a:cubicBezTo>
                    <a:pt x="3375" y="4474"/>
                    <a:pt x="3320" y="4458"/>
                    <a:pt x="3280" y="4428"/>
                  </a:cubicBezTo>
                  <a:cubicBezTo>
                    <a:pt x="3238" y="4396"/>
                    <a:pt x="3238" y="4374"/>
                    <a:pt x="3238" y="4365"/>
                  </a:cubicBezTo>
                  <a:lnTo>
                    <a:pt x="3238" y="3001"/>
                  </a:lnTo>
                  <a:lnTo>
                    <a:pt x="3758" y="2476"/>
                  </a:lnTo>
                  <a:lnTo>
                    <a:pt x="3758" y="3887"/>
                  </a:lnTo>
                  <a:cubicBezTo>
                    <a:pt x="3758" y="3966"/>
                    <a:pt x="3823" y="4031"/>
                    <a:pt x="3902" y="4031"/>
                  </a:cubicBezTo>
                  <a:lnTo>
                    <a:pt x="4364" y="4031"/>
                  </a:lnTo>
                  <a:cubicBezTo>
                    <a:pt x="4591" y="4031"/>
                    <a:pt x="4972" y="3942"/>
                    <a:pt x="4972" y="3349"/>
                  </a:cubicBezTo>
                  <a:lnTo>
                    <a:pt x="4972" y="1956"/>
                  </a:lnTo>
                  <a:cubicBezTo>
                    <a:pt x="4972" y="1692"/>
                    <a:pt x="4894" y="1531"/>
                    <a:pt x="4796" y="1432"/>
                  </a:cubicBezTo>
                  <a:lnTo>
                    <a:pt x="5156" y="1070"/>
                  </a:lnTo>
                  <a:close/>
                  <a:moveTo>
                    <a:pt x="5853" y="0"/>
                  </a:moveTo>
                  <a:cubicBezTo>
                    <a:pt x="5815" y="0"/>
                    <a:pt x="5778" y="16"/>
                    <a:pt x="5751" y="44"/>
                  </a:cubicBezTo>
                  <a:lnTo>
                    <a:pt x="1417" y="4375"/>
                  </a:lnTo>
                  <a:cubicBezTo>
                    <a:pt x="1361" y="4432"/>
                    <a:pt x="1361" y="4523"/>
                    <a:pt x="1417" y="4580"/>
                  </a:cubicBezTo>
                  <a:cubicBezTo>
                    <a:pt x="1445" y="4608"/>
                    <a:pt x="1482" y="4622"/>
                    <a:pt x="1519" y="4622"/>
                  </a:cubicBezTo>
                  <a:cubicBezTo>
                    <a:pt x="1556" y="4622"/>
                    <a:pt x="1593" y="4608"/>
                    <a:pt x="1621" y="4580"/>
                  </a:cubicBezTo>
                  <a:lnTo>
                    <a:pt x="1817" y="4384"/>
                  </a:lnTo>
                  <a:lnTo>
                    <a:pt x="1842" y="4484"/>
                  </a:lnTo>
                  <a:cubicBezTo>
                    <a:pt x="1869" y="4583"/>
                    <a:pt x="1956" y="4748"/>
                    <a:pt x="2249" y="4748"/>
                  </a:cubicBezTo>
                  <a:cubicBezTo>
                    <a:pt x="2397" y="4748"/>
                    <a:pt x="2541" y="4706"/>
                    <a:pt x="2676" y="4625"/>
                  </a:cubicBezTo>
                  <a:cubicBezTo>
                    <a:pt x="2875" y="4505"/>
                    <a:pt x="2916" y="4360"/>
                    <a:pt x="2916" y="4259"/>
                  </a:cubicBezTo>
                  <a:cubicBezTo>
                    <a:pt x="2916" y="4235"/>
                    <a:pt x="2912" y="4208"/>
                    <a:pt x="2902" y="4165"/>
                  </a:cubicBezTo>
                  <a:lnTo>
                    <a:pt x="2899" y="4158"/>
                  </a:lnTo>
                  <a:lnTo>
                    <a:pt x="2703" y="3498"/>
                  </a:lnTo>
                  <a:lnTo>
                    <a:pt x="2930" y="3272"/>
                  </a:lnTo>
                  <a:lnTo>
                    <a:pt x="2930" y="4345"/>
                  </a:lnTo>
                  <a:cubicBezTo>
                    <a:pt x="2930" y="4425"/>
                    <a:pt x="2957" y="4540"/>
                    <a:pt x="3086" y="4638"/>
                  </a:cubicBezTo>
                  <a:cubicBezTo>
                    <a:pt x="3177" y="4708"/>
                    <a:pt x="3293" y="4743"/>
                    <a:pt x="3429" y="4743"/>
                  </a:cubicBezTo>
                  <a:lnTo>
                    <a:pt x="4342" y="4743"/>
                  </a:lnTo>
                  <a:cubicBezTo>
                    <a:pt x="4770" y="4743"/>
                    <a:pt x="5119" y="4628"/>
                    <a:pt x="5379" y="4400"/>
                  </a:cubicBezTo>
                  <a:cubicBezTo>
                    <a:pt x="5646" y="4166"/>
                    <a:pt x="5781" y="3804"/>
                    <a:pt x="5781" y="3323"/>
                  </a:cubicBezTo>
                  <a:lnTo>
                    <a:pt x="5781" y="1923"/>
                  </a:lnTo>
                  <a:cubicBezTo>
                    <a:pt x="5781" y="1443"/>
                    <a:pt x="5645" y="1081"/>
                    <a:pt x="5379" y="847"/>
                  </a:cubicBezTo>
                  <a:cubicBezTo>
                    <a:pt x="5371" y="841"/>
                    <a:pt x="5363" y="833"/>
                    <a:pt x="5354" y="826"/>
                  </a:cubicBezTo>
                  <a:lnTo>
                    <a:pt x="5849" y="335"/>
                  </a:lnTo>
                  <a:lnTo>
                    <a:pt x="6658" y="1141"/>
                  </a:lnTo>
                  <a:cubicBezTo>
                    <a:pt x="6663" y="1147"/>
                    <a:pt x="6667" y="1154"/>
                    <a:pt x="6667" y="1162"/>
                  </a:cubicBezTo>
                  <a:lnTo>
                    <a:pt x="6667" y="4360"/>
                  </a:lnTo>
                  <a:cubicBezTo>
                    <a:pt x="6667" y="4368"/>
                    <a:pt x="6663" y="4375"/>
                    <a:pt x="6658" y="4380"/>
                  </a:cubicBezTo>
                  <a:lnTo>
                    <a:pt x="4390" y="6642"/>
                  </a:lnTo>
                  <a:cubicBezTo>
                    <a:pt x="4385" y="6647"/>
                    <a:pt x="4376" y="6650"/>
                    <a:pt x="4369" y="6650"/>
                  </a:cubicBezTo>
                  <a:lnTo>
                    <a:pt x="1190" y="6650"/>
                  </a:lnTo>
                  <a:cubicBezTo>
                    <a:pt x="1182" y="6650"/>
                    <a:pt x="1175" y="6647"/>
                    <a:pt x="1169" y="6642"/>
                  </a:cubicBezTo>
                  <a:lnTo>
                    <a:pt x="363" y="5837"/>
                  </a:lnTo>
                  <a:lnTo>
                    <a:pt x="1047" y="5154"/>
                  </a:lnTo>
                  <a:cubicBezTo>
                    <a:pt x="1104" y="5097"/>
                    <a:pt x="1104" y="5006"/>
                    <a:pt x="1047" y="4949"/>
                  </a:cubicBezTo>
                  <a:cubicBezTo>
                    <a:pt x="1019" y="4921"/>
                    <a:pt x="982" y="4907"/>
                    <a:pt x="945" y="4907"/>
                  </a:cubicBezTo>
                  <a:cubicBezTo>
                    <a:pt x="908" y="4907"/>
                    <a:pt x="871" y="4921"/>
                    <a:pt x="843" y="4949"/>
                  </a:cubicBezTo>
                  <a:lnTo>
                    <a:pt x="57" y="5735"/>
                  </a:lnTo>
                  <a:cubicBezTo>
                    <a:pt x="0" y="5791"/>
                    <a:pt x="0" y="5883"/>
                    <a:pt x="57" y="5939"/>
                  </a:cubicBezTo>
                  <a:lnTo>
                    <a:pt x="964" y="6846"/>
                  </a:lnTo>
                  <a:cubicBezTo>
                    <a:pt x="1025" y="6906"/>
                    <a:pt x="1105" y="6939"/>
                    <a:pt x="1190" y="6939"/>
                  </a:cubicBezTo>
                  <a:lnTo>
                    <a:pt x="4380" y="6939"/>
                  </a:lnTo>
                  <a:cubicBezTo>
                    <a:pt x="4466" y="6939"/>
                    <a:pt x="4546" y="6906"/>
                    <a:pt x="4607" y="6846"/>
                  </a:cubicBezTo>
                  <a:lnTo>
                    <a:pt x="6862" y="4591"/>
                  </a:lnTo>
                  <a:cubicBezTo>
                    <a:pt x="6923" y="4530"/>
                    <a:pt x="6956" y="4450"/>
                    <a:pt x="6956" y="4365"/>
                  </a:cubicBezTo>
                  <a:lnTo>
                    <a:pt x="6956" y="1176"/>
                  </a:lnTo>
                  <a:cubicBezTo>
                    <a:pt x="6956" y="1090"/>
                    <a:pt x="6923" y="1010"/>
                    <a:pt x="6862" y="951"/>
                  </a:cubicBezTo>
                  <a:lnTo>
                    <a:pt x="5955" y="44"/>
                  </a:lnTo>
                  <a:cubicBezTo>
                    <a:pt x="5928" y="16"/>
                    <a:pt x="5891" y="0"/>
                    <a:pt x="58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8"/>
            <p:cNvSpPr/>
            <p:nvPr/>
          </p:nvSpPr>
          <p:spPr>
            <a:xfrm>
              <a:off x="5391750" y="1372750"/>
              <a:ext cx="246600" cy="246625"/>
            </a:xfrm>
            <a:custGeom>
              <a:rect b="b" l="l" r="r" t="t"/>
              <a:pathLst>
                <a:path extrusionOk="0" h="9865" w="9864">
                  <a:moveTo>
                    <a:pt x="6855" y="290"/>
                  </a:moveTo>
                  <a:cubicBezTo>
                    <a:pt x="6863" y="290"/>
                    <a:pt x="6870" y="293"/>
                    <a:pt x="6876" y="299"/>
                  </a:cubicBezTo>
                  <a:lnTo>
                    <a:pt x="9583" y="3006"/>
                  </a:lnTo>
                  <a:lnTo>
                    <a:pt x="9566" y="3006"/>
                  </a:lnTo>
                  <a:cubicBezTo>
                    <a:pt x="9572" y="3012"/>
                    <a:pt x="9575" y="3019"/>
                    <a:pt x="9575" y="3027"/>
                  </a:cubicBezTo>
                  <a:lnTo>
                    <a:pt x="9575" y="6845"/>
                  </a:lnTo>
                  <a:cubicBezTo>
                    <a:pt x="9575" y="6853"/>
                    <a:pt x="9572" y="6861"/>
                    <a:pt x="9566" y="6866"/>
                  </a:cubicBezTo>
                  <a:lnTo>
                    <a:pt x="6864" y="9566"/>
                  </a:lnTo>
                  <a:cubicBezTo>
                    <a:pt x="6858" y="9572"/>
                    <a:pt x="6851" y="9575"/>
                    <a:pt x="6842" y="9575"/>
                  </a:cubicBezTo>
                  <a:lnTo>
                    <a:pt x="3022" y="9575"/>
                  </a:lnTo>
                  <a:cubicBezTo>
                    <a:pt x="3014" y="9575"/>
                    <a:pt x="3005" y="9572"/>
                    <a:pt x="3000" y="9566"/>
                  </a:cubicBezTo>
                  <a:lnTo>
                    <a:pt x="299" y="6866"/>
                  </a:lnTo>
                  <a:cubicBezTo>
                    <a:pt x="292" y="6861"/>
                    <a:pt x="289" y="6853"/>
                    <a:pt x="289" y="6846"/>
                  </a:cubicBezTo>
                  <a:lnTo>
                    <a:pt x="289" y="3027"/>
                  </a:lnTo>
                  <a:cubicBezTo>
                    <a:pt x="289" y="3019"/>
                    <a:pt x="292" y="3012"/>
                    <a:pt x="299" y="3006"/>
                  </a:cubicBezTo>
                  <a:lnTo>
                    <a:pt x="3005" y="299"/>
                  </a:lnTo>
                  <a:cubicBezTo>
                    <a:pt x="3011" y="293"/>
                    <a:pt x="3019" y="290"/>
                    <a:pt x="3027" y="290"/>
                  </a:cubicBezTo>
                  <a:close/>
                  <a:moveTo>
                    <a:pt x="3021" y="1"/>
                  </a:moveTo>
                  <a:cubicBezTo>
                    <a:pt x="2936" y="1"/>
                    <a:pt x="2856" y="34"/>
                    <a:pt x="2796" y="94"/>
                  </a:cubicBezTo>
                  <a:lnTo>
                    <a:pt x="94" y="2796"/>
                  </a:lnTo>
                  <a:cubicBezTo>
                    <a:pt x="33" y="2857"/>
                    <a:pt x="0" y="2937"/>
                    <a:pt x="0" y="3022"/>
                  </a:cubicBezTo>
                  <a:lnTo>
                    <a:pt x="0" y="6843"/>
                  </a:lnTo>
                  <a:cubicBezTo>
                    <a:pt x="0" y="6928"/>
                    <a:pt x="33" y="7008"/>
                    <a:pt x="94" y="7068"/>
                  </a:cubicBezTo>
                  <a:lnTo>
                    <a:pt x="2796" y="9771"/>
                  </a:lnTo>
                  <a:cubicBezTo>
                    <a:pt x="2856" y="9830"/>
                    <a:pt x="2936" y="9864"/>
                    <a:pt x="3021" y="9864"/>
                  </a:cubicBezTo>
                  <a:lnTo>
                    <a:pt x="6842" y="9864"/>
                  </a:lnTo>
                  <a:cubicBezTo>
                    <a:pt x="6928" y="9864"/>
                    <a:pt x="7008" y="9830"/>
                    <a:pt x="7068" y="9771"/>
                  </a:cubicBezTo>
                  <a:lnTo>
                    <a:pt x="9770" y="7068"/>
                  </a:lnTo>
                  <a:cubicBezTo>
                    <a:pt x="9831" y="7008"/>
                    <a:pt x="9864" y="6928"/>
                    <a:pt x="9864" y="6843"/>
                  </a:cubicBezTo>
                  <a:lnTo>
                    <a:pt x="9864" y="3021"/>
                  </a:lnTo>
                  <a:cubicBezTo>
                    <a:pt x="9864" y="2937"/>
                    <a:pt x="9831" y="2857"/>
                    <a:pt x="9770" y="2796"/>
                  </a:cubicBezTo>
                  <a:lnTo>
                    <a:pt x="7068" y="94"/>
                  </a:lnTo>
                  <a:cubicBezTo>
                    <a:pt x="7008" y="34"/>
                    <a:pt x="6928" y="1"/>
                    <a:pt x="68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6" name="Google Shape;2636;p88"/>
          <p:cNvGrpSpPr/>
          <p:nvPr/>
        </p:nvGrpSpPr>
        <p:grpSpPr>
          <a:xfrm>
            <a:off x="7866620" y="1321935"/>
            <a:ext cx="279826" cy="259551"/>
            <a:chOff x="5876000" y="1380850"/>
            <a:chExt cx="248425" cy="230425"/>
          </a:xfrm>
        </p:grpSpPr>
        <p:sp>
          <p:nvSpPr>
            <p:cNvPr id="2637" name="Google Shape;2637;p88"/>
            <p:cNvSpPr/>
            <p:nvPr/>
          </p:nvSpPr>
          <p:spPr>
            <a:xfrm>
              <a:off x="5876000" y="1380850"/>
              <a:ext cx="248425" cy="230425"/>
            </a:xfrm>
            <a:custGeom>
              <a:rect b="b" l="l" r="r" t="t"/>
              <a:pathLst>
                <a:path extrusionOk="0" h="9217" w="9937">
                  <a:moveTo>
                    <a:pt x="3241" y="1"/>
                  </a:moveTo>
                  <a:cubicBezTo>
                    <a:pt x="2390" y="7"/>
                    <a:pt x="1594" y="342"/>
                    <a:pt x="1002" y="945"/>
                  </a:cubicBezTo>
                  <a:cubicBezTo>
                    <a:pt x="323" y="1635"/>
                    <a:pt x="0" y="2582"/>
                    <a:pt x="115" y="3545"/>
                  </a:cubicBezTo>
                  <a:cubicBezTo>
                    <a:pt x="123" y="3618"/>
                    <a:pt x="185" y="3671"/>
                    <a:pt x="256" y="3671"/>
                  </a:cubicBezTo>
                  <a:cubicBezTo>
                    <a:pt x="263" y="3671"/>
                    <a:pt x="269" y="3671"/>
                    <a:pt x="275" y="3670"/>
                  </a:cubicBezTo>
                  <a:cubicBezTo>
                    <a:pt x="354" y="3661"/>
                    <a:pt x="410" y="3589"/>
                    <a:pt x="401" y="3511"/>
                  </a:cubicBezTo>
                  <a:cubicBezTo>
                    <a:pt x="297" y="2636"/>
                    <a:pt x="591" y="1775"/>
                    <a:pt x="1208" y="1147"/>
                  </a:cubicBezTo>
                  <a:cubicBezTo>
                    <a:pt x="1746" y="599"/>
                    <a:pt x="2470" y="295"/>
                    <a:pt x="3243" y="290"/>
                  </a:cubicBezTo>
                  <a:cubicBezTo>
                    <a:pt x="3250" y="290"/>
                    <a:pt x="3256" y="290"/>
                    <a:pt x="3263" y="290"/>
                  </a:cubicBezTo>
                  <a:cubicBezTo>
                    <a:pt x="4030" y="290"/>
                    <a:pt x="4749" y="583"/>
                    <a:pt x="5290" y="1119"/>
                  </a:cubicBezTo>
                  <a:cubicBezTo>
                    <a:pt x="5745" y="1569"/>
                    <a:pt x="6032" y="2143"/>
                    <a:pt x="6118" y="2775"/>
                  </a:cubicBezTo>
                  <a:cubicBezTo>
                    <a:pt x="6202" y="3388"/>
                    <a:pt x="6085" y="4023"/>
                    <a:pt x="5787" y="4561"/>
                  </a:cubicBezTo>
                  <a:cubicBezTo>
                    <a:pt x="5753" y="4621"/>
                    <a:pt x="5741" y="4689"/>
                    <a:pt x="5749" y="4756"/>
                  </a:cubicBezTo>
                  <a:lnTo>
                    <a:pt x="5778" y="4976"/>
                  </a:lnTo>
                  <a:cubicBezTo>
                    <a:pt x="5778" y="4979"/>
                    <a:pt x="5778" y="4983"/>
                    <a:pt x="5779" y="4987"/>
                  </a:cubicBezTo>
                  <a:lnTo>
                    <a:pt x="5882" y="5780"/>
                  </a:lnTo>
                  <a:cubicBezTo>
                    <a:pt x="5882" y="5788"/>
                    <a:pt x="5883" y="5794"/>
                    <a:pt x="5884" y="5800"/>
                  </a:cubicBezTo>
                  <a:lnTo>
                    <a:pt x="5889" y="5838"/>
                  </a:lnTo>
                  <a:lnTo>
                    <a:pt x="4769" y="5698"/>
                  </a:lnTo>
                  <a:cubicBezTo>
                    <a:pt x="4756" y="5696"/>
                    <a:pt x="4742" y="5696"/>
                    <a:pt x="4729" y="5696"/>
                  </a:cubicBezTo>
                  <a:cubicBezTo>
                    <a:pt x="4679" y="5696"/>
                    <a:pt x="4629" y="5708"/>
                    <a:pt x="4583" y="5731"/>
                  </a:cubicBezTo>
                  <a:cubicBezTo>
                    <a:pt x="4387" y="5833"/>
                    <a:pt x="4181" y="5910"/>
                    <a:pt x="3970" y="5963"/>
                  </a:cubicBezTo>
                  <a:cubicBezTo>
                    <a:pt x="3962" y="5966"/>
                    <a:pt x="3954" y="5967"/>
                    <a:pt x="3946" y="5970"/>
                  </a:cubicBezTo>
                  <a:cubicBezTo>
                    <a:pt x="3725" y="6024"/>
                    <a:pt x="3498" y="6051"/>
                    <a:pt x="3268" y="6051"/>
                  </a:cubicBezTo>
                  <a:cubicBezTo>
                    <a:pt x="3125" y="6051"/>
                    <a:pt x="2981" y="6040"/>
                    <a:pt x="2838" y="6019"/>
                  </a:cubicBezTo>
                  <a:cubicBezTo>
                    <a:pt x="2223" y="5929"/>
                    <a:pt x="1665" y="5648"/>
                    <a:pt x="1225" y="5207"/>
                  </a:cubicBezTo>
                  <a:cubicBezTo>
                    <a:pt x="935" y="4917"/>
                    <a:pt x="715" y="4578"/>
                    <a:pt x="570" y="4199"/>
                  </a:cubicBezTo>
                  <a:cubicBezTo>
                    <a:pt x="548" y="4141"/>
                    <a:pt x="493" y="4102"/>
                    <a:pt x="433" y="4102"/>
                  </a:cubicBezTo>
                  <a:cubicBezTo>
                    <a:pt x="422" y="4102"/>
                    <a:pt x="411" y="4104"/>
                    <a:pt x="401" y="4106"/>
                  </a:cubicBezTo>
                  <a:cubicBezTo>
                    <a:pt x="314" y="4127"/>
                    <a:pt x="269" y="4217"/>
                    <a:pt x="300" y="4297"/>
                  </a:cubicBezTo>
                  <a:cubicBezTo>
                    <a:pt x="459" y="4717"/>
                    <a:pt x="702" y="5091"/>
                    <a:pt x="1021" y="5410"/>
                  </a:cubicBezTo>
                  <a:cubicBezTo>
                    <a:pt x="1506" y="5896"/>
                    <a:pt x="2120" y="6204"/>
                    <a:pt x="2796" y="6305"/>
                  </a:cubicBezTo>
                  <a:cubicBezTo>
                    <a:pt x="2954" y="6328"/>
                    <a:pt x="3111" y="6340"/>
                    <a:pt x="3268" y="6340"/>
                  </a:cubicBezTo>
                  <a:cubicBezTo>
                    <a:pt x="3464" y="6340"/>
                    <a:pt x="3659" y="6321"/>
                    <a:pt x="3850" y="6285"/>
                  </a:cubicBezTo>
                  <a:cubicBezTo>
                    <a:pt x="3867" y="6762"/>
                    <a:pt x="3996" y="7227"/>
                    <a:pt x="4226" y="7643"/>
                  </a:cubicBezTo>
                  <a:cubicBezTo>
                    <a:pt x="4228" y="7647"/>
                    <a:pt x="4230" y="7652"/>
                    <a:pt x="4229" y="7657"/>
                  </a:cubicBezTo>
                  <a:lnTo>
                    <a:pt x="4096" y="8695"/>
                  </a:lnTo>
                  <a:cubicBezTo>
                    <a:pt x="4084" y="8782"/>
                    <a:pt x="4113" y="8868"/>
                    <a:pt x="4176" y="8929"/>
                  </a:cubicBezTo>
                  <a:cubicBezTo>
                    <a:pt x="4229" y="8984"/>
                    <a:pt x="4301" y="9013"/>
                    <a:pt x="4376" y="9013"/>
                  </a:cubicBezTo>
                  <a:cubicBezTo>
                    <a:pt x="4387" y="9013"/>
                    <a:pt x="4399" y="9012"/>
                    <a:pt x="4410" y="9011"/>
                  </a:cubicBezTo>
                  <a:lnTo>
                    <a:pt x="5483" y="8876"/>
                  </a:lnTo>
                  <a:cubicBezTo>
                    <a:pt x="5484" y="8876"/>
                    <a:pt x="5485" y="8876"/>
                    <a:pt x="5486" y="8876"/>
                  </a:cubicBezTo>
                  <a:cubicBezTo>
                    <a:pt x="5491" y="8876"/>
                    <a:pt x="5495" y="8877"/>
                    <a:pt x="5497" y="8879"/>
                  </a:cubicBezTo>
                  <a:cubicBezTo>
                    <a:pt x="5930" y="9102"/>
                    <a:pt x="6403" y="9216"/>
                    <a:pt x="6886" y="9216"/>
                  </a:cubicBezTo>
                  <a:cubicBezTo>
                    <a:pt x="7037" y="9216"/>
                    <a:pt x="7188" y="9205"/>
                    <a:pt x="7339" y="9182"/>
                  </a:cubicBezTo>
                  <a:cubicBezTo>
                    <a:pt x="7988" y="9087"/>
                    <a:pt x="8577" y="8790"/>
                    <a:pt x="9042" y="8325"/>
                  </a:cubicBezTo>
                  <a:cubicBezTo>
                    <a:pt x="9614" y="7753"/>
                    <a:pt x="9931" y="6993"/>
                    <a:pt x="9934" y="6185"/>
                  </a:cubicBezTo>
                  <a:cubicBezTo>
                    <a:pt x="9937" y="5376"/>
                    <a:pt x="9626" y="4614"/>
                    <a:pt x="9061" y="4038"/>
                  </a:cubicBezTo>
                  <a:cubicBezTo>
                    <a:pt x="8508" y="3478"/>
                    <a:pt x="7769" y="3156"/>
                    <a:pt x="6977" y="3134"/>
                  </a:cubicBezTo>
                  <a:cubicBezTo>
                    <a:pt x="6975" y="3134"/>
                    <a:pt x="6973" y="3134"/>
                    <a:pt x="6972" y="3134"/>
                  </a:cubicBezTo>
                  <a:cubicBezTo>
                    <a:pt x="6894" y="3134"/>
                    <a:pt x="6831" y="3196"/>
                    <a:pt x="6829" y="3274"/>
                  </a:cubicBezTo>
                  <a:cubicBezTo>
                    <a:pt x="6827" y="3353"/>
                    <a:pt x="6890" y="3420"/>
                    <a:pt x="6969" y="3422"/>
                  </a:cubicBezTo>
                  <a:cubicBezTo>
                    <a:pt x="7686" y="3442"/>
                    <a:pt x="8355" y="3733"/>
                    <a:pt x="8855" y="4241"/>
                  </a:cubicBezTo>
                  <a:cubicBezTo>
                    <a:pt x="9367" y="4762"/>
                    <a:pt x="9648" y="5452"/>
                    <a:pt x="9645" y="6184"/>
                  </a:cubicBezTo>
                  <a:cubicBezTo>
                    <a:pt x="9643" y="6915"/>
                    <a:pt x="9356" y="7603"/>
                    <a:pt x="8839" y="8120"/>
                  </a:cubicBezTo>
                  <a:cubicBezTo>
                    <a:pt x="8417" y="8542"/>
                    <a:pt x="7884" y="8810"/>
                    <a:pt x="7297" y="8898"/>
                  </a:cubicBezTo>
                  <a:cubicBezTo>
                    <a:pt x="7160" y="8918"/>
                    <a:pt x="7023" y="8928"/>
                    <a:pt x="6887" y="8928"/>
                  </a:cubicBezTo>
                  <a:cubicBezTo>
                    <a:pt x="6450" y="8928"/>
                    <a:pt x="6022" y="8824"/>
                    <a:pt x="5628" y="8622"/>
                  </a:cubicBezTo>
                  <a:cubicBezTo>
                    <a:pt x="5582" y="8599"/>
                    <a:pt x="5533" y="8587"/>
                    <a:pt x="5483" y="8587"/>
                  </a:cubicBezTo>
                  <a:cubicBezTo>
                    <a:pt x="5471" y="8587"/>
                    <a:pt x="5459" y="8588"/>
                    <a:pt x="5447" y="8589"/>
                  </a:cubicBezTo>
                  <a:lnTo>
                    <a:pt x="4383" y="8723"/>
                  </a:lnTo>
                  <a:lnTo>
                    <a:pt x="4515" y="7694"/>
                  </a:lnTo>
                  <a:cubicBezTo>
                    <a:pt x="4523" y="7628"/>
                    <a:pt x="4511" y="7563"/>
                    <a:pt x="4478" y="7504"/>
                  </a:cubicBezTo>
                  <a:cubicBezTo>
                    <a:pt x="4261" y="7110"/>
                    <a:pt x="4144" y="6668"/>
                    <a:pt x="4137" y="6218"/>
                  </a:cubicBezTo>
                  <a:cubicBezTo>
                    <a:pt x="4335" y="6160"/>
                    <a:pt x="4529" y="6084"/>
                    <a:pt x="4715" y="5987"/>
                  </a:cubicBezTo>
                  <a:cubicBezTo>
                    <a:pt x="4718" y="5985"/>
                    <a:pt x="4723" y="5984"/>
                    <a:pt x="4729" y="5984"/>
                  </a:cubicBezTo>
                  <a:cubicBezTo>
                    <a:pt x="4731" y="5984"/>
                    <a:pt x="4732" y="5984"/>
                    <a:pt x="4733" y="5984"/>
                  </a:cubicBezTo>
                  <a:lnTo>
                    <a:pt x="5853" y="6124"/>
                  </a:lnTo>
                  <a:cubicBezTo>
                    <a:pt x="5866" y="6126"/>
                    <a:pt x="5878" y="6126"/>
                    <a:pt x="5890" y="6126"/>
                  </a:cubicBezTo>
                  <a:cubicBezTo>
                    <a:pt x="5966" y="6126"/>
                    <a:pt x="6039" y="6097"/>
                    <a:pt x="6093" y="6042"/>
                  </a:cubicBezTo>
                  <a:cubicBezTo>
                    <a:pt x="6129" y="6006"/>
                    <a:pt x="6153" y="5962"/>
                    <a:pt x="6167" y="5915"/>
                  </a:cubicBezTo>
                  <a:lnTo>
                    <a:pt x="8390" y="5915"/>
                  </a:lnTo>
                  <a:cubicBezTo>
                    <a:pt x="8458" y="5915"/>
                    <a:pt x="8522" y="5869"/>
                    <a:pt x="8535" y="5802"/>
                  </a:cubicBezTo>
                  <a:cubicBezTo>
                    <a:pt x="8555" y="5708"/>
                    <a:pt x="8485" y="5626"/>
                    <a:pt x="8394" y="5626"/>
                  </a:cubicBezTo>
                  <a:lnTo>
                    <a:pt x="6152" y="5626"/>
                  </a:lnTo>
                  <a:lnTo>
                    <a:pt x="6086" y="5106"/>
                  </a:lnTo>
                  <a:lnTo>
                    <a:pt x="8390" y="5106"/>
                  </a:lnTo>
                  <a:cubicBezTo>
                    <a:pt x="8458" y="5106"/>
                    <a:pt x="8522" y="5061"/>
                    <a:pt x="8535" y="4993"/>
                  </a:cubicBezTo>
                  <a:cubicBezTo>
                    <a:pt x="8556" y="4899"/>
                    <a:pt x="8485" y="4817"/>
                    <a:pt x="8394" y="4817"/>
                  </a:cubicBezTo>
                  <a:lnTo>
                    <a:pt x="6048" y="4817"/>
                  </a:lnTo>
                  <a:lnTo>
                    <a:pt x="6034" y="4717"/>
                  </a:lnTo>
                  <a:cubicBezTo>
                    <a:pt x="6034" y="4711"/>
                    <a:pt x="6035" y="4704"/>
                    <a:pt x="6038" y="4698"/>
                  </a:cubicBezTo>
                  <a:cubicBezTo>
                    <a:pt x="6365" y="4106"/>
                    <a:pt x="6495" y="3409"/>
                    <a:pt x="6403" y="2735"/>
                  </a:cubicBezTo>
                  <a:cubicBezTo>
                    <a:pt x="6309" y="2039"/>
                    <a:pt x="5993" y="1409"/>
                    <a:pt x="5492" y="913"/>
                  </a:cubicBezTo>
                  <a:cubicBezTo>
                    <a:pt x="4898" y="324"/>
                    <a:pt x="4107" y="1"/>
                    <a:pt x="32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8"/>
            <p:cNvSpPr/>
            <p:nvPr/>
          </p:nvSpPr>
          <p:spPr>
            <a:xfrm>
              <a:off x="6006575" y="1541725"/>
              <a:ext cx="83375" cy="7250"/>
            </a:xfrm>
            <a:custGeom>
              <a:rect b="b" l="l" r="r" t="t"/>
              <a:pathLst>
                <a:path extrusionOk="0" h="290" w="3335">
                  <a:moveTo>
                    <a:pt x="165" y="1"/>
                  </a:moveTo>
                  <a:cubicBezTo>
                    <a:pt x="97" y="1"/>
                    <a:pt x="35" y="46"/>
                    <a:pt x="20" y="113"/>
                  </a:cubicBezTo>
                  <a:cubicBezTo>
                    <a:pt x="1" y="206"/>
                    <a:pt x="71" y="290"/>
                    <a:pt x="161" y="290"/>
                  </a:cubicBezTo>
                  <a:lnTo>
                    <a:pt x="3169" y="290"/>
                  </a:lnTo>
                  <a:cubicBezTo>
                    <a:pt x="3238" y="290"/>
                    <a:pt x="3301" y="243"/>
                    <a:pt x="3315" y="176"/>
                  </a:cubicBezTo>
                  <a:cubicBezTo>
                    <a:pt x="3335" y="83"/>
                    <a:pt x="3265" y="1"/>
                    <a:pt x="3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8"/>
            <p:cNvSpPr/>
            <p:nvPr/>
          </p:nvSpPr>
          <p:spPr>
            <a:xfrm>
              <a:off x="6046150" y="1561925"/>
              <a:ext cx="43775" cy="7250"/>
            </a:xfrm>
            <a:custGeom>
              <a:rect b="b" l="l" r="r" t="t"/>
              <a:pathLst>
                <a:path extrusionOk="0" h="290" w="1751">
                  <a:moveTo>
                    <a:pt x="166" y="1"/>
                  </a:moveTo>
                  <a:cubicBezTo>
                    <a:pt x="97" y="1"/>
                    <a:pt x="34" y="47"/>
                    <a:pt x="20" y="114"/>
                  </a:cubicBezTo>
                  <a:cubicBezTo>
                    <a:pt x="0" y="208"/>
                    <a:pt x="70" y="290"/>
                    <a:pt x="161" y="290"/>
                  </a:cubicBezTo>
                  <a:lnTo>
                    <a:pt x="1585" y="290"/>
                  </a:lnTo>
                  <a:cubicBezTo>
                    <a:pt x="1653" y="290"/>
                    <a:pt x="1717" y="245"/>
                    <a:pt x="1731" y="177"/>
                  </a:cubicBezTo>
                  <a:cubicBezTo>
                    <a:pt x="1751" y="84"/>
                    <a:pt x="1680" y="1"/>
                    <a:pt x="15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8"/>
            <p:cNvSpPr/>
            <p:nvPr/>
          </p:nvSpPr>
          <p:spPr>
            <a:xfrm>
              <a:off x="5915850" y="1426125"/>
              <a:ext cx="83400" cy="7250"/>
            </a:xfrm>
            <a:custGeom>
              <a:rect b="b" l="l" r="r" t="t"/>
              <a:pathLst>
                <a:path extrusionOk="0" h="290" w="3336">
                  <a:moveTo>
                    <a:pt x="166" y="1"/>
                  </a:moveTo>
                  <a:cubicBezTo>
                    <a:pt x="97" y="1"/>
                    <a:pt x="34" y="46"/>
                    <a:pt x="20" y="114"/>
                  </a:cubicBezTo>
                  <a:cubicBezTo>
                    <a:pt x="0" y="208"/>
                    <a:pt x="71" y="290"/>
                    <a:pt x="162" y="290"/>
                  </a:cubicBezTo>
                  <a:lnTo>
                    <a:pt x="3171" y="290"/>
                  </a:lnTo>
                  <a:cubicBezTo>
                    <a:pt x="3239" y="290"/>
                    <a:pt x="3302" y="245"/>
                    <a:pt x="3316" y="178"/>
                  </a:cubicBezTo>
                  <a:cubicBezTo>
                    <a:pt x="3336" y="84"/>
                    <a:pt x="3265" y="1"/>
                    <a:pt x="3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8"/>
            <p:cNvSpPr/>
            <p:nvPr/>
          </p:nvSpPr>
          <p:spPr>
            <a:xfrm>
              <a:off x="5915850" y="1446375"/>
              <a:ext cx="83400" cy="7250"/>
            </a:xfrm>
            <a:custGeom>
              <a:rect b="b" l="l" r="r" t="t"/>
              <a:pathLst>
                <a:path extrusionOk="0" h="290" w="3336">
                  <a:moveTo>
                    <a:pt x="166" y="0"/>
                  </a:moveTo>
                  <a:cubicBezTo>
                    <a:pt x="98" y="0"/>
                    <a:pt x="34" y="45"/>
                    <a:pt x="21" y="112"/>
                  </a:cubicBezTo>
                  <a:cubicBezTo>
                    <a:pt x="0" y="206"/>
                    <a:pt x="71" y="289"/>
                    <a:pt x="162" y="289"/>
                  </a:cubicBezTo>
                  <a:lnTo>
                    <a:pt x="3170" y="289"/>
                  </a:lnTo>
                  <a:cubicBezTo>
                    <a:pt x="3239" y="289"/>
                    <a:pt x="3302" y="243"/>
                    <a:pt x="3316" y="176"/>
                  </a:cubicBezTo>
                  <a:cubicBezTo>
                    <a:pt x="3336" y="82"/>
                    <a:pt x="3265" y="0"/>
                    <a:pt x="3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8"/>
            <p:cNvSpPr/>
            <p:nvPr/>
          </p:nvSpPr>
          <p:spPr>
            <a:xfrm>
              <a:off x="5915850" y="1466575"/>
              <a:ext cx="83400" cy="7250"/>
            </a:xfrm>
            <a:custGeom>
              <a:rect b="b" l="l" r="r" t="t"/>
              <a:pathLst>
                <a:path extrusionOk="0" h="290" w="3336">
                  <a:moveTo>
                    <a:pt x="166" y="0"/>
                  </a:moveTo>
                  <a:cubicBezTo>
                    <a:pt x="97" y="0"/>
                    <a:pt x="34" y="47"/>
                    <a:pt x="20" y="114"/>
                  </a:cubicBezTo>
                  <a:cubicBezTo>
                    <a:pt x="0" y="207"/>
                    <a:pt x="71" y="289"/>
                    <a:pt x="162" y="289"/>
                  </a:cubicBezTo>
                  <a:lnTo>
                    <a:pt x="3171" y="289"/>
                  </a:lnTo>
                  <a:cubicBezTo>
                    <a:pt x="3239" y="289"/>
                    <a:pt x="3302" y="244"/>
                    <a:pt x="3316" y="177"/>
                  </a:cubicBezTo>
                  <a:cubicBezTo>
                    <a:pt x="3336" y="84"/>
                    <a:pt x="3265" y="0"/>
                    <a:pt x="31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8"/>
            <p:cNvSpPr/>
            <p:nvPr/>
          </p:nvSpPr>
          <p:spPr>
            <a:xfrm>
              <a:off x="5915900" y="1486800"/>
              <a:ext cx="43775" cy="7250"/>
            </a:xfrm>
            <a:custGeom>
              <a:rect b="b" l="l" r="r" t="t"/>
              <a:pathLst>
                <a:path extrusionOk="0" h="290" w="1751">
                  <a:moveTo>
                    <a:pt x="166" y="1"/>
                  </a:moveTo>
                  <a:cubicBezTo>
                    <a:pt x="97" y="1"/>
                    <a:pt x="34" y="46"/>
                    <a:pt x="20" y="114"/>
                  </a:cubicBezTo>
                  <a:cubicBezTo>
                    <a:pt x="1" y="208"/>
                    <a:pt x="72" y="290"/>
                    <a:pt x="161" y="290"/>
                  </a:cubicBezTo>
                  <a:lnTo>
                    <a:pt x="1585" y="290"/>
                  </a:lnTo>
                  <a:cubicBezTo>
                    <a:pt x="1654" y="290"/>
                    <a:pt x="1717" y="245"/>
                    <a:pt x="1731" y="177"/>
                  </a:cubicBezTo>
                  <a:cubicBezTo>
                    <a:pt x="1751" y="83"/>
                    <a:pt x="1680" y="1"/>
                    <a:pt x="15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4" name="Google Shape;2644;p88"/>
          <p:cNvGrpSpPr/>
          <p:nvPr/>
        </p:nvGrpSpPr>
        <p:grpSpPr>
          <a:xfrm>
            <a:off x="6365412" y="1312824"/>
            <a:ext cx="221788" cy="277770"/>
            <a:chOff x="4954850" y="1372750"/>
            <a:chExt cx="196900" cy="246600"/>
          </a:xfrm>
        </p:grpSpPr>
        <p:sp>
          <p:nvSpPr>
            <p:cNvPr id="2645" name="Google Shape;2645;p88"/>
            <p:cNvSpPr/>
            <p:nvPr/>
          </p:nvSpPr>
          <p:spPr>
            <a:xfrm>
              <a:off x="5053425" y="1398850"/>
              <a:ext cx="72825" cy="150700"/>
            </a:xfrm>
            <a:custGeom>
              <a:rect b="b" l="l" r="r" t="t"/>
              <a:pathLst>
                <a:path extrusionOk="0" h="6028" w="2913">
                  <a:moveTo>
                    <a:pt x="149" y="0"/>
                  </a:moveTo>
                  <a:cubicBezTo>
                    <a:pt x="73" y="0"/>
                    <a:pt x="9" y="60"/>
                    <a:pt x="5" y="137"/>
                  </a:cubicBezTo>
                  <a:cubicBezTo>
                    <a:pt x="1" y="217"/>
                    <a:pt x="61" y="286"/>
                    <a:pt x="141" y="290"/>
                  </a:cubicBezTo>
                  <a:cubicBezTo>
                    <a:pt x="1533" y="366"/>
                    <a:pt x="2624" y="1519"/>
                    <a:pt x="2624" y="2914"/>
                  </a:cubicBezTo>
                  <a:cubicBezTo>
                    <a:pt x="2624" y="3604"/>
                    <a:pt x="2358" y="4256"/>
                    <a:pt x="1876" y="4750"/>
                  </a:cubicBezTo>
                  <a:cubicBezTo>
                    <a:pt x="1579" y="5054"/>
                    <a:pt x="1366" y="5434"/>
                    <a:pt x="1261" y="5846"/>
                  </a:cubicBezTo>
                  <a:cubicBezTo>
                    <a:pt x="1242" y="5923"/>
                    <a:pt x="1289" y="6002"/>
                    <a:pt x="1366" y="6022"/>
                  </a:cubicBezTo>
                  <a:cubicBezTo>
                    <a:pt x="1378" y="6025"/>
                    <a:pt x="1390" y="6027"/>
                    <a:pt x="1402" y="6027"/>
                  </a:cubicBezTo>
                  <a:cubicBezTo>
                    <a:pt x="1466" y="6027"/>
                    <a:pt x="1526" y="5983"/>
                    <a:pt x="1542" y="5917"/>
                  </a:cubicBezTo>
                  <a:cubicBezTo>
                    <a:pt x="1635" y="5554"/>
                    <a:pt x="1822" y="5220"/>
                    <a:pt x="2083" y="4952"/>
                  </a:cubicBezTo>
                  <a:cubicBezTo>
                    <a:pt x="2618" y="4404"/>
                    <a:pt x="2913" y="3680"/>
                    <a:pt x="2913" y="2914"/>
                  </a:cubicBezTo>
                  <a:cubicBezTo>
                    <a:pt x="2913" y="1365"/>
                    <a:pt x="1703" y="85"/>
                    <a:pt x="157" y="1"/>
                  </a:cubicBezTo>
                  <a:cubicBezTo>
                    <a:pt x="154" y="1"/>
                    <a:pt x="152" y="0"/>
                    <a:pt x="1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8"/>
            <p:cNvSpPr/>
            <p:nvPr/>
          </p:nvSpPr>
          <p:spPr>
            <a:xfrm>
              <a:off x="4980200" y="1399875"/>
              <a:ext cx="109925" cy="219475"/>
            </a:xfrm>
            <a:custGeom>
              <a:rect b="b" l="l" r="r" t="t"/>
              <a:pathLst>
                <a:path extrusionOk="0" h="8779" w="4397">
                  <a:moveTo>
                    <a:pt x="3830" y="6968"/>
                  </a:moveTo>
                  <a:lnTo>
                    <a:pt x="3830" y="7625"/>
                  </a:lnTo>
                  <a:cubicBezTo>
                    <a:pt x="3830" y="7805"/>
                    <a:pt x="3685" y="7950"/>
                    <a:pt x="3506" y="7950"/>
                  </a:cubicBezTo>
                  <a:lnTo>
                    <a:pt x="2325" y="7950"/>
                  </a:lnTo>
                  <a:cubicBezTo>
                    <a:pt x="2146" y="7950"/>
                    <a:pt x="2001" y="7805"/>
                    <a:pt x="2001" y="7625"/>
                  </a:cubicBezTo>
                  <a:lnTo>
                    <a:pt x="2001" y="7604"/>
                  </a:lnTo>
                  <a:lnTo>
                    <a:pt x="3408" y="7604"/>
                  </a:lnTo>
                  <a:cubicBezTo>
                    <a:pt x="3481" y="7604"/>
                    <a:pt x="3548" y="7550"/>
                    <a:pt x="3556" y="7477"/>
                  </a:cubicBezTo>
                  <a:cubicBezTo>
                    <a:pt x="3567" y="7389"/>
                    <a:pt x="3498" y="7315"/>
                    <a:pt x="3413" y="7315"/>
                  </a:cubicBezTo>
                  <a:lnTo>
                    <a:pt x="2001" y="7315"/>
                  </a:lnTo>
                  <a:lnTo>
                    <a:pt x="2001" y="6968"/>
                  </a:lnTo>
                  <a:close/>
                  <a:moveTo>
                    <a:pt x="3347" y="8239"/>
                  </a:moveTo>
                  <a:cubicBezTo>
                    <a:pt x="3290" y="8385"/>
                    <a:pt x="3149" y="8490"/>
                    <a:pt x="2983" y="8490"/>
                  </a:cubicBezTo>
                  <a:lnTo>
                    <a:pt x="2866" y="8490"/>
                  </a:lnTo>
                  <a:cubicBezTo>
                    <a:pt x="2699" y="8490"/>
                    <a:pt x="2557" y="8385"/>
                    <a:pt x="2501" y="8239"/>
                  </a:cubicBezTo>
                  <a:close/>
                  <a:moveTo>
                    <a:pt x="2451" y="1"/>
                  </a:moveTo>
                  <a:cubicBezTo>
                    <a:pt x="2443" y="1"/>
                    <a:pt x="2435" y="1"/>
                    <a:pt x="2427" y="3"/>
                  </a:cubicBezTo>
                  <a:cubicBezTo>
                    <a:pt x="1757" y="119"/>
                    <a:pt x="1143" y="473"/>
                    <a:pt x="698" y="997"/>
                  </a:cubicBezTo>
                  <a:cubicBezTo>
                    <a:pt x="246" y="1531"/>
                    <a:pt x="1" y="2208"/>
                    <a:pt x="7" y="2903"/>
                  </a:cubicBezTo>
                  <a:cubicBezTo>
                    <a:pt x="13" y="3657"/>
                    <a:pt x="305" y="4369"/>
                    <a:pt x="828" y="4909"/>
                  </a:cubicBezTo>
                  <a:cubicBezTo>
                    <a:pt x="1224" y="5318"/>
                    <a:pt x="1441" y="5847"/>
                    <a:pt x="1441" y="6400"/>
                  </a:cubicBezTo>
                  <a:lnTo>
                    <a:pt x="1441" y="6465"/>
                  </a:lnTo>
                  <a:cubicBezTo>
                    <a:pt x="1441" y="6657"/>
                    <a:pt x="1551" y="6822"/>
                    <a:pt x="1711" y="6903"/>
                  </a:cubicBezTo>
                  <a:lnTo>
                    <a:pt x="1711" y="7619"/>
                  </a:lnTo>
                  <a:cubicBezTo>
                    <a:pt x="1711" y="7906"/>
                    <a:pt x="1908" y="8147"/>
                    <a:pt x="2175" y="8214"/>
                  </a:cubicBezTo>
                  <a:cubicBezTo>
                    <a:pt x="2233" y="8535"/>
                    <a:pt x="2516" y="8778"/>
                    <a:pt x="2854" y="8778"/>
                  </a:cubicBezTo>
                  <a:lnTo>
                    <a:pt x="2976" y="8778"/>
                  </a:lnTo>
                  <a:cubicBezTo>
                    <a:pt x="3314" y="8778"/>
                    <a:pt x="3597" y="8535"/>
                    <a:pt x="3656" y="8214"/>
                  </a:cubicBezTo>
                  <a:cubicBezTo>
                    <a:pt x="3922" y="8147"/>
                    <a:pt x="4119" y="7905"/>
                    <a:pt x="4119" y="7619"/>
                  </a:cubicBezTo>
                  <a:lnTo>
                    <a:pt x="4119" y="6914"/>
                  </a:lnTo>
                  <a:cubicBezTo>
                    <a:pt x="4281" y="6832"/>
                    <a:pt x="4392" y="6665"/>
                    <a:pt x="4395" y="6473"/>
                  </a:cubicBezTo>
                  <a:cubicBezTo>
                    <a:pt x="4396" y="6401"/>
                    <a:pt x="4347" y="6335"/>
                    <a:pt x="4276" y="6323"/>
                  </a:cubicBezTo>
                  <a:cubicBezTo>
                    <a:pt x="4268" y="6322"/>
                    <a:pt x="4259" y="6322"/>
                    <a:pt x="4252" y="6322"/>
                  </a:cubicBezTo>
                  <a:cubicBezTo>
                    <a:pt x="4171" y="6322"/>
                    <a:pt x="4106" y="6386"/>
                    <a:pt x="4106" y="6466"/>
                  </a:cubicBezTo>
                  <a:cubicBezTo>
                    <a:pt x="4107" y="6584"/>
                    <a:pt x="4009" y="6679"/>
                    <a:pt x="3892" y="6679"/>
                  </a:cubicBezTo>
                  <a:lnTo>
                    <a:pt x="1944" y="6679"/>
                  </a:lnTo>
                  <a:cubicBezTo>
                    <a:pt x="1826" y="6679"/>
                    <a:pt x="1730" y="6584"/>
                    <a:pt x="1730" y="6465"/>
                  </a:cubicBezTo>
                  <a:lnTo>
                    <a:pt x="1730" y="6400"/>
                  </a:lnTo>
                  <a:cubicBezTo>
                    <a:pt x="1730" y="5771"/>
                    <a:pt x="1484" y="5171"/>
                    <a:pt x="1036" y="4708"/>
                  </a:cubicBezTo>
                  <a:cubicBezTo>
                    <a:pt x="564" y="4221"/>
                    <a:pt x="301" y="3580"/>
                    <a:pt x="296" y="2901"/>
                  </a:cubicBezTo>
                  <a:cubicBezTo>
                    <a:pt x="291" y="2275"/>
                    <a:pt x="512" y="1665"/>
                    <a:pt x="919" y="1184"/>
                  </a:cubicBezTo>
                  <a:cubicBezTo>
                    <a:pt x="1320" y="711"/>
                    <a:pt x="1873" y="393"/>
                    <a:pt x="2477" y="288"/>
                  </a:cubicBezTo>
                  <a:cubicBezTo>
                    <a:pt x="2555" y="274"/>
                    <a:pt x="2608" y="199"/>
                    <a:pt x="2594" y="121"/>
                  </a:cubicBezTo>
                  <a:cubicBezTo>
                    <a:pt x="2582" y="50"/>
                    <a:pt x="2521" y="1"/>
                    <a:pt x="2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8"/>
            <p:cNvSpPr/>
            <p:nvPr/>
          </p:nvSpPr>
          <p:spPr>
            <a:xfrm>
              <a:off x="5049475" y="1372750"/>
              <a:ext cx="7250" cy="18750"/>
            </a:xfrm>
            <a:custGeom>
              <a:rect b="b" l="l" r="r" t="t"/>
              <a:pathLst>
                <a:path extrusionOk="0" h="750" w="290">
                  <a:moveTo>
                    <a:pt x="145" y="1"/>
                  </a:moveTo>
                  <a:cubicBezTo>
                    <a:pt x="65" y="1"/>
                    <a:pt x="0" y="66"/>
                    <a:pt x="0" y="146"/>
                  </a:cubicBezTo>
                  <a:lnTo>
                    <a:pt x="0" y="605"/>
                  </a:lnTo>
                  <a:cubicBezTo>
                    <a:pt x="0" y="685"/>
                    <a:pt x="65" y="750"/>
                    <a:pt x="145" y="750"/>
                  </a:cubicBezTo>
                  <a:cubicBezTo>
                    <a:pt x="151" y="750"/>
                    <a:pt x="157" y="749"/>
                    <a:pt x="163" y="748"/>
                  </a:cubicBezTo>
                  <a:cubicBezTo>
                    <a:pt x="236" y="739"/>
                    <a:pt x="289" y="673"/>
                    <a:pt x="289" y="599"/>
                  </a:cubicBezTo>
                  <a:lnTo>
                    <a:pt x="289" y="151"/>
                  </a:lnTo>
                  <a:cubicBezTo>
                    <a:pt x="289" y="78"/>
                    <a:pt x="236" y="11"/>
                    <a:pt x="163" y="2"/>
                  </a:cubicBezTo>
                  <a:cubicBezTo>
                    <a:pt x="157" y="1"/>
                    <a:pt x="151"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8"/>
            <p:cNvSpPr/>
            <p:nvPr/>
          </p:nvSpPr>
          <p:spPr>
            <a:xfrm>
              <a:off x="5132525" y="1467150"/>
              <a:ext cx="19225" cy="7250"/>
            </a:xfrm>
            <a:custGeom>
              <a:rect b="b" l="l" r="r" t="t"/>
              <a:pathLst>
                <a:path extrusionOk="0" h="290" w="769">
                  <a:moveTo>
                    <a:pt x="160" y="0"/>
                  </a:moveTo>
                  <a:cubicBezTo>
                    <a:pt x="86" y="0"/>
                    <a:pt x="20" y="54"/>
                    <a:pt x="11" y="127"/>
                  </a:cubicBezTo>
                  <a:cubicBezTo>
                    <a:pt x="1" y="215"/>
                    <a:pt x="70" y="289"/>
                    <a:pt x="155" y="289"/>
                  </a:cubicBezTo>
                  <a:lnTo>
                    <a:pt x="609" y="289"/>
                  </a:lnTo>
                  <a:cubicBezTo>
                    <a:pt x="683" y="289"/>
                    <a:pt x="749" y="237"/>
                    <a:pt x="758" y="163"/>
                  </a:cubicBezTo>
                  <a:cubicBezTo>
                    <a:pt x="768" y="75"/>
                    <a:pt x="700" y="0"/>
                    <a:pt x="6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8"/>
            <p:cNvSpPr/>
            <p:nvPr/>
          </p:nvSpPr>
          <p:spPr>
            <a:xfrm>
              <a:off x="4954850" y="1467150"/>
              <a:ext cx="19200" cy="7250"/>
            </a:xfrm>
            <a:custGeom>
              <a:rect b="b" l="l" r="r" t="t"/>
              <a:pathLst>
                <a:path extrusionOk="0" h="290" w="768">
                  <a:moveTo>
                    <a:pt x="160" y="0"/>
                  </a:moveTo>
                  <a:cubicBezTo>
                    <a:pt x="86" y="0"/>
                    <a:pt x="20" y="54"/>
                    <a:pt x="11" y="127"/>
                  </a:cubicBezTo>
                  <a:cubicBezTo>
                    <a:pt x="1" y="215"/>
                    <a:pt x="68" y="289"/>
                    <a:pt x="154" y="289"/>
                  </a:cubicBezTo>
                  <a:lnTo>
                    <a:pt x="608" y="289"/>
                  </a:lnTo>
                  <a:cubicBezTo>
                    <a:pt x="682" y="289"/>
                    <a:pt x="748" y="237"/>
                    <a:pt x="758" y="163"/>
                  </a:cubicBezTo>
                  <a:cubicBezTo>
                    <a:pt x="768" y="75"/>
                    <a:pt x="699" y="0"/>
                    <a:pt x="6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8"/>
            <p:cNvSpPr/>
            <p:nvPr/>
          </p:nvSpPr>
          <p:spPr>
            <a:xfrm>
              <a:off x="5108075" y="1526125"/>
              <a:ext cx="16100" cy="15375"/>
            </a:xfrm>
            <a:custGeom>
              <a:rect b="b" l="l" r="r" t="t"/>
              <a:pathLst>
                <a:path extrusionOk="0" h="615" w="644">
                  <a:moveTo>
                    <a:pt x="159" y="0"/>
                  </a:moveTo>
                  <a:cubicBezTo>
                    <a:pt x="122" y="0"/>
                    <a:pt x="85" y="14"/>
                    <a:pt x="57" y="42"/>
                  </a:cubicBezTo>
                  <a:cubicBezTo>
                    <a:pt x="1" y="99"/>
                    <a:pt x="1" y="191"/>
                    <a:pt x="57" y="247"/>
                  </a:cubicBezTo>
                  <a:lnTo>
                    <a:pt x="382" y="572"/>
                  </a:lnTo>
                  <a:cubicBezTo>
                    <a:pt x="410" y="600"/>
                    <a:pt x="447" y="614"/>
                    <a:pt x="484" y="614"/>
                  </a:cubicBezTo>
                  <a:cubicBezTo>
                    <a:pt x="521" y="614"/>
                    <a:pt x="558" y="601"/>
                    <a:pt x="587" y="572"/>
                  </a:cubicBezTo>
                  <a:cubicBezTo>
                    <a:pt x="644" y="516"/>
                    <a:pt x="644" y="424"/>
                    <a:pt x="587" y="367"/>
                  </a:cubicBezTo>
                  <a:lnTo>
                    <a:pt x="261" y="42"/>
                  </a:lnTo>
                  <a:cubicBezTo>
                    <a:pt x="233" y="14"/>
                    <a:pt x="196"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8"/>
            <p:cNvSpPr/>
            <p:nvPr/>
          </p:nvSpPr>
          <p:spPr>
            <a:xfrm>
              <a:off x="4982425" y="1400475"/>
              <a:ext cx="16075" cy="15375"/>
            </a:xfrm>
            <a:custGeom>
              <a:rect b="b" l="l" r="r" t="t"/>
              <a:pathLst>
                <a:path extrusionOk="0" h="615" w="643">
                  <a:moveTo>
                    <a:pt x="159" y="0"/>
                  </a:moveTo>
                  <a:cubicBezTo>
                    <a:pt x="122" y="0"/>
                    <a:pt x="85" y="14"/>
                    <a:pt x="57" y="43"/>
                  </a:cubicBezTo>
                  <a:cubicBezTo>
                    <a:pt x="0" y="99"/>
                    <a:pt x="0" y="191"/>
                    <a:pt x="57" y="247"/>
                  </a:cubicBezTo>
                  <a:lnTo>
                    <a:pt x="383" y="572"/>
                  </a:lnTo>
                  <a:cubicBezTo>
                    <a:pt x="410" y="600"/>
                    <a:pt x="447" y="614"/>
                    <a:pt x="484" y="614"/>
                  </a:cubicBezTo>
                  <a:cubicBezTo>
                    <a:pt x="521" y="614"/>
                    <a:pt x="558" y="600"/>
                    <a:pt x="586" y="572"/>
                  </a:cubicBezTo>
                  <a:cubicBezTo>
                    <a:pt x="643" y="516"/>
                    <a:pt x="643" y="424"/>
                    <a:pt x="586" y="368"/>
                  </a:cubicBezTo>
                  <a:lnTo>
                    <a:pt x="261" y="43"/>
                  </a:lnTo>
                  <a:cubicBezTo>
                    <a:pt x="233" y="14"/>
                    <a:pt x="196" y="0"/>
                    <a:pt x="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8"/>
            <p:cNvSpPr/>
            <p:nvPr/>
          </p:nvSpPr>
          <p:spPr>
            <a:xfrm>
              <a:off x="4982425" y="1526125"/>
              <a:ext cx="16075" cy="15375"/>
            </a:xfrm>
            <a:custGeom>
              <a:rect b="b" l="l" r="r" t="t"/>
              <a:pathLst>
                <a:path extrusionOk="0" h="615" w="643">
                  <a:moveTo>
                    <a:pt x="485" y="0"/>
                  </a:moveTo>
                  <a:cubicBezTo>
                    <a:pt x="448" y="0"/>
                    <a:pt x="411" y="14"/>
                    <a:pt x="383" y="42"/>
                  </a:cubicBezTo>
                  <a:lnTo>
                    <a:pt x="57" y="367"/>
                  </a:lnTo>
                  <a:cubicBezTo>
                    <a:pt x="0" y="424"/>
                    <a:pt x="0" y="516"/>
                    <a:pt x="57" y="572"/>
                  </a:cubicBezTo>
                  <a:cubicBezTo>
                    <a:pt x="85" y="600"/>
                    <a:pt x="122" y="614"/>
                    <a:pt x="159" y="614"/>
                  </a:cubicBezTo>
                  <a:cubicBezTo>
                    <a:pt x="196" y="614"/>
                    <a:pt x="233" y="601"/>
                    <a:pt x="261" y="572"/>
                  </a:cubicBezTo>
                  <a:lnTo>
                    <a:pt x="586" y="247"/>
                  </a:lnTo>
                  <a:cubicBezTo>
                    <a:pt x="643" y="191"/>
                    <a:pt x="643" y="99"/>
                    <a:pt x="586" y="42"/>
                  </a:cubicBezTo>
                  <a:cubicBezTo>
                    <a:pt x="558" y="14"/>
                    <a:pt x="522"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8"/>
            <p:cNvSpPr/>
            <p:nvPr/>
          </p:nvSpPr>
          <p:spPr>
            <a:xfrm>
              <a:off x="5108075" y="1400475"/>
              <a:ext cx="16100" cy="15375"/>
            </a:xfrm>
            <a:custGeom>
              <a:rect b="b" l="l" r="r" t="t"/>
              <a:pathLst>
                <a:path extrusionOk="0" h="615" w="644">
                  <a:moveTo>
                    <a:pt x="485" y="0"/>
                  </a:moveTo>
                  <a:cubicBezTo>
                    <a:pt x="448" y="0"/>
                    <a:pt x="411" y="14"/>
                    <a:pt x="382" y="43"/>
                  </a:cubicBezTo>
                  <a:lnTo>
                    <a:pt x="57" y="368"/>
                  </a:lnTo>
                  <a:cubicBezTo>
                    <a:pt x="1" y="424"/>
                    <a:pt x="1" y="516"/>
                    <a:pt x="57" y="572"/>
                  </a:cubicBezTo>
                  <a:cubicBezTo>
                    <a:pt x="85" y="600"/>
                    <a:pt x="122" y="614"/>
                    <a:pt x="159" y="614"/>
                  </a:cubicBezTo>
                  <a:cubicBezTo>
                    <a:pt x="196" y="614"/>
                    <a:pt x="233" y="600"/>
                    <a:pt x="262" y="572"/>
                  </a:cubicBezTo>
                  <a:lnTo>
                    <a:pt x="587" y="247"/>
                  </a:lnTo>
                  <a:cubicBezTo>
                    <a:pt x="644" y="191"/>
                    <a:pt x="644" y="99"/>
                    <a:pt x="587" y="43"/>
                  </a:cubicBezTo>
                  <a:cubicBezTo>
                    <a:pt x="559" y="14"/>
                    <a:pt x="522"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8"/>
            <p:cNvSpPr/>
            <p:nvPr/>
          </p:nvSpPr>
          <p:spPr>
            <a:xfrm>
              <a:off x="5014325" y="1427650"/>
              <a:ext cx="78350" cy="79000"/>
            </a:xfrm>
            <a:custGeom>
              <a:rect b="b" l="l" r="r" t="t"/>
              <a:pathLst>
                <a:path extrusionOk="0" h="3160" w="3134">
                  <a:moveTo>
                    <a:pt x="1560" y="301"/>
                  </a:moveTo>
                  <a:cubicBezTo>
                    <a:pt x="1690" y="313"/>
                    <a:pt x="1792" y="418"/>
                    <a:pt x="1792" y="547"/>
                  </a:cubicBezTo>
                  <a:lnTo>
                    <a:pt x="1792" y="1209"/>
                  </a:lnTo>
                  <a:lnTo>
                    <a:pt x="1763" y="1337"/>
                  </a:lnTo>
                  <a:cubicBezTo>
                    <a:pt x="1747" y="1416"/>
                    <a:pt x="1798" y="1492"/>
                    <a:pt x="1879" y="1508"/>
                  </a:cubicBezTo>
                  <a:cubicBezTo>
                    <a:pt x="1889" y="1510"/>
                    <a:pt x="1900" y="1512"/>
                    <a:pt x="1910" y="1512"/>
                  </a:cubicBezTo>
                  <a:cubicBezTo>
                    <a:pt x="1980" y="1512"/>
                    <a:pt x="2043" y="1465"/>
                    <a:pt x="2057" y="1397"/>
                  </a:cubicBezTo>
                  <a:lnTo>
                    <a:pt x="2063" y="1368"/>
                  </a:lnTo>
                  <a:lnTo>
                    <a:pt x="2598" y="1368"/>
                  </a:lnTo>
                  <a:cubicBezTo>
                    <a:pt x="2660" y="1368"/>
                    <a:pt x="2721" y="1395"/>
                    <a:pt x="2759" y="1445"/>
                  </a:cubicBezTo>
                  <a:cubicBezTo>
                    <a:pt x="2794" y="1495"/>
                    <a:pt x="2806" y="1557"/>
                    <a:pt x="2787" y="1616"/>
                  </a:cubicBezTo>
                  <a:lnTo>
                    <a:pt x="2527" y="2487"/>
                  </a:lnTo>
                  <a:cubicBezTo>
                    <a:pt x="2486" y="2625"/>
                    <a:pt x="2363" y="2718"/>
                    <a:pt x="2221" y="2718"/>
                  </a:cubicBezTo>
                  <a:lnTo>
                    <a:pt x="943" y="2718"/>
                  </a:lnTo>
                  <a:lnTo>
                    <a:pt x="943" y="1567"/>
                  </a:lnTo>
                  <a:cubicBezTo>
                    <a:pt x="962" y="1561"/>
                    <a:pt x="980" y="1550"/>
                    <a:pt x="996" y="1535"/>
                  </a:cubicBezTo>
                  <a:lnTo>
                    <a:pt x="1356" y="1185"/>
                  </a:lnTo>
                  <a:cubicBezTo>
                    <a:pt x="1485" y="1060"/>
                    <a:pt x="1560" y="882"/>
                    <a:pt x="1560" y="700"/>
                  </a:cubicBezTo>
                  <a:lnTo>
                    <a:pt x="1560" y="301"/>
                  </a:lnTo>
                  <a:close/>
                  <a:moveTo>
                    <a:pt x="654" y="1388"/>
                  </a:moveTo>
                  <a:lnTo>
                    <a:pt x="654" y="2852"/>
                  </a:lnTo>
                  <a:lnTo>
                    <a:pt x="289" y="2852"/>
                  </a:lnTo>
                  <a:lnTo>
                    <a:pt x="289" y="1388"/>
                  </a:lnTo>
                  <a:close/>
                  <a:moveTo>
                    <a:pt x="1474" y="0"/>
                  </a:moveTo>
                  <a:cubicBezTo>
                    <a:pt x="1362" y="0"/>
                    <a:pt x="1271" y="91"/>
                    <a:pt x="1271" y="203"/>
                  </a:cubicBezTo>
                  <a:lnTo>
                    <a:pt x="1271" y="695"/>
                  </a:lnTo>
                  <a:cubicBezTo>
                    <a:pt x="1271" y="799"/>
                    <a:pt x="1228" y="899"/>
                    <a:pt x="1152" y="971"/>
                  </a:cubicBezTo>
                  <a:lnTo>
                    <a:pt x="892" y="1218"/>
                  </a:lnTo>
                  <a:cubicBezTo>
                    <a:pt x="846" y="1146"/>
                    <a:pt x="765" y="1099"/>
                    <a:pt x="674" y="1099"/>
                  </a:cubicBezTo>
                  <a:lnTo>
                    <a:pt x="257" y="1099"/>
                  </a:lnTo>
                  <a:cubicBezTo>
                    <a:pt x="114" y="1099"/>
                    <a:pt x="0" y="1214"/>
                    <a:pt x="0" y="1356"/>
                  </a:cubicBezTo>
                  <a:lnTo>
                    <a:pt x="0" y="2903"/>
                  </a:lnTo>
                  <a:cubicBezTo>
                    <a:pt x="0" y="3045"/>
                    <a:pt x="115" y="3160"/>
                    <a:pt x="257" y="3160"/>
                  </a:cubicBezTo>
                  <a:lnTo>
                    <a:pt x="694" y="3160"/>
                  </a:lnTo>
                  <a:cubicBezTo>
                    <a:pt x="799" y="3160"/>
                    <a:pt x="891" y="3096"/>
                    <a:pt x="932" y="3005"/>
                  </a:cubicBezTo>
                  <a:lnTo>
                    <a:pt x="2238" y="3005"/>
                  </a:lnTo>
                  <a:cubicBezTo>
                    <a:pt x="2510" y="3005"/>
                    <a:pt x="2746" y="2831"/>
                    <a:pt x="2825" y="2570"/>
                  </a:cubicBezTo>
                  <a:lnTo>
                    <a:pt x="3090" y="1701"/>
                  </a:lnTo>
                  <a:cubicBezTo>
                    <a:pt x="3134" y="1553"/>
                    <a:pt x="3107" y="1398"/>
                    <a:pt x="3016" y="1275"/>
                  </a:cubicBezTo>
                  <a:cubicBezTo>
                    <a:pt x="2924" y="1150"/>
                    <a:pt x="2782" y="1079"/>
                    <a:pt x="2629" y="1079"/>
                  </a:cubicBezTo>
                  <a:lnTo>
                    <a:pt x="2081" y="1079"/>
                  </a:lnTo>
                  <a:lnTo>
                    <a:pt x="2081" y="536"/>
                  </a:lnTo>
                  <a:cubicBezTo>
                    <a:pt x="2081" y="240"/>
                    <a:pt x="1840" y="0"/>
                    <a:pt x="15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5" name="Google Shape;2655;p88"/>
          <p:cNvGrpSpPr/>
          <p:nvPr/>
        </p:nvGrpSpPr>
        <p:grpSpPr>
          <a:xfrm>
            <a:off x="5575420" y="1355405"/>
            <a:ext cx="277798" cy="192586"/>
            <a:chOff x="4476275" y="1410575"/>
            <a:chExt cx="246625" cy="170975"/>
          </a:xfrm>
        </p:grpSpPr>
        <p:sp>
          <p:nvSpPr>
            <p:cNvPr id="2656" name="Google Shape;2656;p88"/>
            <p:cNvSpPr/>
            <p:nvPr/>
          </p:nvSpPr>
          <p:spPr>
            <a:xfrm>
              <a:off x="4476275" y="1410575"/>
              <a:ext cx="246625" cy="170975"/>
            </a:xfrm>
            <a:custGeom>
              <a:rect b="b" l="l" r="r" t="t"/>
              <a:pathLst>
                <a:path extrusionOk="0" h="6839" w="9865">
                  <a:moveTo>
                    <a:pt x="1167" y="1"/>
                  </a:moveTo>
                  <a:cubicBezTo>
                    <a:pt x="1010" y="1"/>
                    <a:pt x="864" y="72"/>
                    <a:pt x="767" y="196"/>
                  </a:cubicBezTo>
                  <a:cubicBezTo>
                    <a:pt x="710" y="269"/>
                    <a:pt x="735" y="380"/>
                    <a:pt x="827" y="419"/>
                  </a:cubicBezTo>
                  <a:cubicBezTo>
                    <a:pt x="843" y="426"/>
                    <a:pt x="861" y="429"/>
                    <a:pt x="878" y="429"/>
                  </a:cubicBezTo>
                  <a:cubicBezTo>
                    <a:pt x="923" y="429"/>
                    <a:pt x="968" y="407"/>
                    <a:pt x="998" y="370"/>
                  </a:cubicBezTo>
                  <a:cubicBezTo>
                    <a:pt x="1039" y="318"/>
                    <a:pt x="1100" y="289"/>
                    <a:pt x="1167" y="289"/>
                  </a:cubicBezTo>
                  <a:lnTo>
                    <a:pt x="9358" y="289"/>
                  </a:lnTo>
                  <a:cubicBezTo>
                    <a:pt x="9478" y="289"/>
                    <a:pt x="9574" y="386"/>
                    <a:pt x="9574" y="506"/>
                  </a:cubicBezTo>
                  <a:lnTo>
                    <a:pt x="9574" y="5524"/>
                  </a:lnTo>
                  <a:cubicBezTo>
                    <a:pt x="9574" y="5644"/>
                    <a:pt x="9478" y="5741"/>
                    <a:pt x="9358" y="5741"/>
                  </a:cubicBezTo>
                  <a:lnTo>
                    <a:pt x="9208" y="5741"/>
                  </a:lnTo>
                  <a:lnTo>
                    <a:pt x="9208" y="1315"/>
                  </a:lnTo>
                  <a:cubicBezTo>
                    <a:pt x="9208" y="1035"/>
                    <a:pt x="8982" y="809"/>
                    <a:pt x="8703" y="809"/>
                  </a:cubicBezTo>
                  <a:lnTo>
                    <a:pt x="506" y="809"/>
                  </a:lnTo>
                  <a:cubicBezTo>
                    <a:pt x="227" y="809"/>
                    <a:pt x="1" y="1035"/>
                    <a:pt x="1" y="1315"/>
                  </a:cubicBezTo>
                  <a:lnTo>
                    <a:pt x="1" y="6687"/>
                  </a:lnTo>
                  <a:cubicBezTo>
                    <a:pt x="1" y="6771"/>
                    <a:pt x="69" y="6839"/>
                    <a:pt x="152" y="6839"/>
                  </a:cubicBezTo>
                  <a:lnTo>
                    <a:pt x="7351" y="6839"/>
                  </a:lnTo>
                  <a:cubicBezTo>
                    <a:pt x="7364" y="6839"/>
                    <a:pt x="7376" y="6833"/>
                    <a:pt x="7384" y="6825"/>
                  </a:cubicBezTo>
                  <a:cubicBezTo>
                    <a:pt x="7507" y="6700"/>
                    <a:pt x="7421" y="6550"/>
                    <a:pt x="7299" y="6550"/>
                  </a:cubicBezTo>
                  <a:lnTo>
                    <a:pt x="506" y="6550"/>
                  </a:lnTo>
                  <a:cubicBezTo>
                    <a:pt x="386" y="6550"/>
                    <a:pt x="290" y="6453"/>
                    <a:pt x="290" y="6334"/>
                  </a:cubicBezTo>
                  <a:lnTo>
                    <a:pt x="290" y="1315"/>
                  </a:lnTo>
                  <a:cubicBezTo>
                    <a:pt x="290" y="1195"/>
                    <a:pt x="386" y="1098"/>
                    <a:pt x="506" y="1098"/>
                  </a:cubicBezTo>
                  <a:lnTo>
                    <a:pt x="8703" y="1098"/>
                  </a:lnTo>
                  <a:cubicBezTo>
                    <a:pt x="8822" y="1098"/>
                    <a:pt x="8920" y="1195"/>
                    <a:pt x="8920" y="1315"/>
                  </a:cubicBezTo>
                  <a:lnTo>
                    <a:pt x="8920" y="6485"/>
                  </a:lnTo>
                  <a:cubicBezTo>
                    <a:pt x="8920" y="6521"/>
                    <a:pt x="8890" y="6550"/>
                    <a:pt x="8855" y="6550"/>
                  </a:cubicBezTo>
                  <a:lnTo>
                    <a:pt x="7963" y="6550"/>
                  </a:lnTo>
                  <a:cubicBezTo>
                    <a:pt x="7950" y="6550"/>
                    <a:pt x="7938" y="6555"/>
                    <a:pt x="7930" y="6564"/>
                  </a:cubicBezTo>
                  <a:cubicBezTo>
                    <a:pt x="7806" y="6688"/>
                    <a:pt x="7893" y="6839"/>
                    <a:pt x="8014" y="6839"/>
                  </a:cubicBezTo>
                  <a:lnTo>
                    <a:pt x="9057" y="6839"/>
                  </a:lnTo>
                  <a:cubicBezTo>
                    <a:pt x="9141" y="6839"/>
                    <a:pt x="9209" y="6771"/>
                    <a:pt x="9209" y="6687"/>
                  </a:cubicBezTo>
                  <a:lnTo>
                    <a:pt x="9209" y="6030"/>
                  </a:lnTo>
                  <a:lnTo>
                    <a:pt x="9358" y="6030"/>
                  </a:lnTo>
                  <a:cubicBezTo>
                    <a:pt x="9638" y="6030"/>
                    <a:pt x="9864" y="5804"/>
                    <a:pt x="9864" y="5524"/>
                  </a:cubicBezTo>
                  <a:lnTo>
                    <a:pt x="9864" y="506"/>
                  </a:lnTo>
                  <a:cubicBezTo>
                    <a:pt x="9863" y="227"/>
                    <a:pt x="9637" y="1"/>
                    <a:pt x="9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8"/>
            <p:cNvSpPr/>
            <p:nvPr/>
          </p:nvSpPr>
          <p:spPr>
            <a:xfrm>
              <a:off x="4530475" y="1488950"/>
              <a:ext cx="132250" cy="51825"/>
            </a:xfrm>
            <a:custGeom>
              <a:rect b="b" l="l" r="r" t="t"/>
              <a:pathLst>
                <a:path extrusionOk="0" h="2073" w="5290">
                  <a:moveTo>
                    <a:pt x="3349" y="0"/>
                  </a:moveTo>
                  <a:cubicBezTo>
                    <a:pt x="3310" y="0"/>
                    <a:pt x="3274" y="16"/>
                    <a:pt x="3246" y="42"/>
                  </a:cubicBezTo>
                  <a:lnTo>
                    <a:pt x="1873" y="1416"/>
                  </a:lnTo>
                  <a:lnTo>
                    <a:pt x="1273" y="815"/>
                  </a:lnTo>
                  <a:cubicBezTo>
                    <a:pt x="1246" y="787"/>
                    <a:pt x="1209" y="773"/>
                    <a:pt x="1171" y="773"/>
                  </a:cubicBezTo>
                  <a:cubicBezTo>
                    <a:pt x="1132" y="773"/>
                    <a:pt x="1096" y="787"/>
                    <a:pt x="1068" y="815"/>
                  </a:cubicBezTo>
                  <a:lnTo>
                    <a:pt x="57" y="1826"/>
                  </a:lnTo>
                  <a:cubicBezTo>
                    <a:pt x="1" y="1882"/>
                    <a:pt x="1" y="1974"/>
                    <a:pt x="57" y="2030"/>
                  </a:cubicBezTo>
                  <a:cubicBezTo>
                    <a:pt x="86" y="2059"/>
                    <a:pt x="123" y="2073"/>
                    <a:pt x="160" y="2073"/>
                  </a:cubicBezTo>
                  <a:cubicBezTo>
                    <a:pt x="197" y="2073"/>
                    <a:pt x="234" y="2059"/>
                    <a:pt x="262" y="2030"/>
                  </a:cubicBezTo>
                  <a:lnTo>
                    <a:pt x="1171" y="1121"/>
                  </a:lnTo>
                  <a:lnTo>
                    <a:pt x="2080" y="2030"/>
                  </a:lnTo>
                  <a:cubicBezTo>
                    <a:pt x="2108" y="2059"/>
                    <a:pt x="2145" y="2072"/>
                    <a:pt x="2182" y="2072"/>
                  </a:cubicBezTo>
                  <a:cubicBezTo>
                    <a:pt x="2219" y="2072"/>
                    <a:pt x="2256" y="2059"/>
                    <a:pt x="2284" y="2030"/>
                  </a:cubicBezTo>
                  <a:cubicBezTo>
                    <a:pt x="2340" y="1974"/>
                    <a:pt x="2340" y="1882"/>
                    <a:pt x="2284" y="1826"/>
                  </a:cubicBezTo>
                  <a:lnTo>
                    <a:pt x="2078" y="1620"/>
                  </a:lnTo>
                  <a:lnTo>
                    <a:pt x="3348" y="349"/>
                  </a:lnTo>
                  <a:lnTo>
                    <a:pt x="5030" y="2030"/>
                  </a:lnTo>
                  <a:cubicBezTo>
                    <a:pt x="5057" y="2059"/>
                    <a:pt x="5094" y="2072"/>
                    <a:pt x="5131" y="2072"/>
                  </a:cubicBezTo>
                  <a:cubicBezTo>
                    <a:pt x="5168" y="2072"/>
                    <a:pt x="5205" y="2059"/>
                    <a:pt x="5233" y="2030"/>
                  </a:cubicBezTo>
                  <a:cubicBezTo>
                    <a:pt x="5290" y="1974"/>
                    <a:pt x="5290" y="1882"/>
                    <a:pt x="5233" y="1826"/>
                  </a:cubicBezTo>
                  <a:lnTo>
                    <a:pt x="3451" y="42"/>
                  </a:lnTo>
                  <a:cubicBezTo>
                    <a:pt x="3424" y="16"/>
                    <a:pt x="3387" y="0"/>
                    <a:pt x="33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8"/>
            <p:cNvSpPr/>
            <p:nvPr/>
          </p:nvSpPr>
          <p:spPr>
            <a:xfrm>
              <a:off x="4552000" y="1465900"/>
              <a:ext cx="23575" cy="23575"/>
            </a:xfrm>
            <a:custGeom>
              <a:rect b="b" l="l" r="r" t="t"/>
              <a:pathLst>
                <a:path extrusionOk="0" h="943" w="943">
                  <a:moveTo>
                    <a:pt x="471" y="290"/>
                  </a:moveTo>
                  <a:cubicBezTo>
                    <a:pt x="572" y="290"/>
                    <a:pt x="653" y="371"/>
                    <a:pt x="653" y="472"/>
                  </a:cubicBezTo>
                  <a:cubicBezTo>
                    <a:pt x="653" y="573"/>
                    <a:pt x="571" y="654"/>
                    <a:pt x="471" y="654"/>
                  </a:cubicBezTo>
                  <a:cubicBezTo>
                    <a:pt x="471" y="654"/>
                    <a:pt x="470" y="654"/>
                    <a:pt x="470" y="654"/>
                  </a:cubicBezTo>
                  <a:cubicBezTo>
                    <a:pt x="370" y="654"/>
                    <a:pt x="289" y="572"/>
                    <a:pt x="289" y="472"/>
                  </a:cubicBezTo>
                  <a:cubicBezTo>
                    <a:pt x="289" y="371"/>
                    <a:pt x="371" y="290"/>
                    <a:pt x="471" y="290"/>
                  </a:cubicBezTo>
                  <a:close/>
                  <a:moveTo>
                    <a:pt x="471" y="1"/>
                  </a:moveTo>
                  <a:cubicBezTo>
                    <a:pt x="211" y="1"/>
                    <a:pt x="0" y="213"/>
                    <a:pt x="0" y="472"/>
                  </a:cubicBezTo>
                  <a:cubicBezTo>
                    <a:pt x="0" y="732"/>
                    <a:pt x="211" y="943"/>
                    <a:pt x="471" y="943"/>
                  </a:cubicBezTo>
                  <a:cubicBezTo>
                    <a:pt x="472" y="943"/>
                    <a:pt x="473" y="943"/>
                    <a:pt x="473" y="943"/>
                  </a:cubicBezTo>
                  <a:cubicBezTo>
                    <a:pt x="732" y="943"/>
                    <a:pt x="942" y="731"/>
                    <a:pt x="942" y="472"/>
                  </a:cubicBezTo>
                  <a:cubicBezTo>
                    <a:pt x="942" y="213"/>
                    <a:pt x="731" y="1"/>
                    <a:pt x="4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88"/>
          <p:cNvGrpSpPr/>
          <p:nvPr/>
        </p:nvGrpSpPr>
        <p:grpSpPr>
          <a:xfrm>
            <a:off x="4813450" y="1314601"/>
            <a:ext cx="277770" cy="274194"/>
            <a:chOff x="3993625" y="1374350"/>
            <a:chExt cx="246600" cy="243425"/>
          </a:xfrm>
        </p:grpSpPr>
        <p:sp>
          <p:nvSpPr>
            <p:cNvPr id="2660" name="Google Shape;2660;p88"/>
            <p:cNvSpPr/>
            <p:nvPr/>
          </p:nvSpPr>
          <p:spPr>
            <a:xfrm>
              <a:off x="4011225" y="1469975"/>
              <a:ext cx="23700" cy="23675"/>
            </a:xfrm>
            <a:custGeom>
              <a:rect b="b" l="l" r="r" t="t"/>
              <a:pathLst>
                <a:path extrusionOk="0" h="947" w="948">
                  <a:moveTo>
                    <a:pt x="474" y="289"/>
                  </a:moveTo>
                  <a:cubicBezTo>
                    <a:pt x="576" y="289"/>
                    <a:pt x="658" y="372"/>
                    <a:pt x="658" y="473"/>
                  </a:cubicBezTo>
                  <a:cubicBezTo>
                    <a:pt x="658" y="575"/>
                    <a:pt x="576" y="657"/>
                    <a:pt x="474" y="657"/>
                  </a:cubicBezTo>
                  <a:cubicBezTo>
                    <a:pt x="373" y="657"/>
                    <a:pt x="290" y="575"/>
                    <a:pt x="290" y="473"/>
                  </a:cubicBezTo>
                  <a:cubicBezTo>
                    <a:pt x="290" y="372"/>
                    <a:pt x="373" y="289"/>
                    <a:pt x="474" y="289"/>
                  </a:cubicBezTo>
                  <a:close/>
                  <a:moveTo>
                    <a:pt x="474" y="0"/>
                  </a:moveTo>
                  <a:cubicBezTo>
                    <a:pt x="214" y="0"/>
                    <a:pt x="1" y="212"/>
                    <a:pt x="1" y="473"/>
                  </a:cubicBezTo>
                  <a:cubicBezTo>
                    <a:pt x="1" y="735"/>
                    <a:pt x="214" y="946"/>
                    <a:pt x="474" y="946"/>
                  </a:cubicBezTo>
                  <a:cubicBezTo>
                    <a:pt x="735" y="946"/>
                    <a:pt x="947" y="735"/>
                    <a:pt x="947" y="473"/>
                  </a:cubicBezTo>
                  <a:cubicBezTo>
                    <a:pt x="947" y="212"/>
                    <a:pt x="735"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8"/>
            <p:cNvSpPr/>
            <p:nvPr/>
          </p:nvSpPr>
          <p:spPr>
            <a:xfrm>
              <a:off x="4042600" y="1469975"/>
              <a:ext cx="23675" cy="23675"/>
            </a:xfrm>
            <a:custGeom>
              <a:rect b="b" l="l" r="r" t="t"/>
              <a:pathLst>
                <a:path extrusionOk="0" h="947" w="947">
                  <a:moveTo>
                    <a:pt x="474" y="289"/>
                  </a:moveTo>
                  <a:cubicBezTo>
                    <a:pt x="575" y="289"/>
                    <a:pt x="658" y="372"/>
                    <a:pt x="658" y="473"/>
                  </a:cubicBezTo>
                  <a:cubicBezTo>
                    <a:pt x="658" y="575"/>
                    <a:pt x="575" y="657"/>
                    <a:pt x="474" y="657"/>
                  </a:cubicBezTo>
                  <a:cubicBezTo>
                    <a:pt x="372" y="657"/>
                    <a:pt x="290" y="575"/>
                    <a:pt x="290" y="473"/>
                  </a:cubicBezTo>
                  <a:cubicBezTo>
                    <a:pt x="290" y="372"/>
                    <a:pt x="372" y="289"/>
                    <a:pt x="474" y="289"/>
                  </a:cubicBezTo>
                  <a:close/>
                  <a:moveTo>
                    <a:pt x="474" y="0"/>
                  </a:moveTo>
                  <a:cubicBezTo>
                    <a:pt x="212" y="0"/>
                    <a:pt x="1" y="212"/>
                    <a:pt x="1" y="473"/>
                  </a:cubicBezTo>
                  <a:cubicBezTo>
                    <a:pt x="1" y="735"/>
                    <a:pt x="212" y="946"/>
                    <a:pt x="474" y="946"/>
                  </a:cubicBezTo>
                  <a:cubicBezTo>
                    <a:pt x="735" y="946"/>
                    <a:pt x="947" y="735"/>
                    <a:pt x="947" y="473"/>
                  </a:cubicBezTo>
                  <a:cubicBezTo>
                    <a:pt x="947" y="212"/>
                    <a:pt x="734"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8"/>
            <p:cNvSpPr/>
            <p:nvPr/>
          </p:nvSpPr>
          <p:spPr>
            <a:xfrm>
              <a:off x="4011225" y="1522875"/>
              <a:ext cx="23700" cy="23675"/>
            </a:xfrm>
            <a:custGeom>
              <a:rect b="b" l="l" r="r" t="t"/>
              <a:pathLst>
                <a:path extrusionOk="0" h="947" w="948">
                  <a:moveTo>
                    <a:pt x="474" y="290"/>
                  </a:moveTo>
                  <a:cubicBezTo>
                    <a:pt x="576" y="290"/>
                    <a:pt x="658" y="372"/>
                    <a:pt x="658" y="474"/>
                  </a:cubicBezTo>
                  <a:cubicBezTo>
                    <a:pt x="658" y="576"/>
                    <a:pt x="576" y="658"/>
                    <a:pt x="474" y="658"/>
                  </a:cubicBezTo>
                  <a:cubicBezTo>
                    <a:pt x="373" y="658"/>
                    <a:pt x="290" y="576"/>
                    <a:pt x="290" y="474"/>
                  </a:cubicBezTo>
                  <a:cubicBezTo>
                    <a:pt x="290" y="372"/>
                    <a:pt x="373" y="290"/>
                    <a:pt x="474" y="290"/>
                  </a:cubicBezTo>
                  <a:close/>
                  <a:moveTo>
                    <a:pt x="474" y="1"/>
                  </a:moveTo>
                  <a:cubicBezTo>
                    <a:pt x="214" y="1"/>
                    <a:pt x="1" y="213"/>
                    <a:pt x="1" y="474"/>
                  </a:cubicBezTo>
                  <a:cubicBezTo>
                    <a:pt x="1" y="735"/>
                    <a:pt x="214" y="947"/>
                    <a:pt x="474" y="947"/>
                  </a:cubicBezTo>
                  <a:cubicBezTo>
                    <a:pt x="735" y="947"/>
                    <a:pt x="947" y="735"/>
                    <a:pt x="947" y="474"/>
                  </a:cubicBezTo>
                  <a:cubicBezTo>
                    <a:pt x="947" y="213"/>
                    <a:pt x="735"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8"/>
            <p:cNvSpPr/>
            <p:nvPr/>
          </p:nvSpPr>
          <p:spPr>
            <a:xfrm>
              <a:off x="4042600" y="1522875"/>
              <a:ext cx="23675" cy="23675"/>
            </a:xfrm>
            <a:custGeom>
              <a:rect b="b" l="l" r="r" t="t"/>
              <a:pathLst>
                <a:path extrusionOk="0" h="947" w="947">
                  <a:moveTo>
                    <a:pt x="474" y="290"/>
                  </a:moveTo>
                  <a:cubicBezTo>
                    <a:pt x="575" y="290"/>
                    <a:pt x="658" y="372"/>
                    <a:pt x="658" y="474"/>
                  </a:cubicBezTo>
                  <a:cubicBezTo>
                    <a:pt x="658" y="576"/>
                    <a:pt x="575" y="658"/>
                    <a:pt x="474" y="658"/>
                  </a:cubicBezTo>
                  <a:cubicBezTo>
                    <a:pt x="372" y="658"/>
                    <a:pt x="290" y="576"/>
                    <a:pt x="290" y="474"/>
                  </a:cubicBezTo>
                  <a:cubicBezTo>
                    <a:pt x="290" y="372"/>
                    <a:pt x="372" y="290"/>
                    <a:pt x="474" y="290"/>
                  </a:cubicBezTo>
                  <a:close/>
                  <a:moveTo>
                    <a:pt x="474" y="1"/>
                  </a:moveTo>
                  <a:cubicBezTo>
                    <a:pt x="212" y="1"/>
                    <a:pt x="1" y="213"/>
                    <a:pt x="1" y="474"/>
                  </a:cubicBezTo>
                  <a:cubicBezTo>
                    <a:pt x="1" y="735"/>
                    <a:pt x="212" y="947"/>
                    <a:pt x="474" y="947"/>
                  </a:cubicBezTo>
                  <a:cubicBezTo>
                    <a:pt x="735" y="947"/>
                    <a:pt x="947" y="735"/>
                    <a:pt x="947" y="474"/>
                  </a:cubicBezTo>
                  <a:cubicBezTo>
                    <a:pt x="947" y="213"/>
                    <a:pt x="734"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8"/>
            <p:cNvSpPr/>
            <p:nvPr/>
          </p:nvSpPr>
          <p:spPr>
            <a:xfrm>
              <a:off x="4104375" y="1531050"/>
              <a:ext cx="52250" cy="7250"/>
            </a:xfrm>
            <a:custGeom>
              <a:rect b="b" l="l" r="r" t="t"/>
              <a:pathLst>
                <a:path extrusionOk="0" h="290" w="2090">
                  <a:moveTo>
                    <a:pt x="155" y="1"/>
                  </a:moveTo>
                  <a:cubicBezTo>
                    <a:pt x="69" y="1"/>
                    <a:pt x="1" y="76"/>
                    <a:pt x="11" y="163"/>
                  </a:cubicBezTo>
                  <a:cubicBezTo>
                    <a:pt x="20" y="237"/>
                    <a:pt x="86" y="290"/>
                    <a:pt x="160" y="290"/>
                  </a:cubicBezTo>
                  <a:lnTo>
                    <a:pt x="1930" y="290"/>
                  </a:lnTo>
                  <a:cubicBezTo>
                    <a:pt x="2004" y="290"/>
                    <a:pt x="2070" y="237"/>
                    <a:pt x="2078" y="163"/>
                  </a:cubicBezTo>
                  <a:cubicBezTo>
                    <a:pt x="2090" y="76"/>
                    <a:pt x="2021" y="1"/>
                    <a:pt x="19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8"/>
            <p:cNvSpPr/>
            <p:nvPr/>
          </p:nvSpPr>
          <p:spPr>
            <a:xfrm>
              <a:off x="4011225" y="1575800"/>
              <a:ext cx="23700" cy="23700"/>
            </a:xfrm>
            <a:custGeom>
              <a:rect b="b" l="l" r="r" t="t"/>
              <a:pathLst>
                <a:path extrusionOk="0" h="948" w="948">
                  <a:moveTo>
                    <a:pt x="474" y="289"/>
                  </a:moveTo>
                  <a:cubicBezTo>
                    <a:pt x="576" y="289"/>
                    <a:pt x="658" y="372"/>
                    <a:pt x="658" y="473"/>
                  </a:cubicBezTo>
                  <a:cubicBezTo>
                    <a:pt x="658" y="575"/>
                    <a:pt x="576" y="657"/>
                    <a:pt x="474" y="657"/>
                  </a:cubicBezTo>
                  <a:cubicBezTo>
                    <a:pt x="373" y="657"/>
                    <a:pt x="290" y="575"/>
                    <a:pt x="290" y="473"/>
                  </a:cubicBezTo>
                  <a:cubicBezTo>
                    <a:pt x="290" y="372"/>
                    <a:pt x="373" y="289"/>
                    <a:pt x="474" y="289"/>
                  </a:cubicBezTo>
                  <a:close/>
                  <a:moveTo>
                    <a:pt x="474" y="0"/>
                  </a:moveTo>
                  <a:cubicBezTo>
                    <a:pt x="214" y="0"/>
                    <a:pt x="1" y="213"/>
                    <a:pt x="1" y="473"/>
                  </a:cubicBezTo>
                  <a:cubicBezTo>
                    <a:pt x="1" y="734"/>
                    <a:pt x="214" y="947"/>
                    <a:pt x="474" y="947"/>
                  </a:cubicBezTo>
                  <a:cubicBezTo>
                    <a:pt x="735" y="947"/>
                    <a:pt x="947" y="734"/>
                    <a:pt x="947" y="473"/>
                  </a:cubicBezTo>
                  <a:cubicBezTo>
                    <a:pt x="947" y="213"/>
                    <a:pt x="735"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8"/>
            <p:cNvSpPr/>
            <p:nvPr/>
          </p:nvSpPr>
          <p:spPr>
            <a:xfrm>
              <a:off x="4042600" y="1575800"/>
              <a:ext cx="23675" cy="23700"/>
            </a:xfrm>
            <a:custGeom>
              <a:rect b="b" l="l" r="r" t="t"/>
              <a:pathLst>
                <a:path extrusionOk="0" h="948" w="947">
                  <a:moveTo>
                    <a:pt x="474" y="289"/>
                  </a:moveTo>
                  <a:cubicBezTo>
                    <a:pt x="574" y="289"/>
                    <a:pt x="658" y="372"/>
                    <a:pt x="658" y="473"/>
                  </a:cubicBezTo>
                  <a:cubicBezTo>
                    <a:pt x="658" y="575"/>
                    <a:pt x="574" y="657"/>
                    <a:pt x="474" y="657"/>
                  </a:cubicBezTo>
                  <a:cubicBezTo>
                    <a:pt x="372" y="657"/>
                    <a:pt x="290" y="575"/>
                    <a:pt x="290" y="473"/>
                  </a:cubicBezTo>
                  <a:cubicBezTo>
                    <a:pt x="290" y="372"/>
                    <a:pt x="372" y="289"/>
                    <a:pt x="474" y="289"/>
                  </a:cubicBezTo>
                  <a:close/>
                  <a:moveTo>
                    <a:pt x="474" y="0"/>
                  </a:moveTo>
                  <a:cubicBezTo>
                    <a:pt x="212" y="0"/>
                    <a:pt x="1" y="213"/>
                    <a:pt x="1" y="473"/>
                  </a:cubicBezTo>
                  <a:cubicBezTo>
                    <a:pt x="1" y="734"/>
                    <a:pt x="212" y="947"/>
                    <a:pt x="474" y="947"/>
                  </a:cubicBezTo>
                  <a:cubicBezTo>
                    <a:pt x="734" y="947"/>
                    <a:pt x="947" y="734"/>
                    <a:pt x="947" y="473"/>
                  </a:cubicBezTo>
                  <a:cubicBezTo>
                    <a:pt x="947" y="213"/>
                    <a:pt x="734"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8"/>
            <p:cNvSpPr/>
            <p:nvPr/>
          </p:nvSpPr>
          <p:spPr>
            <a:xfrm>
              <a:off x="4104375" y="1584050"/>
              <a:ext cx="52250" cy="7250"/>
            </a:xfrm>
            <a:custGeom>
              <a:rect b="b" l="l" r="r" t="t"/>
              <a:pathLst>
                <a:path extrusionOk="0" h="290" w="2090">
                  <a:moveTo>
                    <a:pt x="160" y="0"/>
                  </a:moveTo>
                  <a:cubicBezTo>
                    <a:pt x="86" y="0"/>
                    <a:pt x="20" y="53"/>
                    <a:pt x="11" y="127"/>
                  </a:cubicBezTo>
                  <a:cubicBezTo>
                    <a:pt x="1" y="214"/>
                    <a:pt x="69" y="289"/>
                    <a:pt x="155" y="289"/>
                  </a:cubicBezTo>
                  <a:lnTo>
                    <a:pt x="1935" y="289"/>
                  </a:lnTo>
                  <a:cubicBezTo>
                    <a:pt x="2021" y="289"/>
                    <a:pt x="2090" y="214"/>
                    <a:pt x="2078" y="127"/>
                  </a:cubicBezTo>
                  <a:cubicBezTo>
                    <a:pt x="2069" y="53"/>
                    <a:pt x="2003" y="0"/>
                    <a:pt x="1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8"/>
            <p:cNvSpPr/>
            <p:nvPr/>
          </p:nvSpPr>
          <p:spPr>
            <a:xfrm>
              <a:off x="3993625" y="1374350"/>
              <a:ext cx="246600" cy="243425"/>
            </a:xfrm>
            <a:custGeom>
              <a:rect b="b" l="l" r="r" t="t"/>
              <a:pathLst>
                <a:path extrusionOk="0" h="9737" w="9864">
                  <a:moveTo>
                    <a:pt x="3280" y="3380"/>
                  </a:moveTo>
                  <a:cubicBezTo>
                    <a:pt x="3378" y="3980"/>
                    <a:pt x="3898" y="4439"/>
                    <a:pt x="4523" y="4439"/>
                  </a:cubicBezTo>
                  <a:lnTo>
                    <a:pt x="6916" y="4439"/>
                  </a:lnTo>
                  <a:lnTo>
                    <a:pt x="6916" y="4811"/>
                  </a:lnTo>
                  <a:cubicBezTo>
                    <a:pt x="6915" y="5030"/>
                    <a:pt x="6738" y="5209"/>
                    <a:pt x="6519" y="5209"/>
                  </a:cubicBezTo>
                  <a:cubicBezTo>
                    <a:pt x="6519" y="5209"/>
                    <a:pt x="6518" y="5209"/>
                    <a:pt x="6517" y="5209"/>
                  </a:cubicBezTo>
                  <a:lnTo>
                    <a:pt x="6516" y="5209"/>
                  </a:lnTo>
                  <a:cubicBezTo>
                    <a:pt x="6516" y="5213"/>
                    <a:pt x="6516" y="5229"/>
                    <a:pt x="6516" y="5229"/>
                  </a:cubicBezTo>
                  <a:lnTo>
                    <a:pt x="6195" y="5229"/>
                  </a:lnTo>
                  <a:cubicBezTo>
                    <a:pt x="6126" y="5229"/>
                    <a:pt x="6063" y="5278"/>
                    <a:pt x="6055" y="5347"/>
                  </a:cubicBezTo>
                  <a:cubicBezTo>
                    <a:pt x="6045" y="5430"/>
                    <a:pt x="6109" y="5498"/>
                    <a:pt x="6188" y="5498"/>
                  </a:cubicBezTo>
                  <a:lnTo>
                    <a:pt x="6515" y="5498"/>
                  </a:lnTo>
                  <a:cubicBezTo>
                    <a:pt x="6737" y="5498"/>
                    <a:pt x="6916" y="5678"/>
                    <a:pt x="6916" y="5900"/>
                  </a:cubicBezTo>
                  <a:lnTo>
                    <a:pt x="6916" y="6928"/>
                  </a:lnTo>
                  <a:cubicBezTo>
                    <a:pt x="6916" y="7149"/>
                    <a:pt x="6737" y="7329"/>
                    <a:pt x="6515" y="7329"/>
                  </a:cubicBezTo>
                  <a:lnTo>
                    <a:pt x="691" y="7329"/>
                  </a:lnTo>
                  <a:cubicBezTo>
                    <a:pt x="469" y="7329"/>
                    <a:pt x="289" y="7149"/>
                    <a:pt x="289" y="6928"/>
                  </a:cubicBezTo>
                  <a:lnTo>
                    <a:pt x="289" y="5903"/>
                  </a:lnTo>
                  <a:cubicBezTo>
                    <a:pt x="289" y="5903"/>
                    <a:pt x="471" y="5502"/>
                    <a:pt x="693" y="5498"/>
                  </a:cubicBezTo>
                  <a:lnTo>
                    <a:pt x="5475" y="5498"/>
                  </a:lnTo>
                  <a:cubicBezTo>
                    <a:pt x="5477" y="5499"/>
                    <a:pt x="5478" y="5499"/>
                    <a:pt x="5480" y="5499"/>
                  </a:cubicBezTo>
                  <a:cubicBezTo>
                    <a:pt x="5558" y="5499"/>
                    <a:pt x="5619" y="5435"/>
                    <a:pt x="5619" y="5357"/>
                  </a:cubicBezTo>
                  <a:cubicBezTo>
                    <a:pt x="5619" y="5277"/>
                    <a:pt x="5555" y="5213"/>
                    <a:pt x="5475" y="5209"/>
                  </a:cubicBezTo>
                  <a:lnTo>
                    <a:pt x="694" y="5209"/>
                  </a:lnTo>
                  <a:cubicBezTo>
                    <a:pt x="694" y="5213"/>
                    <a:pt x="694" y="5213"/>
                    <a:pt x="694" y="5213"/>
                  </a:cubicBezTo>
                  <a:cubicBezTo>
                    <a:pt x="693" y="5213"/>
                    <a:pt x="693" y="5213"/>
                    <a:pt x="692" y="5209"/>
                  </a:cubicBezTo>
                  <a:lnTo>
                    <a:pt x="691" y="5209"/>
                  </a:lnTo>
                  <a:cubicBezTo>
                    <a:pt x="690" y="5209"/>
                    <a:pt x="689" y="5210"/>
                    <a:pt x="688" y="5210"/>
                  </a:cubicBezTo>
                  <a:cubicBezTo>
                    <a:pt x="468" y="5210"/>
                    <a:pt x="309" y="4811"/>
                    <a:pt x="309" y="4811"/>
                  </a:cubicBezTo>
                  <a:lnTo>
                    <a:pt x="309" y="3781"/>
                  </a:lnTo>
                  <a:cubicBezTo>
                    <a:pt x="309" y="3559"/>
                    <a:pt x="488" y="3380"/>
                    <a:pt x="710" y="3380"/>
                  </a:cubicBezTo>
                  <a:close/>
                  <a:moveTo>
                    <a:pt x="5804" y="1"/>
                  </a:moveTo>
                  <a:cubicBezTo>
                    <a:pt x="5787" y="1"/>
                    <a:pt x="5770" y="1"/>
                    <a:pt x="5752" y="2"/>
                  </a:cubicBezTo>
                  <a:cubicBezTo>
                    <a:pt x="4945" y="28"/>
                    <a:pt x="4283" y="680"/>
                    <a:pt x="4244" y="1487"/>
                  </a:cubicBezTo>
                  <a:cubicBezTo>
                    <a:pt x="4236" y="1638"/>
                    <a:pt x="4251" y="1788"/>
                    <a:pt x="4286" y="1933"/>
                  </a:cubicBezTo>
                  <a:cubicBezTo>
                    <a:pt x="3716" y="2040"/>
                    <a:pt x="3296" y="2518"/>
                    <a:pt x="3259" y="3091"/>
                  </a:cubicBezTo>
                  <a:lnTo>
                    <a:pt x="691" y="3091"/>
                  </a:lnTo>
                  <a:cubicBezTo>
                    <a:pt x="309" y="3091"/>
                    <a:pt x="0" y="3399"/>
                    <a:pt x="0" y="3781"/>
                  </a:cubicBezTo>
                  <a:lnTo>
                    <a:pt x="0" y="4811"/>
                  </a:lnTo>
                  <a:cubicBezTo>
                    <a:pt x="0" y="5034"/>
                    <a:pt x="106" y="5232"/>
                    <a:pt x="270" y="5358"/>
                  </a:cubicBezTo>
                  <a:cubicBezTo>
                    <a:pt x="107" y="5484"/>
                    <a:pt x="2" y="5682"/>
                    <a:pt x="20" y="5903"/>
                  </a:cubicBezTo>
                  <a:lnTo>
                    <a:pt x="20" y="6928"/>
                  </a:lnTo>
                  <a:cubicBezTo>
                    <a:pt x="2" y="7150"/>
                    <a:pt x="108" y="7348"/>
                    <a:pt x="271" y="7474"/>
                  </a:cubicBezTo>
                  <a:cubicBezTo>
                    <a:pt x="108" y="7601"/>
                    <a:pt x="2" y="7798"/>
                    <a:pt x="20" y="8019"/>
                  </a:cubicBezTo>
                  <a:lnTo>
                    <a:pt x="20" y="9044"/>
                  </a:lnTo>
                  <a:cubicBezTo>
                    <a:pt x="2" y="9425"/>
                    <a:pt x="312" y="9734"/>
                    <a:pt x="693" y="9737"/>
                  </a:cubicBezTo>
                  <a:lnTo>
                    <a:pt x="1178" y="9737"/>
                  </a:lnTo>
                  <a:cubicBezTo>
                    <a:pt x="1258" y="9734"/>
                    <a:pt x="1322" y="9670"/>
                    <a:pt x="1322" y="9591"/>
                  </a:cubicBezTo>
                  <a:cubicBezTo>
                    <a:pt x="1322" y="9510"/>
                    <a:pt x="1178" y="9448"/>
                    <a:pt x="1178" y="9448"/>
                  </a:cubicBezTo>
                  <a:lnTo>
                    <a:pt x="691" y="9448"/>
                  </a:lnTo>
                  <a:cubicBezTo>
                    <a:pt x="468" y="9448"/>
                    <a:pt x="289" y="9269"/>
                    <a:pt x="289" y="9046"/>
                  </a:cubicBezTo>
                  <a:lnTo>
                    <a:pt x="289" y="8019"/>
                  </a:lnTo>
                  <a:cubicBezTo>
                    <a:pt x="289" y="7797"/>
                    <a:pt x="468" y="7618"/>
                    <a:pt x="691" y="7618"/>
                  </a:cubicBezTo>
                  <a:lnTo>
                    <a:pt x="6515" y="7618"/>
                  </a:lnTo>
                  <a:cubicBezTo>
                    <a:pt x="6737" y="7618"/>
                    <a:pt x="6916" y="7797"/>
                    <a:pt x="6916" y="8019"/>
                  </a:cubicBezTo>
                  <a:lnTo>
                    <a:pt x="6916" y="9360"/>
                  </a:lnTo>
                  <a:cubicBezTo>
                    <a:pt x="6916" y="9408"/>
                    <a:pt x="6876" y="9448"/>
                    <a:pt x="6828" y="9448"/>
                  </a:cubicBezTo>
                  <a:lnTo>
                    <a:pt x="1820" y="9448"/>
                  </a:lnTo>
                  <a:cubicBezTo>
                    <a:pt x="1811" y="9448"/>
                    <a:pt x="1803" y="9451"/>
                    <a:pt x="1797" y="9457"/>
                  </a:cubicBezTo>
                  <a:cubicBezTo>
                    <a:pt x="1665" y="9582"/>
                    <a:pt x="1753" y="9737"/>
                    <a:pt x="1876" y="9737"/>
                  </a:cubicBezTo>
                  <a:lnTo>
                    <a:pt x="7053" y="9737"/>
                  </a:lnTo>
                  <a:cubicBezTo>
                    <a:pt x="7138" y="9737"/>
                    <a:pt x="7205" y="9669"/>
                    <a:pt x="7205" y="9585"/>
                  </a:cubicBezTo>
                  <a:lnTo>
                    <a:pt x="7205" y="8019"/>
                  </a:lnTo>
                  <a:cubicBezTo>
                    <a:pt x="7205" y="8019"/>
                    <a:pt x="7102" y="7600"/>
                    <a:pt x="6938" y="7473"/>
                  </a:cubicBezTo>
                  <a:cubicBezTo>
                    <a:pt x="7102" y="7347"/>
                    <a:pt x="7207" y="7149"/>
                    <a:pt x="7205" y="6928"/>
                  </a:cubicBezTo>
                  <a:lnTo>
                    <a:pt x="7205" y="5903"/>
                  </a:lnTo>
                  <a:cubicBezTo>
                    <a:pt x="7207" y="5679"/>
                    <a:pt x="7101" y="5482"/>
                    <a:pt x="6937" y="5356"/>
                  </a:cubicBezTo>
                  <a:cubicBezTo>
                    <a:pt x="7100" y="5229"/>
                    <a:pt x="7204" y="5032"/>
                    <a:pt x="7224" y="4811"/>
                  </a:cubicBezTo>
                  <a:lnTo>
                    <a:pt x="7224" y="4439"/>
                  </a:lnTo>
                  <a:lnTo>
                    <a:pt x="8601" y="4439"/>
                  </a:lnTo>
                  <a:cubicBezTo>
                    <a:pt x="8603" y="4439"/>
                    <a:pt x="8605" y="4439"/>
                    <a:pt x="8607" y="4439"/>
                  </a:cubicBezTo>
                  <a:cubicBezTo>
                    <a:pt x="9300" y="4439"/>
                    <a:pt x="9864" y="3875"/>
                    <a:pt x="9864" y="3180"/>
                  </a:cubicBezTo>
                  <a:cubicBezTo>
                    <a:pt x="9864" y="2525"/>
                    <a:pt x="9364" y="1986"/>
                    <a:pt x="8726" y="1924"/>
                  </a:cubicBezTo>
                  <a:cubicBezTo>
                    <a:pt x="8728" y="1900"/>
                    <a:pt x="8728" y="1877"/>
                    <a:pt x="8728" y="1855"/>
                  </a:cubicBezTo>
                  <a:cubicBezTo>
                    <a:pt x="8728" y="1502"/>
                    <a:pt x="8573" y="1168"/>
                    <a:pt x="8304" y="940"/>
                  </a:cubicBezTo>
                  <a:cubicBezTo>
                    <a:pt x="8277" y="917"/>
                    <a:pt x="8244" y="905"/>
                    <a:pt x="8211" y="905"/>
                  </a:cubicBezTo>
                  <a:cubicBezTo>
                    <a:pt x="8170" y="905"/>
                    <a:pt x="8129" y="922"/>
                    <a:pt x="8100" y="956"/>
                  </a:cubicBezTo>
                  <a:cubicBezTo>
                    <a:pt x="8049" y="1017"/>
                    <a:pt x="8056" y="1108"/>
                    <a:pt x="8118" y="1160"/>
                  </a:cubicBezTo>
                  <a:cubicBezTo>
                    <a:pt x="8321" y="1333"/>
                    <a:pt x="8439" y="1586"/>
                    <a:pt x="8439" y="1855"/>
                  </a:cubicBezTo>
                  <a:cubicBezTo>
                    <a:pt x="8439" y="1904"/>
                    <a:pt x="8434" y="1954"/>
                    <a:pt x="8427" y="2002"/>
                  </a:cubicBezTo>
                  <a:cubicBezTo>
                    <a:pt x="8419" y="2053"/>
                    <a:pt x="8433" y="2105"/>
                    <a:pt x="8466" y="2144"/>
                  </a:cubicBezTo>
                  <a:cubicBezTo>
                    <a:pt x="8500" y="2184"/>
                    <a:pt x="8550" y="2207"/>
                    <a:pt x="8601" y="2207"/>
                  </a:cubicBezTo>
                  <a:cubicBezTo>
                    <a:pt x="9138" y="2207"/>
                    <a:pt x="9575" y="2644"/>
                    <a:pt x="9575" y="3180"/>
                  </a:cubicBezTo>
                  <a:cubicBezTo>
                    <a:pt x="9575" y="3717"/>
                    <a:pt x="8601" y="4150"/>
                    <a:pt x="8601" y="4150"/>
                  </a:cubicBezTo>
                  <a:lnTo>
                    <a:pt x="4536" y="4150"/>
                  </a:lnTo>
                  <a:cubicBezTo>
                    <a:pt x="4016" y="4150"/>
                    <a:pt x="3562" y="3725"/>
                    <a:pt x="3545" y="3206"/>
                  </a:cubicBezTo>
                  <a:cubicBezTo>
                    <a:pt x="3531" y="2721"/>
                    <a:pt x="3872" y="2301"/>
                    <a:pt x="4346" y="2216"/>
                  </a:cubicBezTo>
                  <a:cubicBezTo>
                    <a:pt x="4423" y="2202"/>
                    <a:pt x="4489" y="2158"/>
                    <a:pt x="4532" y="2093"/>
                  </a:cubicBezTo>
                  <a:cubicBezTo>
                    <a:pt x="4574" y="2028"/>
                    <a:pt x="4587" y="1946"/>
                    <a:pt x="4569" y="1870"/>
                  </a:cubicBezTo>
                  <a:cubicBezTo>
                    <a:pt x="4539" y="1750"/>
                    <a:pt x="4526" y="1625"/>
                    <a:pt x="4533" y="1500"/>
                  </a:cubicBezTo>
                  <a:cubicBezTo>
                    <a:pt x="4565" y="843"/>
                    <a:pt x="5104" y="312"/>
                    <a:pt x="5762" y="291"/>
                  </a:cubicBezTo>
                  <a:cubicBezTo>
                    <a:pt x="5777" y="290"/>
                    <a:pt x="5792" y="290"/>
                    <a:pt x="5807" y="290"/>
                  </a:cubicBezTo>
                  <a:cubicBezTo>
                    <a:pt x="6235" y="290"/>
                    <a:pt x="6629" y="502"/>
                    <a:pt x="6867" y="861"/>
                  </a:cubicBezTo>
                  <a:cubicBezTo>
                    <a:pt x="6927" y="953"/>
                    <a:pt x="7028" y="1004"/>
                    <a:pt x="7132" y="1004"/>
                  </a:cubicBezTo>
                  <a:cubicBezTo>
                    <a:pt x="7166" y="1004"/>
                    <a:pt x="7201" y="999"/>
                    <a:pt x="7235" y="987"/>
                  </a:cubicBezTo>
                  <a:cubicBezTo>
                    <a:pt x="7330" y="954"/>
                    <a:pt x="7429" y="937"/>
                    <a:pt x="7529" y="936"/>
                  </a:cubicBezTo>
                  <a:cubicBezTo>
                    <a:pt x="7597" y="936"/>
                    <a:pt x="7660" y="892"/>
                    <a:pt x="7675" y="826"/>
                  </a:cubicBezTo>
                  <a:cubicBezTo>
                    <a:pt x="7697" y="732"/>
                    <a:pt x="7626" y="647"/>
                    <a:pt x="7535" y="647"/>
                  </a:cubicBezTo>
                  <a:cubicBezTo>
                    <a:pt x="7400" y="647"/>
                    <a:pt x="7267" y="670"/>
                    <a:pt x="7141" y="714"/>
                  </a:cubicBezTo>
                  <a:cubicBezTo>
                    <a:pt x="7138" y="715"/>
                    <a:pt x="7135" y="716"/>
                    <a:pt x="7132" y="716"/>
                  </a:cubicBezTo>
                  <a:cubicBezTo>
                    <a:pt x="7123" y="716"/>
                    <a:pt x="7113" y="711"/>
                    <a:pt x="7108" y="702"/>
                  </a:cubicBezTo>
                  <a:cubicBezTo>
                    <a:pt x="6816" y="260"/>
                    <a:pt x="6331" y="1"/>
                    <a:pt x="58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8"/>
            <p:cNvSpPr/>
            <p:nvPr/>
          </p:nvSpPr>
          <p:spPr>
            <a:xfrm>
              <a:off x="4128400" y="1419675"/>
              <a:ext cx="27075" cy="34300"/>
            </a:xfrm>
            <a:custGeom>
              <a:rect b="b" l="l" r="r" t="t"/>
              <a:pathLst>
                <a:path extrusionOk="0" h="1372" w="1083">
                  <a:moveTo>
                    <a:pt x="540" y="355"/>
                  </a:moveTo>
                  <a:lnTo>
                    <a:pt x="676" y="854"/>
                  </a:lnTo>
                  <a:lnTo>
                    <a:pt x="405" y="854"/>
                  </a:lnTo>
                  <a:lnTo>
                    <a:pt x="540" y="355"/>
                  </a:lnTo>
                  <a:close/>
                  <a:moveTo>
                    <a:pt x="540" y="1"/>
                  </a:moveTo>
                  <a:cubicBezTo>
                    <a:pt x="494" y="1"/>
                    <a:pt x="454" y="9"/>
                    <a:pt x="418" y="25"/>
                  </a:cubicBezTo>
                  <a:cubicBezTo>
                    <a:pt x="383" y="43"/>
                    <a:pt x="360" y="66"/>
                    <a:pt x="350" y="97"/>
                  </a:cubicBezTo>
                  <a:lnTo>
                    <a:pt x="3" y="1232"/>
                  </a:lnTo>
                  <a:cubicBezTo>
                    <a:pt x="1" y="1242"/>
                    <a:pt x="0" y="1249"/>
                    <a:pt x="0" y="1252"/>
                  </a:cubicBezTo>
                  <a:cubicBezTo>
                    <a:pt x="0" y="1284"/>
                    <a:pt x="20" y="1313"/>
                    <a:pt x="60" y="1336"/>
                  </a:cubicBezTo>
                  <a:cubicBezTo>
                    <a:pt x="101" y="1359"/>
                    <a:pt x="142" y="1372"/>
                    <a:pt x="187" y="1372"/>
                  </a:cubicBezTo>
                  <a:cubicBezTo>
                    <a:pt x="240" y="1372"/>
                    <a:pt x="272" y="1353"/>
                    <a:pt x="281" y="1317"/>
                  </a:cubicBezTo>
                  <a:lnTo>
                    <a:pt x="345" y="1085"/>
                  </a:lnTo>
                  <a:lnTo>
                    <a:pt x="738" y="1085"/>
                  </a:lnTo>
                  <a:lnTo>
                    <a:pt x="801" y="1317"/>
                  </a:lnTo>
                  <a:cubicBezTo>
                    <a:pt x="811" y="1353"/>
                    <a:pt x="843" y="1372"/>
                    <a:pt x="896" y="1372"/>
                  </a:cubicBezTo>
                  <a:cubicBezTo>
                    <a:pt x="939" y="1372"/>
                    <a:pt x="981" y="1359"/>
                    <a:pt x="1023" y="1336"/>
                  </a:cubicBezTo>
                  <a:cubicBezTo>
                    <a:pt x="1063" y="1313"/>
                    <a:pt x="1082" y="1284"/>
                    <a:pt x="1082" y="1252"/>
                  </a:cubicBezTo>
                  <a:cubicBezTo>
                    <a:pt x="1082" y="1248"/>
                    <a:pt x="1081" y="1242"/>
                    <a:pt x="1079" y="1232"/>
                  </a:cubicBezTo>
                  <a:lnTo>
                    <a:pt x="731" y="97"/>
                  </a:lnTo>
                  <a:cubicBezTo>
                    <a:pt x="720" y="66"/>
                    <a:pt x="698" y="43"/>
                    <a:pt x="663" y="25"/>
                  </a:cubicBezTo>
                  <a:cubicBezTo>
                    <a:pt x="627" y="9"/>
                    <a:pt x="587" y="1"/>
                    <a:pt x="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8"/>
            <p:cNvSpPr/>
            <p:nvPr/>
          </p:nvSpPr>
          <p:spPr>
            <a:xfrm>
              <a:off x="4157850" y="1419800"/>
              <a:ext cx="23150" cy="34225"/>
            </a:xfrm>
            <a:custGeom>
              <a:rect b="b" l="l" r="r" t="t"/>
              <a:pathLst>
                <a:path extrusionOk="0" h="1369" w="926">
                  <a:moveTo>
                    <a:pt x="472" y="252"/>
                  </a:moveTo>
                  <a:cubicBezTo>
                    <a:pt x="582" y="252"/>
                    <a:pt x="636" y="313"/>
                    <a:pt x="636" y="436"/>
                  </a:cubicBezTo>
                  <a:lnTo>
                    <a:pt x="636" y="914"/>
                  </a:lnTo>
                  <a:cubicBezTo>
                    <a:pt x="636" y="1037"/>
                    <a:pt x="582" y="1099"/>
                    <a:pt x="472" y="1099"/>
                  </a:cubicBezTo>
                  <a:lnTo>
                    <a:pt x="308" y="1099"/>
                  </a:lnTo>
                  <a:lnTo>
                    <a:pt x="308" y="252"/>
                  </a:lnTo>
                  <a:close/>
                  <a:moveTo>
                    <a:pt x="128" y="1"/>
                  </a:moveTo>
                  <a:cubicBezTo>
                    <a:pt x="91" y="1"/>
                    <a:pt x="61" y="10"/>
                    <a:pt x="36" y="28"/>
                  </a:cubicBezTo>
                  <a:cubicBezTo>
                    <a:pt x="12" y="45"/>
                    <a:pt x="1" y="66"/>
                    <a:pt x="1" y="89"/>
                  </a:cubicBezTo>
                  <a:lnTo>
                    <a:pt x="1" y="1281"/>
                  </a:lnTo>
                  <a:cubicBezTo>
                    <a:pt x="1" y="1305"/>
                    <a:pt x="12" y="1325"/>
                    <a:pt x="36" y="1343"/>
                  </a:cubicBezTo>
                  <a:cubicBezTo>
                    <a:pt x="61" y="1360"/>
                    <a:pt x="91" y="1369"/>
                    <a:pt x="128" y="1369"/>
                  </a:cubicBezTo>
                  <a:lnTo>
                    <a:pt x="462" y="1369"/>
                  </a:lnTo>
                  <a:cubicBezTo>
                    <a:pt x="603" y="1369"/>
                    <a:pt x="715" y="1334"/>
                    <a:pt x="799" y="1262"/>
                  </a:cubicBezTo>
                  <a:cubicBezTo>
                    <a:pt x="883" y="1191"/>
                    <a:pt x="925" y="1080"/>
                    <a:pt x="925" y="927"/>
                  </a:cubicBezTo>
                  <a:lnTo>
                    <a:pt x="925" y="443"/>
                  </a:lnTo>
                  <a:cubicBezTo>
                    <a:pt x="925" y="291"/>
                    <a:pt x="883" y="179"/>
                    <a:pt x="799" y="108"/>
                  </a:cubicBezTo>
                  <a:cubicBezTo>
                    <a:pt x="715" y="37"/>
                    <a:pt x="603"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88"/>
          <p:cNvGrpSpPr/>
          <p:nvPr/>
        </p:nvGrpSpPr>
        <p:grpSpPr>
          <a:xfrm>
            <a:off x="4051323" y="1312827"/>
            <a:ext cx="278080" cy="277742"/>
            <a:chOff x="3545225" y="1372775"/>
            <a:chExt cx="246875" cy="246575"/>
          </a:xfrm>
        </p:grpSpPr>
        <p:sp>
          <p:nvSpPr>
            <p:cNvPr id="2672" name="Google Shape;2672;p88"/>
            <p:cNvSpPr/>
            <p:nvPr/>
          </p:nvSpPr>
          <p:spPr>
            <a:xfrm>
              <a:off x="3701275" y="1536150"/>
              <a:ext cx="65550" cy="56625"/>
            </a:xfrm>
            <a:custGeom>
              <a:rect b="b" l="l" r="r" t="t"/>
              <a:pathLst>
                <a:path extrusionOk="0" h="2265" w="2622">
                  <a:moveTo>
                    <a:pt x="1849" y="289"/>
                  </a:moveTo>
                  <a:cubicBezTo>
                    <a:pt x="1971" y="289"/>
                    <a:pt x="2093" y="336"/>
                    <a:pt x="2186" y="428"/>
                  </a:cubicBezTo>
                  <a:lnTo>
                    <a:pt x="2194" y="436"/>
                  </a:lnTo>
                  <a:cubicBezTo>
                    <a:pt x="2283" y="527"/>
                    <a:pt x="2333" y="646"/>
                    <a:pt x="2333" y="774"/>
                  </a:cubicBezTo>
                  <a:cubicBezTo>
                    <a:pt x="2333" y="900"/>
                    <a:pt x="2283" y="1021"/>
                    <a:pt x="2194" y="1110"/>
                  </a:cubicBezTo>
                  <a:lnTo>
                    <a:pt x="1339" y="1965"/>
                  </a:lnTo>
                  <a:cubicBezTo>
                    <a:pt x="1330" y="1974"/>
                    <a:pt x="1319" y="1976"/>
                    <a:pt x="1312" y="1976"/>
                  </a:cubicBezTo>
                  <a:cubicBezTo>
                    <a:pt x="1304" y="1976"/>
                    <a:pt x="1293" y="1974"/>
                    <a:pt x="1284" y="1965"/>
                  </a:cubicBezTo>
                  <a:lnTo>
                    <a:pt x="429" y="1110"/>
                  </a:lnTo>
                  <a:cubicBezTo>
                    <a:pt x="340" y="1021"/>
                    <a:pt x="290" y="901"/>
                    <a:pt x="290" y="774"/>
                  </a:cubicBezTo>
                  <a:cubicBezTo>
                    <a:pt x="290" y="647"/>
                    <a:pt x="340" y="528"/>
                    <a:pt x="429" y="437"/>
                  </a:cubicBezTo>
                  <a:lnTo>
                    <a:pt x="438" y="429"/>
                  </a:lnTo>
                  <a:cubicBezTo>
                    <a:pt x="531" y="336"/>
                    <a:pt x="652" y="289"/>
                    <a:pt x="774" y="289"/>
                  </a:cubicBezTo>
                  <a:cubicBezTo>
                    <a:pt x="896" y="289"/>
                    <a:pt x="1017" y="336"/>
                    <a:pt x="1110" y="429"/>
                  </a:cubicBezTo>
                  <a:lnTo>
                    <a:pt x="1209" y="527"/>
                  </a:lnTo>
                  <a:cubicBezTo>
                    <a:pt x="1237" y="555"/>
                    <a:pt x="1274" y="569"/>
                    <a:pt x="1311" y="569"/>
                  </a:cubicBezTo>
                  <a:cubicBezTo>
                    <a:pt x="1348" y="569"/>
                    <a:pt x="1385" y="555"/>
                    <a:pt x="1413" y="527"/>
                  </a:cubicBezTo>
                  <a:lnTo>
                    <a:pt x="1512" y="428"/>
                  </a:lnTo>
                  <a:cubicBezTo>
                    <a:pt x="1605" y="336"/>
                    <a:pt x="1727" y="289"/>
                    <a:pt x="1849" y="289"/>
                  </a:cubicBezTo>
                  <a:close/>
                  <a:moveTo>
                    <a:pt x="774" y="1"/>
                  </a:moveTo>
                  <a:cubicBezTo>
                    <a:pt x="579" y="1"/>
                    <a:pt x="383" y="75"/>
                    <a:pt x="234" y="225"/>
                  </a:cubicBezTo>
                  <a:lnTo>
                    <a:pt x="225" y="234"/>
                  </a:lnTo>
                  <a:cubicBezTo>
                    <a:pt x="81" y="378"/>
                    <a:pt x="0" y="570"/>
                    <a:pt x="0" y="774"/>
                  </a:cubicBezTo>
                  <a:cubicBezTo>
                    <a:pt x="0" y="978"/>
                    <a:pt x="81" y="1171"/>
                    <a:pt x="225" y="1315"/>
                  </a:cubicBezTo>
                  <a:lnTo>
                    <a:pt x="1079" y="2169"/>
                  </a:lnTo>
                  <a:cubicBezTo>
                    <a:pt x="1141" y="2231"/>
                    <a:pt x="1223" y="2265"/>
                    <a:pt x="1312" y="2265"/>
                  </a:cubicBezTo>
                  <a:cubicBezTo>
                    <a:pt x="1399" y="2265"/>
                    <a:pt x="1481" y="2231"/>
                    <a:pt x="1543" y="2169"/>
                  </a:cubicBezTo>
                  <a:lnTo>
                    <a:pt x="2398" y="1315"/>
                  </a:lnTo>
                  <a:cubicBezTo>
                    <a:pt x="2543" y="1170"/>
                    <a:pt x="2622" y="978"/>
                    <a:pt x="2622" y="774"/>
                  </a:cubicBezTo>
                  <a:cubicBezTo>
                    <a:pt x="2622" y="569"/>
                    <a:pt x="2543" y="377"/>
                    <a:pt x="2398" y="233"/>
                  </a:cubicBezTo>
                  <a:lnTo>
                    <a:pt x="2389" y="225"/>
                  </a:lnTo>
                  <a:cubicBezTo>
                    <a:pt x="2240" y="75"/>
                    <a:pt x="2045" y="1"/>
                    <a:pt x="1849" y="1"/>
                  </a:cubicBezTo>
                  <a:cubicBezTo>
                    <a:pt x="1655" y="1"/>
                    <a:pt x="1460" y="74"/>
                    <a:pt x="1312" y="221"/>
                  </a:cubicBezTo>
                  <a:cubicBezTo>
                    <a:pt x="1163" y="74"/>
                    <a:pt x="969" y="1"/>
                    <a:pt x="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8"/>
            <p:cNvSpPr/>
            <p:nvPr/>
          </p:nvSpPr>
          <p:spPr>
            <a:xfrm>
              <a:off x="3642075" y="1399625"/>
              <a:ext cx="27075" cy="34275"/>
            </a:xfrm>
            <a:custGeom>
              <a:rect b="b" l="l" r="r" t="t"/>
              <a:pathLst>
                <a:path extrusionOk="0" h="1371" w="1083">
                  <a:moveTo>
                    <a:pt x="542" y="374"/>
                  </a:moveTo>
                  <a:lnTo>
                    <a:pt x="678" y="872"/>
                  </a:lnTo>
                  <a:lnTo>
                    <a:pt x="405" y="872"/>
                  </a:lnTo>
                  <a:lnTo>
                    <a:pt x="542" y="374"/>
                  </a:lnTo>
                  <a:close/>
                  <a:moveTo>
                    <a:pt x="541" y="1"/>
                  </a:moveTo>
                  <a:cubicBezTo>
                    <a:pt x="496" y="1"/>
                    <a:pt x="455" y="9"/>
                    <a:pt x="420" y="25"/>
                  </a:cubicBezTo>
                  <a:cubicBezTo>
                    <a:pt x="384" y="42"/>
                    <a:pt x="361" y="66"/>
                    <a:pt x="352" y="97"/>
                  </a:cubicBezTo>
                  <a:lnTo>
                    <a:pt x="5" y="1230"/>
                  </a:lnTo>
                  <a:cubicBezTo>
                    <a:pt x="2" y="1241"/>
                    <a:pt x="1" y="1248"/>
                    <a:pt x="1" y="1251"/>
                  </a:cubicBezTo>
                  <a:cubicBezTo>
                    <a:pt x="1" y="1284"/>
                    <a:pt x="22" y="1312"/>
                    <a:pt x="62" y="1335"/>
                  </a:cubicBezTo>
                  <a:cubicBezTo>
                    <a:pt x="102" y="1358"/>
                    <a:pt x="144" y="1370"/>
                    <a:pt x="187" y="1370"/>
                  </a:cubicBezTo>
                  <a:cubicBezTo>
                    <a:pt x="241" y="1370"/>
                    <a:pt x="272" y="1353"/>
                    <a:pt x="283" y="1317"/>
                  </a:cubicBezTo>
                  <a:lnTo>
                    <a:pt x="346" y="1084"/>
                  </a:lnTo>
                  <a:lnTo>
                    <a:pt x="738" y="1084"/>
                  </a:lnTo>
                  <a:lnTo>
                    <a:pt x="802" y="1317"/>
                  </a:lnTo>
                  <a:cubicBezTo>
                    <a:pt x="811" y="1353"/>
                    <a:pt x="843" y="1370"/>
                    <a:pt x="897" y="1370"/>
                  </a:cubicBezTo>
                  <a:cubicBezTo>
                    <a:pt x="940" y="1370"/>
                    <a:pt x="982" y="1359"/>
                    <a:pt x="1022" y="1335"/>
                  </a:cubicBezTo>
                  <a:cubicBezTo>
                    <a:pt x="1063" y="1312"/>
                    <a:pt x="1083" y="1284"/>
                    <a:pt x="1083" y="1251"/>
                  </a:cubicBezTo>
                  <a:cubicBezTo>
                    <a:pt x="1083" y="1248"/>
                    <a:pt x="1082" y="1241"/>
                    <a:pt x="1080" y="1230"/>
                  </a:cubicBezTo>
                  <a:lnTo>
                    <a:pt x="731" y="97"/>
                  </a:lnTo>
                  <a:cubicBezTo>
                    <a:pt x="722" y="66"/>
                    <a:pt x="699" y="42"/>
                    <a:pt x="663" y="25"/>
                  </a:cubicBezTo>
                  <a:cubicBezTo>
                    <a:pt x="628" y="9"/>
                    <a:pt x="587" y="1"/>
                    <a:pt x="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8"/>
            <p:cNvSpPr/>
            <p:nvPr/>
          </p:nvSpPr>
          <p:spPr>
            <a:xfrm>
              <a:off x="3671900" y="1400225"/>
              <a:ext cx="22650" cy="34200"/>
            </a:xfrm>
            <a:custGeom>
              <a:rect b="b" l="l" r="r" t="t"/>
              <a:pathLst>
                <a:path extrusionOk="0" h="1368" w="906">
                  <a:moveTo>
                    <a:pt x="452" y="251"/>
                  </a:moveTo>
                  <a:cubicBezTo>
                    <a:pt x="562" y="251"/>
                    <a:pt x="617" y="312"/>
                    <a:pt x="617" y="435"/>
                  </a:cubicBezTo>
                  <a:lnTo>
                    <a:pt x="617" y="913"/>
                  </a:lnTo>
                  <a:cubicBezTo>
                    <a:pt x="617" y="1037"/>
                    <a:pt x="562" y="1099"/>
                    <a:pt x="452" y="1099"/>
                  </a:cubicBezTo>
                  <a:lnTo>
                    <a:pt x="290" y="1099"/>
                  </a:lnTo>
                  <a:lnTo>
                    <a:pt x="290" y="251"/>
                  </a:lnTo>
                  <a:close/>
                  <a:moveTo>
                    <a:pt x="126" y="0"/>
                  </a:moveTo>
                  <a:cubicBezTo>
                    <a:pt x="89" y="0"/>
                    <a:pt x="60" y="9"/>
                    <a:pt x="36" y="27"/>
                  </a:cubicBezTo>
                  <a:cubicBezTo>
                    <a:pt x="12" y="44"/>
                    <a:pt x="1" y="65"/>
                    <a:pt x="1" y="89"/>
                  </a:cubicBezTo>
                  <a:lnTo>
                    <a:pt x="1" y="1281"/>
                  </a:lnTo>
                  <a:cubicBezTo>
                    <a:pt x="1" y="1304"/>
                    <a:pt x="12" y="1325"/>
                    <a:pt x="36" y="1342"/>
                  </a:cubicBezTo>
                  <a:cubicBezTo>
                    <a:pt x="60" y="1360"/>
                    <a:pt x="89" y="1368"/>
                    <a:pt x="126" y="1368"/>
                  </a:cubicBezTo>
                  <a:lnTo>
                    <a:pt x="452" y="1368"/>
                  </a:lnTo>
                  <a:cubicBezTo>
                    <a:pt x="590" y="1368"/>
                    <a:pt x="700" y="1333"/>
                    <a:pt x="783" y="1261"/>
                  </a:cubicBezTo>
                  <a:cubicBezTo>
                    <a:pt x="865" y="1190"/>
                    <a:pt x="906" y="1079"/>
                    <a:pt x="906" y="927"/>
                  </a:cubicBezTo>
                  <a:lnTo>
                    <a:pt x="906" y="441"/>
                  </a:lnTo>
                  <a:cubicBezTo>
                    <a:pt x="906" y="289"/>
                    <a:pt x="865" y="178"/>
                    <a:pt x="783" y="107"/>
                  </a:cubicBezTo>
                  <a:cubicBezTo>
                    <a:pt x="700" y="36"/>
                    <a:pt x="590" y="0"/>
                    <a:pt x="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8"/>
            <p:cNvSpPr/>
            <p:nvPr/>
          </p:nvSpPr>
          <p:spPr>
            <a:xfrm>
              <a:off x="3545225" y="1372775"/>
              <a:ext cx="246875" cy="246575"/>
            </a:xfrm>
            <a:custGeom>
              <a:rect b="b" l="l" r="r" t="t"/>
              <a:pathLst>
                <a:path extrusionOk="0" h="9863" w="9875">
                  <a:moveTo>
                    <a:pt x="2313" y="6176"/>
                  </a:moveTo>
                  <a:cubicBezTo>
                    <a:pt x="2432" y="6190"/>
                    <a:pt x="2525" y="6292"/>
                    <a:pt x="2525" y="6415"/>
                  </a:cubicBezTo>
                  <a:lnTo>
                    <a:pt x="2525" y="7065"/>
                  </a:lnTo>
                  <a:lnTo>
                    <a:pt x="2499" y="7190"/>
                  </a:lnTo>
                  <a:cubicBezTo>
                    <a:pt x="2483" y="7269"/>
                    <a:pt x="2532" y="7345"/>
                    <a:pt x="2610" y="7361"/>
                  </a:cubicBezTo>
                  <a:cubicBezTo>
                    <a:pt x="2619" y="7363"/>
                    <a:pt x="2630" y="7365"/>
                    <a:pt x="2640" y="7365"/>
                  </a:cubicBezTo>
                  <a:cubicBezTo>
                    <a:pt x="2706" y="7365"/>
                    <a:pt x="2765" y="7318"/>
                    <a:pt x="2780" y="7250"/>
                  </a:cubicBezTo>
                  <a:lnTo>
                    <a:pt x="2785" y="7224"/>
                  </a:lnTo>
                  <a:lnTo>
                    <a:pt x="3353" y="7224"/>
                  </a:lnTo>
                  <a:cubicBezTo>
                    <a:pt x="3402" y="7224"/>
                    <a:pt x="3450" y="7241"/>
                    <a:pt x="3485" y="7275"/>
                  </a:cubicBezTo>
                  <a:cubicBezTo>
                    <a:pt x="3538" y="7325"/>
                    <a:pt x="3556" y="7396"/>
                    <a:pt x="3536" y="7463"/>
                  </a:cubicBezTo>
                  <a:lnTo>
                    <a:pt x="3275" y="8311"/>
                  </a:lnTo>
                  <a:cubicBezTo>
                    <a:pt x="3234" y="8445"/>
                    <a:pt x="3112" y="8535"/>
                    <a:pt x="2972" y="8535"/>
                  </a:cubicBezTo>
                  <a:lnTo>
                    <a:pt x="1697" y="8535"/>
                  </a:lnTo>
                  <a:lnTo>
                    <a:pt x="1697" y="7417"/>
                  </a:lnTo>
                  <a:cubicBezTo>
                    <a:pt x="1715" y="7411"/>
                    <a:pt x="1733" y="7400"/>
                    <a:pt x="1747" y="7386"/>
                  </a:cubicBezTo>
                  <a:lnTo>
                    <a:pt x="2106" y="7046"/>
                  </a:lnTo>
                  <a:cubicBezTo>
                    <a:pt x="2239" y="6921"/>
                    <a:pt x="2313" y="6748"/>
                    <a:pt x="2313" y="6566"/>
                  </a:cubicBezTo>
                  <a:lnTo>
                    <a:pt x="2313" y="6176"/>
                  </a:lnTo>
                  <a:close/>
                  <a:moveTo>
                    <a:pt x="1408" y="7244"/>
                  </a:moveTo>
                  <a:lnTo>
                    <a:pt x="1408" y="8689"/>
                  </a:lnTo>
                  <a:lnTo>
                    <a:pt x="637" y="8689"/>
                  </a:lnTo>
                  <a:cubicBezTo>
                    <a:pt x="417" y="8365"/>
                    <a:pt x="290" y="7974"/>
                    <a:pt x="290" y="7555"/>
                  </a:cubicBezTo>
                  <a:cubicBezTo>
                    <a:pt x="290" y="7449"/>
                    <a:pt x="298" y="7345"/>
                    <a:pt x="314" y="7244"/>
                  </a:cubicBezTo>
                  <a:close/>
                  <a:moveTo>
                    <a:pt x="7554" y="5530"/>
                  </a:moveTo>
                  <a:cubicBezTo>
                    <a:pt x="8668" y="5530"/>
                    <a:pt x="9575" y="6437"/>
                    <a:pt x="9575" y="7551"/>
                  </a:cubicBezTo>
                  <a:cubicBezTo>
                    <a:pt x="9575" y="8666"/>
                    <a:pt x="8668" y="9573"/>
                    <a:pt x="7554" y="9573"/>
                  </a:cubicBezTo>
                  <a:cubicBezTo>
                    <a:pt x="6439" y="9573"/>
                    <a:pt x="5532" y="8666"/>
                    <a:pt x="5532" y="7551"/>
                  </a:cubicBezTo>
                  <a:cubicBezTo>
                    <a:pt x="5532" y="6437"/>
                    <a:pt x="6439" y="5530"/>
                    <a:pt x="7554" y="5530"/>
                  </a:cubicBezTo>
                  <a:close/>
                  <a:moveTo>
                    <a:pt x="2513" y="1"/>
                  </a:moveTo>
                  <a:cubicBezTo>
                    <a:pt x="2328" y="1"/>
                    <a:pt x="2178" y="151"/>
                    <a:pt x="2178" y="336"/>
                  </a:cubicBezTo>
                  <a:lnTo>
                    <a:pt x="2178" y="3249"/>
                  </a:lnTo>
                  <a:cubicBezTo>
                    <a:pt x="2178" y="3433"/>
                    <a:pt x="2328" y="3584"/>
                    <a:pt x="2513" y="3584"/>
                  </a:cubicBezTo>
                  <a:lnTo>
                    <a:pt x="4779" y="3584"/>
                  </a:lnTo>
                  <a:lnTo>
                    <a:pt x="4779" y="4315"/>
                  </a:lnTo>
                  <a:lnTo>
                    <a:pt x="2630" y="4315"/>
                  </a:lnTo>
                  <a:cubicBezTo>
                    <a:pt x="2369" y="4315"/>
                    <a:pt x="2159" y="4526"/>
                    <a:pt x="2159" y="4786"/>
                  </a:cubicBezTo>
                  <a:lnTo>
                    <a:pt x="2159" y="5246"/>
                  </a:lnTo>
                  <a:cubicBezTo>
                    <a:pt x="2159" y="5246"/>
                    <a:pt x="282" y="6057"/>
                    <a:pt x="59" y="7040"/>
                  </a:cubicBezTo>
                  <a:cubicBezTo>
                    <a:pt x="51" y="7057"/>
                    <a:pt x="47" y="7075"/>
                    <a:pt x="46" y="7095"/>
                  </a:cubicBezTo>
                  <a:cubicBezTo>
                    <a:pt x="17" y="7243"/>
                    <a:pt x="1" y="7395"/>
                    <a:pt x="1" y="7551"/>
                  </a:cubicBezTo>
                  <a:cubicBezTo>
                    <a:pt x="1" y="8043"/>
                    <a:pt x="155" y="8500"/>
                    <a:pt x="419" y="8875"/>
                  </a:cubicBezTo>
                  <a:cubicBezTo>
                    <a:pt x="428" y="8901"/>
                    <a:pt x="444" y="8923"/>
                    <a:pt x="467" y="8941"/>
                  </a:cubicBezTo>
                  <a:cubicBezTo>
                    <a:pt x="888" y="9500"/>
                    <a:pt x="1559" y="9862"/>
                    <a:pt x="2313" y="9862"/>
                  </a:cubicBezTo>
                  <a:cubicBezTo>
                    <a:pt x="3587" y="9862"/>
                    <a:pt x="4624" y="8826"/>
                    <a:pt x="4624" y="7551"/>
                  </a:cubicBezTo>
                  <a:cubicBezTo>
                    <a:pt x="4624" y="6963"/>
                    <a:pt x="4403" y="6403"/>
                    <a:pt x="4000" y="5974"/>
                  </a:cubicBezTo>
                  <a:cubicBezTo>
                    <a:pt x="3972" y="5943"/>
                    <a:pt x="3933" y="5928"/>
                    <a:pt x="3895" y="5928"/>
                  </a:cubicBezTo>
                  <a:cubicBezTo>
                    <a:pt x="3859" y="5928"/>
                    <a:pt x="3824" y="5941"/>
                    <a:pt x="3796" y="5967"/>
                  </a:cubicBezTo>
                  <a:cubicBezTo>
                    <a:pt x="3738" y="6021"/>
                    <a:pt x="3735" y="6113"/>
                    <a:pt x="3790" y="6170"/>
                  </a:cubicBezTo>
                  <a:cubicBezTo>
                    <a:pt x="4141" y="6547"/>
                    <a:pt x="4335" y="7037"/>
                    <a:pt x="4335" y="7551"/>
                  </a:cubicBezTo>
                  <a:cubicBezTo>
                    <a:pt x="4335" y="8666"/>
                    <a:pt x="3428" y="9573"/>
                    <a:pt x="2312" y="9573"/>
                  </a:cubicBezTo>
                  <a:cubicBezTo>
                    <a:pt x="1749" y="9573"/>
                    <a:pt x="1240" y="9343"/>
                    <a:pt x="873" y="8977"/>
                  </a:cubicBezTo>
                  <a:lnTo>
                    <a:pt x="1438" y="8977"/>
                  </a:lnTo>
                  <a:cubicBezTo>
                    <a:pt x="1541" y="8971"/>
                    <a:pt x="1670" y="8824"/>
                    <a:pt x="1670" y="8824"/>
                  </a:cubicBezTo>
                  <a:lnTo>
                    <a:pt x="2956" y="8824"/>
                  </a:lnTo>
                  <a:cubicBezTo>
                    <a:pt x="3225" y="8824"/>
                    <a:pt x="3460" y="8650"/>
                    <a:pt x="3538" y="8392"/>
                  </a:cubicBezTo>
                  <a:lnTo>
                    <a:pt x="3799" y="7533"/>
                  </a:lnTo>
                  <a:cubicBezTo>
                    <a:pt x="3843" y="7387"/>
                    <a:pt x="3816" y="7232"/>
                    <a:pt x="3726" y="7109"/>
                  </a:cubicBezTo>
                  <a:cubicBezTo>
                    <a:pt x="3634" y="6986"/>
                    <a:pt x="3494" y="6916"/>
                    <a:pt x="3341" y="6916"/>
                  </a:cubicBezTo>
                  <a:lnTo>
                    <a:pt x="2814" y="6916"/>
                  </a:lnTo>
                  <a:lnTo>
                    <a:pt x="2814" y="6404"/>
                  </a:lnTo>
                  <a:cubicBezTo>
                    <a:pt x="2814" y="6112"/>
                    <a:pt x="2577" y="5875"/>
                    <a:pt x="2285" y="5875"/>
                  </a:cubicBezTo>
                  <a:lnTo>
                    <a:pt x="2225" y="5875"/>
                  </a:lnTo>
                  <a:cubicBezTo>
                    <a:pt x="2114" y="5875"/>
                    <a:pt x="2024" y="5966"/>
                    <a:pt x="2024" y="6077"/>
                  </a:cubicBezTo>
                  <a:lnTo>
                    <a:pt x="2024" y="6562"/>
                  </a:lnTo>
                  <a:cubicBezTo>
                    <a:pt x="2024" y="6663"/>
                    <a:pt x="1982" y="6761"/>
                    <a:pt x="1909" y="6831"/>
                  </a:cubicBezTo>
                  <a:lnTo>
                    <a:pt x="1657" y="7070"/>
                  </a:lnTo>
                  <a:cubicBezTo>
                    <a:pt x="1610" y="7001"/>
                    <a:pt x="1532" y="6955"/>
                    <a:pt x="1443" y="6955"/>
                  </a:cubicBezTo>
                  <a:lnTo>
                    <a:pt x="378" y="6955"/>
                  </a:lnTo>
                  <a:cubicBezTo>
                    <a:pt x="636" y="6130"/>
                    <a:pt x="1410" y="5531"/>
                    <a:pt x="2321" y="5531"/>
                  </a:cubicBezTo>
                  <a:cubicBezTo>
                    <a:pt x="2660" y="5531"/>
                    <a:pt x="2996" y="5615"/>
                    <a:pt x="3291" y="5774"/>
                  </a:cubicBezTo>
                  <a:cubicBezTo>
                    <a:pt x="3313" y="5786"/>
                    <a:pt x="3337" y="5792"/>
                    <a:pt x="3360" y="5792"/>
                  </a:cubicBezTo>
                  <a:cubicBezTo>
                    <a:pt x="3412" y="5792"/>
                    <a:pt x="3461" y="5765"/>
                    <a:pt x="3488" y="5716"/>
                  </a:cubicBezTo>
                  <a:cubicBezTo>
                    <a:pt x="3526" y="5646"/>
                    <a:pt x="3501" y="5558"/>
                    <a:pt x="3430" y="5520"/>
                  </a:cubicBezTo>
                  <a:cubicBezTo>
                    <a:pt x="3135" y="5360"/>
                    <a:pt x="2804" y="5266"/>
                    <a:pt x="2467" y="5246"/>
                  </a:cubicBezTo>
                  <a:lnTo>
                    <a:pt x="2467" y="4786"/>
                  </a:lnTo>
                  <a:cubicBezTo>
                    <a:pt x="2467" y="4686"/>
                    <a:pt x="2548" y="4605"/>
                    <a:pt x="2648" y="4605"/>
                  </a:cubicBezTo>
                  <a:lnTo>
                    <a:pt x="7236" y="4605"/>
                  </a:lnTo>
                  <a:cubicBezTo>
                    <a:pt x="7337" y="4605"/>
                    <a:pt x="7418" y="4686"/>
                    <a:pt x="7418" y="4786"/>
                  </a:cubicBezTo>
                  <a:lnTo>
                    <a:pt x="7418" y="5245"/>
                  </a:lnTo>
                  <a:cubicBezTo>
                    <a:pt x="6185" y="5322"/>
                    <a:pt x="5211" y="6368"/>
                    <a:pt x="5252" y="7628"/>
                  </a:cubicBezTo>
                  <a:cubicBezTo>
                    <a:pt x="5291" y="8833"/>
                    <a:pt x="6265" y="9813"/>
                    <a:pt x="7469" y="9860"/>
                  </a:cubicBezTo>
                  <a:cubicBezTo>
                    <a:pt x="7500" y="9861"/>
                    <a:pt x="7531" y="9862"/>
                    <a:pt x="7561" y="9862"/>
                  </a:cubicBezTo>
                  <a:cubicBezTo>
                    <a:pt x="8836" y="9862"/>
                    <a:pt x="9874" y="8826"/>
                    <a:pt x="9874" y="7551"/>
                  </a:cubicBezTo>
                  <a:cubicBezTo>
                    <a:pt x="9875" y="6326"/>
                    <a:pt x="8914" y="5320"/>
                    <a:pt x="7707" y="5245"/>
                  </a:cubicBezTo>
                  <a:lnTo>
                    <a:pt x="7707" y="4786"/>
                  </a:lnTo>
                  <a:cubicBezTo>
                    <a:pt x="7707" y="4526"/>
                    <a:pt x="7496" y="4315"/>
                    <a:pt x="7237" y="4315"/>
                  </a:cubicBezTo>
                  <a:lnTo>
                    <a:pt x="5087" y="4315"/>
                  </a:lnTo>
                  <a:lnTo>
                    <a:pt x="5087" y="3584"/>
                  </a:lnTo>
                  <a:lnTo>
                    <a:pt x="7352" y="3584"/>
                  </a:lnTo>
                  <a:cubicBezTo>
                    <a:pt x="7537" y="3584"/>
                    <a:pt x="7687" y="3434"/>
                    <a:pt x="7687" y="3250"/>
                  </a:cubicBezTo>
                  <a:lnTo>
                    <a:pt x="7687" y="335"/>
                  </a:lnTo>
                  <a:cubicBezTo>
                    <a:pt x="7687" y="151"/>
                    <a:pt x="7537" y="1"/>
                    <a:pt x="7352" y="1"/>
                  </a:cubicBezTo>
                  <a:lnTo>
                    <a:pt x="6950" y="1"/>
                  </a:lnTo>
                  <a:cubicBezTo>
                    <a:pt x="6876" y="1"/>
                    <a:pt x="6810" y="53"/>
                    <a:pt x="6801" y="126"/>
                  </a:cubicBezTo>
                  <a:cubicBezTo>
                    <a:pt x="6791" y="215"/>
                    <a:pt x="6858" y="290"/>
                    <a:pt x="6944" y="290"/>
                  </a:cubicBezTo>
                  <a:lnTo>
                    <a:pt x="7352" y="290"/>
                  </a:lnTo>
                  <a:cubicBezTo>
                    <a:pt x="7378" y="290"/>
                    <a:pt x="7398" y="310"/>
                    <a:pt x="7398" y="335"/>
                  </a:cubicBezTo>
                  <a:lnTo>
                    <a:pt x="7398" y="3249"/>
                  </a:lnTo>
                  <a:cubicBezTo>
                    <a:pt x="7398" y="3274"/>
                    <a:pt x="7378" y="3295"/>
                    <a:pt x="7352" y="3295"/>
                  </a:cubicBezTo>
                  <a:lnTo>
                    <a:pt x="2533" y="3295"/>
                  </a:lnTo>
                  <a:cubicBezTo>
                    <a:pt x="2507" y="3295"/>
                    <a:pt x="2487" y="3274"/>
                    <a:pt x="2487" y="3249"/>
                  </a:cubicBezTo>
                  <a:lnTo>
                    <a:pt x="2487" y="335"/>
                  </a:lnTo>
                  <a:cubicBezTo>
                    <a:pt x="2487" y="310"/>
                    <a:pt x="2507" y="290"/>
                    <a:pt x="2533" y="290"/>
                  </a:cubicBezTo>
                  <a:lnTo>
                    <a:pt x="6303" y="290"/>
                  </a:lnTo>
                  <a:cubicBezTo>
                    <a:pt x="6377" y="290"/>
                    <a:pt x="6444" y="236"/>
                    <a:pt x="6452" y="163"/>
                  </a:cubicBezTo>
                  <a:cubicBezTo>
                    <a:pt x="6462" y="75"/>
                    <a:pt x="6395" y="1"/>
                    <a:pt x="63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6" name="Google Shape;2676;p88"/>
          <p:cNvGrpSpPr/>
          <p:nvPr/>
        </p:nvGrpSpPr>
        <p:grpSpPr>
          <a:xfrm>
            <a:off x="3326551" y="1312827"/>
            <a:ext cx="203625" cy="277742"/>
            <a:chOff x="3119425" y="1372775"/>
            <a:chExt cx="180775" cy="246575"/>
          </a:xfrm>
        </p:grpSpPr>
        <p:sp>
          <p:nvSpPr>
            <p:cNvPr id="2677" name="Google Shape;2677;p88"/>
            <p:cNvSpPr/>
            <p:nvPr/>
          </p:nvSpPr>
          <p:spPr>
            <a:xfrm>
              <a:off x="3119425" y="1372775"/>
              <a:ext cx="180775" cy="246575"/>
            </a:xfrm>
            <a:custGeom>
              <a:rect b="b" l="l" r="r" t="t"/>
              <a:pathLst>
                <a:path extrusionOk="0" h="9863" w="7231">
                  <a:moveTo>
                    <a:pt x="2551" y="1647"/>
                  </a:moveTo>
                  <a:cubicBezTo>
                    <a:pt x="2656" y="1647"/>
                    <a:pt x="2741" y="1733"/>
                    <a:pt x="2741" y="1838"/>
                  </a:cubicBezTo>
                  <a:cubicBezTo>
                    <a:pt x="2741" y="1941"/>
                    <a:pt x="2656" y="2027"/>
                    <a:pt x="2551" y="2027"/>
                  </a:cubicBezTo>
                  <a:cubicBezTo>
                    <a:pt x="2446" y="2027"/>
                    <a:pt x="2361" y="1941"/>
                    <a:pt x="2361" y="1838"/>
                  </a:cubicBezTo>
                  <a:cubicBezTo>
                    <a:pt x="2361" y="1733"/>
                    <a:pt x="2446" y="1647"/>
                    <a:pt x="2551" y="1647"/>
                  </a:cubicBezTo>
                  <a:close/>
                  <a:moveTo>
                    <a:pt x="5691" y="2670"/>
                  </a:moveTo>
                  <a:cubicBezTo>
                    <a:pt x="5796" y="2670"/>
                    <a:pt x="5881" y="2755"/>
                    <a:pt x="5881" y="2860"/>
                  </a:cubicBezTo>
                  <a:cubicBezTo>
                    <a:pt x="5881" y="2964"/>
                    <a:pt x="5796" y="3049"/>
                    <a:pt x="5691" y="3049"/>
                  </a:cubicBezTo>
                  <a:cubicBezTo>
                    <a:pt x="5586" y="3049"/>
                    <a:pt x="5500" y="2964"/>
                    <a:pt x="5500" y="2860"/>
                  </a:cubicBezTo>
                  <a:cubicBezTo>
                    <a:pt x="5500" y="2755"/>
                    <a:pt x="5586" y="2670"/>
                    <a:pt x="5691" y="2670"/>
                  </a:cubicBezTo>
                  <a:close/>
                  <a:moveTo>
                    <a:pt x="1353" y="2752"/>
                  </a:moveTo>
                  <a:cubicBezTo>
                    <a:pt x="1458" y="2752"/>
                    <a:pt x="1543" y="2837"/>
                    <a:pt x="1543" y="2942"/>
                  </a:cubicBezTo>
                  <a:cubicBezTo>
                    <a:pt x="1543" y="3047"/>
                    <a:pt x="1458" y="3132"/>
                    <a:pt x="1353" y="3132"/>
                  </a:cubicBezTo>
                  <a:cubicBezTo>
                    <a:pt x="1247" y="3132"/>
                    <a:pt x="1162" y="3047"/>
                    <a:pt x="1162" y="2942"/>
                  </a:cubicBezTo>
                  <a:cubicBezTo>
                    <a:pt x="1162" y="2837"/>
                    <a:pt x="1247" y="2752"/>
                    <a:pt x="1353" y="2752"/>
                  </a:cubicBezTo>
                  <a:close/>
                  <a:moveTo>
                    <a:pt x="4000" y="3004"/>
                  </a:moveTo>
                  <a:cubicBezTo>
                    <a:pt x="4105" y="3004"/>
                    <a:pt x="4190" y="3089"/>
                    <a:pt x="4190" y="3194"/>
                  </a:cubicBezTo>
                  <a:cubicBezTo>
                    <a:pt x="4190" y="3299"/>
                    <a:pt x="4105" y="3384"/>
                    <a:pt x="4000" y="3384"/>
                  </a:cubicBezTo>
                  <a:cubicBezTo>
                    <a:pt x="3895" y="3384"/>
                    <a:pt x="3810" y="3299"/>
                    <a:pt x="3810" y="3194"/>
                  </a:cubicBezTo>
                  <a:cubicBezTo>
                    <a:pt x="3810" y="3089"/>
                    <a:pt x="3895" y="3004"/>
                    <a:pt x="4000" y="3004"/>
                  </a:cubicBezTo>
                  <a:close/>
                  <a:moveTo>
                    <a:pt x="3603" y="1935"/>
                  </a:moveTo>
                  <a:cubicBezTo>
                    <a:pt x="3684" y="1935"/>
                    <a:pt x="3766" y="1936"/>
                    <a:pt x="3849" y="1938"/>
                  </a:cubicBezTo>
                  <a:lnTo>
                    <a:pt x="3849" y="2737"/>
                  </a:lnTo>
                  <a:cubicBezTo>
                    <a:pt x="3642" y="2803"/>
                    <a:pt x="3495" y="3006"/>
                    <a:pt x="3516" y="3238"/>
                  </a:cubicBezTo>
                  <a:cubicBezTo>
                    <a:pt x="3537" y="3471"/>
                    <a:pt x="3728" y="3658"/>
                    <a:pt x="3962" y="3672"/>
                  </a:cubicBezTo>
                  <a:cubicBezTo>
                    <a:pt x="3972" y="3673"/>
                    <a:pt x="3983" y="3673"/>
                    <a:pt x="3993" y="3673"/>
                  </a:cubicBezTo>
                  <a:cubicBezTo>
                    <a:pt x="4257" y="3673"/>
                    <a:pt x="4472" y="3458"/>
                    <a:pt x="4472" y="3194"/>
                  </a:cubicBezTo>
                  <a:cubicBezTo>
                    <a:pt x="4472" y="2980"/>
                    <a:pt x="4331" y="2799"/>
                    <a:pt x="4138" y="2737"/>
                  </a:cubicBezTo>
                  <a:lnTo>
                    <a:pt x="4138" y="1949"/>
                  </a:lnTo>
                  <a:cubicBezTo>
                    <a:pt x="4642" y="1975"/>
                    <a:pt x="5123" y="2041"/>
                    <a:pt x="5544" y="2140"/>
                  </a:cubicBezTo>
                  <a:lnTo>
                    <a:pt x="5544" y="2403"/>
                  </a:lnTo>
                  <a:cubicBezTo>
                    <a:pt x="5337" y="2468"/>
                    <a:pt x="5191" y="2671"/>
                    <a:pt x="5211" y="2903"/>
                  </a:cubicBezTo>
                  <a:cubicBezTo>
                    <a:pt x="5232" y="3135"/>
                    <a:pt x="5423" y="3323"/>
                    <a:pt x="5657" y="3337"/>
                  </a:cubicBezTo>
                  <a:cubicBezTo>
                    <a:pt x="5667" y="3338"/>
                    <a:pt x="5677" y="3338"/>
                    <a:pt x="5688" y="3338"/>
                  </a:cubicBezTo>
                  <a:cubicBezTo>
                    <a:pt x="5952" y="3338"/>
                    <a:pt x="6167" y="3123"/>
                    <a:pt x="6167" y="2859"/>
                  </a:cubicBezTo>
                  <a:cubicBezTo>
                    <a:pt x="6167" y="2646"/>
                    <a:pt x="6026" y="2464"/>
                    <a:pt x="5833" y="2402"/>
                  </a:cubicBezTo>
                  <a:lnTo>
                    <a:pt x="5833" y="2219"/>
                  </a:lnTo>
                  <a:cubicBezTo>
                    <a:pt x="6515" y="2421"/>
                    <a:pt x="6932" y="2705"/>
                    <a:pt x="6932" y="2977"/>
                  </a:cubicBezTo>
                  <a:cubicBezTo>
                    <a:pt x="6932" y="3037"/>
                    <a:pt x="6911" y="3098"/>
                    <a:pt x="6870" y="3160"/>
                  </a:cubicBezTo>
                  <a:cubicBezTo>
                    <a:pt x="6720" y="3385"/>
                    <a:pt x="6312" y="3603"/>
                    <a:pt x="5748" y="3759"/>
                  </a:cubicBezTo>
                  <a:cubicBezTo>
                    <a:pt x="5147" y="3925"/>
                    <a:pt x="4387" y="4017"/>
                    <a:pt x="3608" y="4017"/>
                  </a:cubicBezTo>
                  <a:cubicBezTo>
                    <a:pt x="3171" y="4017"/>
                    <a:pt x="2746" y="3989"/>
                    <a:pt x="2344" y="3935"/>
                  </a:cubicBezTo>
                  <a:cubicBezTo>
                    <a:pt x="2337" y="3934"/>
                    <a:pt x="2330" y="3933"/>
                    <a:pt x="2324" y="3933"/>
                  </a:cubicBezTo>
                  <a:cubicBezTo>
                    <a:pt x="2253" y="3933"/>
                    <a:pt x="2192" y="3986"/>
                    <a:pt x="2182" y="4058"/>
                  </a:cubicBezTo>
                  <a:cubicBezTo>
                    <a:pt x="2171" y="4137"/>
                    <a:pt x="2226" y="4210"/>
                    <a:pt x="2305" y="4220"/>
                  </a:cubicBezTo>
                  <a:cubicBezTo>
                    <a:pt x="2721" y="4277"/>
                    <a:pt x="3159" y="4306"/>
                    <a:pt x="3608" y="4306"/>
                  </a:cubicBezTo>
                  <a:cubicBezTo>
                    <a:pt x="4424" y="4306"/>
                    <a:pt x="5190" y="4213"/>
                    <a:pt x="5825" y="4037"/>
                  </a:cubicBezTo>
                  <a:cubicBezTo>
                    <a:pt x="6031" y="3981"/>
                    <a:pt x="6264" y="3903"/>
                    <a:pt x="6481" y="3801"/>
                  </a:cubicBezTo>
                  <a:lnTo>
                    <a:pt x="6481" y="3801"/>
                  </a:lnTo>
                  <a:cubicBezTo>
                    <a:pt x="5977" y="4635"/>
                    <a:pt x="5472" y="5468"/>
                    <a:pt x="4967" y="6301"/>
                  </a:cubicBezTo>
                  <a:lnTo>
                    <a:pt x="4288" y="7422"/>
                  </a:lnTo>
                  <a:cubicBezTo>
                    <a:pt x="4086" y="7501"/>
                    <a:pt x="3867" y="7543"/>
                    <a:pt x="3651" y="7543"/>
                  </a:cubicBezTo>
                  <a:cubicBezTo>
                    <a:pt x="3646" y="7543"/>
                    <a:pt x="3641" y="7543"/>
                    <a:pt x="3636" y="7543"/>
                  </a:cubicBezTo>
                  <a:cubicBezTo>
                    <a:pt x="3420" y="7543"/>
                    <a:pt x="3201" y="7500"/>
                    <a:pt x="3000" y="7421"/>
                  </a:cubicBezTo>
                  <a:lnTo>
                    <a:pt x="756" y="3812"/>
                  </a:lnTo>
                  <a:lnTo>
                    <a:pt x="756" y="3812"/>
                  </a:lnTo>
                  <a:cubicBezTo>
                    <a:pt x="974" y="3913"/>
                    <a:pt x="1257" y="4012"/>
                    <a:pt x="1624" y="4097"/>
                  </a:cubicBezTo>
                  <a:cubicBezTo>
                    <a:pt x="1636" y="4100"/>
                    <a:pt x="1646" y="4101"/>
                    <a:pt x="1657" y="4101"/>
                  </a:cubicBezTo>
                  <a:cubicBezTo>
                    <a:pt x="1723" y="4101"/>
                    <a:pt x="1783" y="4056"/>
                    <a:pt x="1798" y="3989"/>
                  </a:cubicBezTo>
                  <a:cubicBezTo>
                    <a:pt x="1816" y="3911"/>
                    <a:pt x="1767" y="3834"/>
                    <a:pt x="1690" y="3815"/>
                  </a:cubicBezTo>
                  <a:cubicBezTo>
                    <a:pt x="1047" y="3666"/>
                    <a:pt x="568" y="3442"/>
                    <a:pt x="375" y="3199"/>
                  </a:cubicBezTo>
                  <a:cubicBezTo>
                    <a:pt x="375" y="3199"/>
                    <a:pt x="374" y="3198"/>
                    <a:pt x="374" y="3197"/>
                  </a:cubicBezTo>
                  <a:cubicBezTo>
                    <a:pt x="314" y="3123"/>
                    <a:pt x="284" y="3049"/>
                    <a:pt x="284" y="2977"/>
                  </a:cubicBezTo>
                  <a:cubicBezTo>
                    <a:pt x="284" y="2733"/>
                    <a:pt x="634" y="2471"/>
                    <a:pt x="1209" y="2275"/>
                  </a:cubicBezTo>
                  <a:lnTo>
                    <a:pt x="1209" y="2487"/>
                  </a:lnTo>
                  <a:cubicBezTo>
                    <a:pt x="1003" y="2551"/>
                    <a:pt x="856" y="2754"/>
                    <a:pt x="877" y="2985"/>
                  </a:cubicBezTo>
                  <a:cubicBezTo>
                    <a:pt x="897" y="3219"/>
                    <a:pt x="1089" y="3405"/>
                    <a:pt x="1322" y="3420"/>
                  </a:cubicBezTo>
                  <a:cubicBezTo>
                    <a:pt x="1332" y="3421"/>
                    <a:pt x="1343" y="3421"/>
                    <a:pt x="1353" y="3421"/>
                  </a:cubicBezTo>
                  <a:cubicBezTo>
                    <a:pt x="1618" y="3421"/>
                    <a:pt x="1833" y="3206"/>
                    <a:pt x="1833" y="2942"/>
                  </a:cubicBezTo>
                  <a:cubicBezTo>
                    <a:pt x="1833" y="2729"/>
                    <a:pt x="1692" y="2547"/>
                    <a:pt x="1498" y="2485"/>
                  </a:cubicBezTo>
                  <a:lnTo>
                    <a:pt x="1498" y="2184"/>
                  </a:lnTo>
                  <a:cubicBezTo>
                    <a:pt x="1691" y="2132"/>
                    <a:pt x="1900" y="2087"/>
                    <a:pt x="2120" y="2052"/>
                  </a:cubicBezTo>
                  <a:cubicBezTo>
                    <a:pt x="2199" y="2208"/>
                    <a:pt x="2361" y="2316"/>
                    <a:pt x="2549" y="2316"/>
                  </a:cubicBezTo>
                  <a:cubicBezTo>
                    <a:pt x="2772" y="2316"/>
                    <a:pt x="2961" y="2162"/>
                    <a:pt x="3013" y="1953"/>
                  </a:cubicBezTo>
                  <a:cubicBezTo>
                    <a:pt x="3206" y="1941"/>
                    <a:pt x="3404" y="1935"/>
                    <a:pt x="3603" y="1935"/>
                  </a:cubicBezTo>
                  <a:close/>
                  <a:moveTo>
                    <a:pt x="2547" y="0"/>
                  </a:moveTo>
                  <a:cubicBezTo>
                    <a:pt x="2468" y="0"/>
                    <a:pt x="2403" y="65"/>
                    <a:pt x="2403" y="145"/>
                  </a:cubicBezTo>
                  <a:lnTo>
                    <a:pt x="2403" y="1381"/>
                  </a:lnTo>
                  <a:cubicBezTo>
                    <a:pt x="2232" y="1434"/>
                    <a:pt x="2103" y="1583"/>
                    <a:pt x="2075" y="1764"/>
                  </a:cubicBezTo>
                  <a:cubicBezTo>
                    <a:pt x="1872" y="1797"/>
                    <a:pt x="1679" y="1838"/>
                    <a:pt x="1498" y="1884"/>
                  </a:cubicBezTo>
                  <a:lnTo>
                    <a:pt x="1498" y="1256"/>
                  </a:lnTo>
                  <a:cubicBezTo>
                    <a:pt x="1498" y="1181"/>
                    <a:pt x="1444" y="1116"/>
                    <a:pt x="1371" y="1106"/>
                  </a:cubicBezTo>
                  <a:cubicBezTo>
                    <a:pt x="1365" y="1106"/>
                    <a:pt x="1359" y="1105"/>
                    <a:pt x="1354" y="1105"/>
                  </a:cubicBezTo>
                  <a:cubicBezTo>
                    <a:pt x="1273" y="1105"/>
                    <a:pt x="1209" y="1170"/>
                    <a:pt x="1209" y="1250"/>
                  </a:cubicBezTo>
                  <a:lnTo>
                    <a:pt x="1209" y="1984"/>
                  </a:lnTo>
                  <a:cubicBezTo>
                    <a:pt x="429" y="2229"/>
                    <a:pt x="0" y="2583"/>
                    <a:pt x="0" y="2985"/>
                  </a:cubicBezTo>
                  <a:cubicBezTo>
                    <a:pt x="0" y="3121"/>
                    <a:pt x="50" y="3252"/>
                    <a:pt x="145" y="3376"/>
                  </a:cubicBezTo>
                  <a:lnTo>
                    <a:pt x="2750" y="7565"/>
                  </a:lnTo>
                  <a:lnTo>
                    <a:pt x="2750" y="8969"/>
                  </a:lnTo>
                  <a:cubicBezTo>
                    <a:pt x="2750" y="9087"/>
                    <a:pt x="2819" y="9196"/>
                    <a:pt x="2925" y="9246"/>
                  </a:cubicBezTo>
                  <a:lnTo>
                    <a:pt x="4157" y="9838"/>
                  </a:lnTo>
                  <a:cubicBezTo>
                    <a:pt x="4192" y="9854"/>
                    <a:pt x="4230" y="9862"/>
                    <a:pt x="4267" y="9862"/>
                  </a:cubicBezTo>
                  <a:cubicBezTo>
                    <a:pt x="4326" y="9862"/>
                    <a:pt x="4384" y="9843"/>
                    <a:pt x="4432" y="9803"/>
                  </a:cubicBezTo>
                  <a:cubicBezTo>
                    <a:pt x="4490" y="9753"/>
                    <a:pt x="4522" y="9677"/>
                    <a:pt x="4522" y="9600"/>
                  </a:cubicBezTo>
                  <a:lnTo>
                    <a:pt x="4522" y="8973"/>
                  </a:lnTo>
                  <a:cubicBezTo>
                    <a:pt x="4522" y="8899"/>
                    <a:pt x="4469" y="8833"/>
                    <a:pt x="4396" y="8824"/>
                  </a:cubicBezTo>
                  <a:cubicBezTo>
                    <a:pt x="4390" y="8823"/>
                    <a:pt x="4384" y="8823"/>
                    <a:pt x="4378" y="8823"/>
                  </a:cubicBezTo>
                  <a:cubicBezTo>
                    <a:pt x="4299" y="8823"/>
                    <a:pt x="4233" y="8887"/>
                    <a:pt x="4233" y="8968"/>
                  </a:cubicBezTo>
                  <a:lnTo>
                    <a:pt x="4233" y="9559"/>
                  </a:lnTo>
                  <a:lnTo>
                    <a:pt x="3051" y="8990"/>
                  </a:lnTo>
                  <a:cubicBezTo>
                    <a:pt x="3044" y="8987"/>
                    <a:pt x="3039" y="8980"/>
                    <a:pt x="3039" y="8973"/>
                  </a:cubicBezTo>
                  <a:lnTo>
                    <a:pt x="3039" y="7751"/>
                  </a:lnTo>
                  <a:cubicBezTo>
                    <a:pt x="3232" y="7811"/>
                    <a:pt x="3432" y="7840"/>
                    <a:pt x="3636" y="7840"/>
                  </a:cubicBezTo>
                  <a:lnTo>
                    <a:pt x="3653" y="7840"/>
                  </a:lnTo>
                  <a:cubicBezTo>
                    <a:pt x="3653" y="7840"/>
                    <a:pt x="4052" y="7803"/>
                    <a:pt x="4253" y="7746"/>
                  </a:cubicBezTo>
                  <a:lnTo>
                    <a:pt x="4253" y="8346"/>
                  </a:lnTo>
                  <a:cubicBezTo>
                    <a:pt x="4244" y="8427"/>
                    <a:pt x="4308" y="8491"/>
                    <a:pt x="4388" y="8491"/>
                  </a:cubicBezTo>
                  <a:cubicBezTo>
                    <a:pt x="4468" y="8491"/>
                    <a:pt x="4522" y="8346"/>
                    <a:pt x="4522" y="8346"/>
                  </a:cubicBezTo>
                  <a:lnTo>
                    <a:pt x="4522" y="7596"/>
                  </a:lnTo>
                  <a:lnTo>
                    <a:pt x="5209" y="6461"/>
                  </a:lnTo>
                  <a:cubicBezTo>
                    <a:pt x="5847" y="5410"/>
                    <a:pt x="6484" y="4359"/>
                    <a:pt x="7121" y="3307"/>
                  </a:cubicBezTo>
                  <a:cubicBezTo>
                    <a:pt x="7122" y="3305"/>
                    <a:pt x="7124" y="3302"/>
                    <a:pt x="7125" y="3299"/>
                  </a:cubicBezTo>
                  <a:cubicBezTo>
                    <a:pt x="7194" y="3192"/>
                    <a:pt x="7230" y="3080"/>
                    <a:pt x="7230" y="2965"/>
                  </a:cubicBezTo>
                  <a:cubicBezTo>
                    <a:pt x="7230" y="2526"/>
                    <a:pt x="6734" y="2149"/>
                    <a:pt x="5833" y="1899"/>
                  </a:cubicBezTo>
                  <a:lnTo>
                    <a:pt x="5833" y="1173"/>
                  </a:lnTo>
                  <a:cubicBezTo>
                    <a:pt x="5833" y="1099"/>
                    <a:pt x="5779" y="1032"/>
                    <a:pt x="5706" y="1024"/>
                  </a:cubicBezTo>
                  <a:cubicBezTo>
                    <a:pt x="5700" y="1023"/>
                    <a:pt x="5693" y="1023"/>
                    <a:pt x="5687" y="1023"/>
                  </a:cubicBezTo>
                  <a:cubicBezTo>
                    <a:pt x="5607" y="1023"/>
                    <a:pt x="5544" y="1088"/>
                    <a:pt x="5544" y="1167"/>
                  </a:cubicBezTo>
                  <a:lnTo>
                    <a:pt x="5544" y="1844"/>
                  </a:lnTo>
                  <a:cubicBezTo>
                    <a:pt x="5118" y="1748"/>
                    <a:pt x="4638" y="1684"/>
                    <a:pt x="4137" y="1659"/>
                  </a:cubicBezTo>
                  <a:lnTo>
                    <a:pt x="4137" y="1507"/>
                  </a:lnTo>
                  <a:cubicBezTo>
                    <a:pt x="4137" y="1433"/>
                    <a:pt x="4084" y="1368"/>
                    <a:pt x="4010" y="1358"/>
                  </a:cubicBezTo>
                  <a:cubicBezTo>
                    <a:pt x="4004" y="1358"/>
                    <a:pt x="3998" y="1357"/>
                    <a:pt x="3993" y="1357"/>
                  </a:cubicBezTo>
                  <a:cubicBezTo>
                    <a:pt x="3913" y="1357"/>
                    <a:pt x="3848" y="1422"/>
                    <a:pt x="3848" y="1502"/>
                  </a:cubicBezTo>
                  <a:lnTo>
                    <a:pt x="3848" y="1648"/>
                  </a:lnTo>
                  <a:cubicBezTo>
                    <a:pt x="3766" y="1646"/>
                    <a:pt x="3684" y="1644"/>
                    <a:pt x="3603" y="1644"/>
                  </a:cubicBezTo>
                  <a:cubicBezTo>
                    <a:pt x="3397" y="1644"/>
                    <a:pt x="3194" y="1650"/>
                    <a:pt x="2994" y="1663"/>
                  </a:cubicBezTo>
                  <a:cubicBezTo>
                    <a:pt x="2942" y="1529"/>
                    <a:pt x="2831" y="1424"/>
                    <a:pt x="2692" y="1380"/>
                  </a:cubicBezTo>
                  <a:lnTo>
                    <a:pt x="2692" y="149"/>
                  </a:lnTo>
                  <a:cubicBezTo>
                    <a:pt x="2692" y="81"/>
                    <a:pt x="2647" y="18"/>
                    <a:pt x="2580" y="4"/>
                  </a:cubicBezTo>
                  <a:cubicBezTo>
                    <a:pt x="2569" y="2"/>
                    <a:pt x="2558"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8"/>
            <p:cNvSpPr/>
            <p:nvPr/>
          </p:nvSpPr>
          <p:spPr>
            <a:xfrm>
              <a:off x="3234400" y="1377050"/>
              <a:ext cx="7250" cy="26900"/>
            </a:xfrm>
            <a:custGeom>
              <a:rect b="b" l="l" r="r" t="t"/>
              <a:pathLst>
                <a:path extrusionOk="0" h="1076" w="290">
                  <a:moveTo>
                    <a:pt x="145" y="1"/>
                  </a:moveTo>
                  <a:cubicBezTo>
                    <a:pt x="65" y="1"/>
                    <a:pt x="0" y="65"/>
                    <a:pt x="0" y="145"/>
                  </a:cubicBezTo>
                  <a:lnTo>
                    <a:pt x="0" y="931"/>
                  </a:lnTo>
                  <a:cubicBezTo>
                    <a:pt x="0" y="1010"/>
                    <a:pt x="64" y="1075"/>
                    <a:pt x="144" y="1075"/>
                  </a:cubicBezTo>
                  <a:cubicBezTo>
                    <a:pt x="150" y="1075"/>
                    <a:pt x="157" y="1075"/>
                    <a:pt x="163" y="1074"/>
                  </a:cubicBezTo>
                  <a:cubicBezTo>
                    <a:pt x="236" y="1066"/>
                    <a:pt x="289" y="1000"/>
                    <a:pt x="289" y="926"/>
                  </a:cubicBezTo>
                  <a:lnTo>
                    <a:pt x="289" y="151"/>
                  </a:lnTo>
                  <a:cubicBezTo>
                    <a:pt x="289" y="77"/>
                    <a:pt x="236" y="10"/>
                    <a:pt x="163" y="2"/>
                  </a:cubicBezTo>
                  <a:cubicBezTo>
                    <a:pt x="157" y="1"/>
                    <a:pt x="151"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8"/>
            <p:cNvSpPr/>
            <p:nvPr/>
          </p:nvSpPr>
          <p:spPr>
            <a:xfrm>
              <a:off x="3157825" y="1375775"/>
              <a:ext cx="7250" cy="17950"/>
            </a:xfrm>
            <a:custGeom>
              <a:rect b="b" l="l" r="r" t="t"/>
              <a:pathLst>
                <a:path extrusionOk="0" h="718" w="290">
                  <a:moveTo>
                    <a:pt x="145" y="0"/>
                  </a:moveTo>
                  <a:cubicBezTo>
                    <a:pt x="65" y="0"/>
                    <a:pt x="1" y="65"/>
                    <a:pt x="1" y="144"/>
                  </a:cubicBezTo>
                  <a:lnTo>
                    <a:pt x="1" y="573"/>
                  </a:lnTo>
                  <a:cubicBezTo>
                    <a:pt x="1" y="654"/>
                    <a:pt x="65" y="718"/>
                    <a:pt x="145" y="718"/>
                  </a:cubicBezTo>
                  <a:cubicBezTo>
                    <a:pt x="151" y="718"/>
                    <a:pt x="156" y="718"/>
                    <a:pt x="162" y="717"/>
                  </a:cubicBezTo>
                  <a:cubicBezTo>
                    <a:pt x="236" y="708"/>
                    <a:pt x="290" y="642"/>
                    <a:pt x="290" y="568"/>
                  </a:cubicBezTo>
                  <a:lnTo>
                    <a:pt x="290" y="150"/>
                  </a:lnTo>
                  <a:cubicBezTo>
                    <a:pt x="290" y="76"/>
                    <a:pt x="236" y="10"/>
                    <a:pt x="162" y="1"/>
                  </a:cubicBezTo>
                  <a:cubicBezTo>
                    <a:pt x="156" y="0"/>
                    <a:pt x="151"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8"/>
            <p:cNvSpPr/>
            <p:nvPr/>
          </p:nvSpPr>
          <p:spPr>
            <a:xfrm>
              <a:off x="3199725" y="1386900"/>
              <a:ext cx="7250" cy="17975"/>
            </a:xfrm>
            <a:custGeom>
              <a:rect b="b" l="l" r="r" t="t"/>
              <a:pathLst>
                <a:path extrusionOk="0" h="719" w="290">
                  <a:moveTo>
                    <a:pt x="144" y="0"/>
                  </a:moveTo>
                  <a:cubicBezTo>
                    <a:pt x="65" y="0"/>
                    <a:pt x="0" y="65"/>
                    <a:pt x="0" y="144"/>
                  </a:cubicBezTo>
                  <a:lnTo>
                    <a:pt x="0" y="573"/>
                  </a:lnTo>
                  <a:cubicBezTo>
                    <a:pt x="0" y="653"/>
                    <a:pt x="66" y="718"/>
                    <a:pt x="145" y="718"/>
                  </a:cubicBezTo>
                  <a:cubicBezTo>
                    <a:pt x="151" y="718"/>
                    <a:pt x="157" y="718"/>
                    <a:pt x="163" y="717"/>
                  </a:cubicBezTo>
                  <a:cubicBezTo>
                    <a:pt x="236" y="708"/>
                    <a:pt x="289" y="642"/>
                    <a:pt x="289" y="568"/>
                  </a:cubicBezTo>
                  <a:lnTo>
                    <a:pt x="289" y="151"/>
                  </a:lnTo>
                  <a:cubicBezTo>
                    <a:pt x="289" y="76"/>
                    <a:pt x="236" y="10"/>
                    <a:pt x="163" y="1"/>
                  </a:cubicBezTo>
                  <a:cubicBezTo>
                    <a:pt x="156" y="1"/>
                    <a:pt x="150" y="0"/>
                    <a:pt x="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8"/>
            <p:cNvSpPr/>
            <p:nvPr/>
          </p:nvSpPr>
          <p:spPr>
            <a:xfrm>
              <a:off x="3277250" y="1384375"/>
              <a:ext cx="7250" cy="17975"/>
            </a:xfrm>
            <a:custGeom>
              <a:rect b="b" l="l" r="r" t="t"/>
              <a:pathLst>
                <a:path extrusionOk="0" h="719" w="290">
                  <a:moveTo>
                    <a:pt x="146" y="1"/>
                  </a:moveTo>
                  <a:cubicBezTo>
                    <a:pt x="65" y="1"/>
                    <a:pt x="1" y="65"/>
                    <a:pt x="1" y="145"/>
                  </a:cubicBezTo>
                  <a:lnTo>
                    <a:pt x="1" y="573"/>
                  </a:lnTo>
                  <a:cubicBezTo>
                    <a:pt x="1" y="654"/>
                    <a:pt x="66" y="719"/>
                    <a:pt x="146" y="719"/>
                  </a:cubicBezTo>
                  <a:cubicBezTo>
                    <a:pt x="152" y="719"/>
                    <a:pt x="157" y="718"/>
                    <a:pt x="163" y="717"/>
                  </a:cubicBezTo>
                  <a:cubicBezTo>
                    <a:pt x="236" y="708"/>
                    <a:pt x="290" y="642"/>
                    <a:pt x="290" y="568"/>
                  </a:cubicBezTo>
                  <a:lnTo>
                    <a:pt x="290" y="151"/>
                  </a:lnTo>
                  <a:cubicBezTo>
                    <a:pt x="290" y="77"/>
                    <a:pt x="236" y="10"/>
                    <a:pt x="163" y="2"/>
                  </a:cubicBezTo>
                  <a:cubicBezTo>
                    <a:pt x="157" y="1"/>
                    <a:pt x="151"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8"/>
            <p:cNvSpPr/>
            <p:nvPr/>
          </p:nvSpPr>
          <p:spPr>
            <a:xfrm>
              <a:off x="3131325" y="1386875"/>
              <a:ext cx="7250" cy="17975"/>
            </a:xfrm>
            <a:custGeom>
              <a:rect b="b" l="l" r="r" t="t"/>
              <a:pathLst>
                <a:path extrusionOk="0" h="719" w="290">
                  <a:moveTo>
                    <a:pt x="146" y="0"/>
                  </a:moveTo>
                  <a:cubicBezTo>
                    <a:pt x="66" y="0"/>
                    <a:pt x="1" y="66"/>
                    <a:pt x="1" y="145"/>
                  </a:cubicBezTo>
                  <a:lnTo>
                    <a:pt x="1" y="574"/>
                  </a:lnTo>
                  <a:cubicBezTo>
                    <a:pt x="1" y="653"/>
                    <a:pt x="65" y="718"/>
                    <a:pt x="144" y="718"/>
                  </a:cubicBezTo>
                  <a:cubicBezTo>
                    <a:pt x="150" y="718"/>
                    <a:pt x="157" y="718"/>
                    <a:pt x="163" y="717"/>
                  </a:cubicBezTo>
                  <a:cubicBezTo>
                    <a:pt x="237" y="709"/>
                    <a:pt x="290" y="642"/>
                    <a:pt x="290" y="568"/>
                  </a:cubicBezTo>
                  <a:lnTo>
                    <a:pt x="290" y="151"/>
                  </a:lnTo>
                  <a:cubicBezTo>
                    <a:pt x="290" y="78"/>
                    <a:pt x="237" y="11"/>
                    <a:pt x="163" y="1"/>
                  </a:cubicBezTo>
                  <a:cubicBezTo>
                    <a:pt x="157" y="1"/>
                    <a:pt x="151"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88"/>
          <p:cNvGrpSpPr/>
          <p:nvPr/>
        </p:nvGrpSpPr>
        <p:grpSpPr>
          <a:xfrm>
            <a:off x="2546691" y="1307817"/>
            <a:ext cx="239416" cy="278108"/>
            <a:chOff x="2602825" y="1372600"/>
            <a:chExt cx="212550" cy="246900"/>
          </a:xfrm>
        </p:grpSpPr>
        <p:sp>
          <p:nvSpPr>
            <p:cNvPr id="2684" name="Google Shape;2684;p88"/>
            <p:cNvSpPr/>
            <p:nvPr/>
          </p:nvSpPr>
          <p:spPr>
            <a:xfrm>
              <a:off x="2757350" y="1585525"/>
              <a:ext cx="8100" cy="7400"/>
            </a:xfrm>
            <a:custGeom>
              <a:rect b="b" l="l" r="r" t="t"/>
              <a:pathLst>
                <a:path extrusionOk="0" h="296" w="324">
                  <a:moveTo>
                    <a:pt x="161" y="1"/>
                  </a:moveTo>
                  <a:cubicBezTo>
                    <a:pt x="124" y="1"/>
                    <a:pt x="86" y="15"/>
                    <a:pt x="58" y="44"/>
                  </a:cubicBezTo>
                  <a:cubicBezTo>
                    <a:pt x="0" y="102"/>
                    <a:pt x="0" y="195"/>
                    <a:pt x="58" y="252"/>
                  </a:cubicBezTo>
                  <a:cubicBezTo>
                    <a:pt x="86" y="281"/>
                    <a:pt x="124" y="295"/>
                    <a:pt x="161" y="295"/>
                  </a:cubicBezTo>
                  <a:cubicBezTo>
                    <a:pt x="199" y="295"/>
                    <a:pt x="237" y="281"/>
                    <a:pt x="266" y="252"/>
                  </a:cubicBezTo>
                  <a:cubicBezTo>
                    <a:pt x="323" y="194"/>
                    <a:pt x="323" y="102"/>
                    <a:pt x="266" y="44"/>
                  </a:cubicBezTo>
                  <a:cubicBezTo>
                    <a:pt x="237" y="15"/>
                    <a:pt x="199" y="1"/>
                    <a:pt x="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8"/>
            <p:cNvSpPr/>
            <p:nvPr/>
          </p:nvSpPr>
          <p:spPr>
            <a:xfrm>
              <a:off x="2640325" y="1569475"/>
              <a:ext cx="7375" cy="7375"/>
            </a:xfrm>
            <a:custGeom>
              <a:rect b="b" l="l" r="r" t="t"/>
              <a:pathLst>
                <a:path extrusionOk="0" h="295" w="295">
                  <a:moveTo>
                    <a:pt x="147" y="0"/>
                  </a:moveTo>
                  <a:cubicBezTo>
                    <a:pt x="66" y="0"/>
                    <a:pt x="0" y="66"/>
                    <a:pt x="0" y="147"/>
                  </a:cubicBezTo>
                  <a:cubicBezTo>
                    <a:pt x="0" y="229"/>
                    <a:pt x="66" y="294"/>
                    <a:pt x="147" y="294"/>
                  </a:cubicBezTo>
                  <a:cubicBezTo>
                    <a:pt x="228" y="294"/>
                    <a:pt x="294" y="229"/>
                    <a:pt x="294" y="147"/>
                  </a:cubicBezTo>
                  <a:cubicBezTo>
                    <a:pt x="294" y="66"/>
                    <a:pt x="228" y="0"/>
                    <a:pt x="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8"/>
            <p:cNvSpPr/>
            <p:nvPr/>
          </p:nvSpPr>
          <p:spPr>
            <a:xfrm>
              <a:off x="2624150" y="1372600"/>
              <a:ext cx="171000" cy="176675"/>
            </a:xfrm>
            <a:custGeom>
              <a:rect b="b" l="l" r="r" t="t"/>
              <a:pathLst>
                <a:path extrusionOk="0" h="7067" w="6840">
                  <a:moveTo>
                    <a:pt x="5213" y="3898"/>
                  </a:moveTo>
                  <a:cubicBezTo>
                    <a:pt x="5581" y="4156"/>
                    <a:pt x="5893" y="4492"/>
                    <a:pt x="6121" y="4880"/>
                  </a:cubicBezTo>
                  <a:cubicBezTo>
                    <a:pt x="6402" y="5358"/>
                    <a:pt x="6550" y="5905"/>
                    <a:pt x="6550" y="6461"/>
                  </a:cubicBezTo>
                  <a:lnTo>
                    <a:pt x="6550" y="6478"/>
                  </a:lnTo>
                  <a:cubicBezTo>
                    <a:pt x="6549" y="6608"/>
                    <a:pt x="6476" y="6712"/>
                    <a:pt x="6355" y="6757"/>
                  </a:cubicBezTo>
                  <a:cubicBezTo>
                    <a:pt x="6322" y="6769"/>
                    <a:pt x="6284" y="6776"/>
                    <a:pt x="6245" y="6776"/>
                  </a:cubicBezTo>
                  <a:cubicBezTo>
                    <a:pt x="6167" y="6776"/>
                    <a:pt x="6083" y="6748"/>
                    <a:pt x="6014" y="6668"/>
                  </a:cubicBezTo>
                  <a:cubicBezTo>
                    <a:pt x="5716" y="6321"/>
                    <a:pt x="5346" y="6034"/>
                    <a:pt x="4937" y="5832"/>
                  </a:cubicBezTo>
                  <a:cubicBezTo>
                    <a:pt x="5108" y="5281"/>
                    <a:pt x="5201" y="4708"/>
                    <a:pt x="5212" y="4124"/>
                  </a:cubicBezTo>
                  <a:cubicBezTo>
                    <a:pt x="5213" y="4083"/>
                    <a:pt x="5213" y="4043"/>
                    <a:pt x="5213" y="4003"/>
                  </a:cubicBezTo>
                  <a:cubicBezTo>
                    <a:pt x="5213" y="3968"/>
                    <a:pt x="5213" y="3933"/>
                    <a:pt x="5213" y="3898"/>
                  </a:cubicBezTo>
                  <a:close/>
                  <a:moveTo>
                    <a:pt x="3427" y="1"/>
                  </a:moveTo>
                  <a:cubicBezTo>
                    <a:pt x="3217" y="1"/>
                    <a:pt x="3023" y="96"/>
                    <a:pt x="2896" y="263"/>
                  </a:cubicBezTo>
                  <a:cubicBezTo>
                    <a:pt x="2163" y="1222"/>
                    <a:pt x="1736" y="2349"/>
                    <a:pt x="1649" y="3543"/>
                  </a:cubicBezTo>
                  <a:cubicBezTo>
                    <a:pt x="1164" y="3838"/>
                    <a:pt x="758" y="4249"/>
                    <a:pt x="471" y="4739"/>
                  </a:cubicBezTo>
                  <a:cubicBezTo>
                    <a:pt x="163" y="5262"/>
                    <a:pt x="0" y="5862"/>
                    <a:pt x="0" y="6471"/>
                  </a:cubicBezTo>
                  <a:lnTo>
                    <a:pt x="0" y="6479"/>
                  </a:lnTo>
                  <a:cubicBezTo>
                    <a:pt x="1" y="6727"/>
                    <a:pt x="153" y="6943"/>
                    <a:pt x="386" y="7029"/>
                  </a:cubicBezTo>
                  <a:cubicBezTo>
                    <a:pt x="455" y="7055"/>
                    <a:pt x="525" y="7067"/>
                    <a:pt x="595" y="7067"/>
                  </a:cubicBezTo>
                  <a:cubicBezTo>
                    <a:pt x="764" y="7067"/>
                    <a:pt x="929" y="6993"/>
                    <a:pt x="1046" y="6857"/>
                  </a:cubicBezTo>
                  <a:cubicBezTo>
                    <a:pt x="1311" y="6550"/>
                    <a:pt x="1638" y="6292"/>
                    <a:pt x="1999" y="6108"/>
                  </a:cubicBezTo>
                  <a:cubicBezTo>
                    <a:pt x="2017" y="6158"/>
                    <a:pt x="2036" y="6208"/>
                    <a:pt x="2056" y="6258"/>
                  </a:cubicBezTo>
                  <a:cubicBezTo>
                    <a:pt x="2099" y="6369"/>
                    <a:pt x="2205" y="6436"/>
                    <a:pt x="2318" y="6436"/>
                  </a:cubicBezTo>
                  <a:cubicBezTo>
                    <a:pt x="2348" y="6436"/>
                    <a:pt x="2380" y="6431"/>
                    <a:pt x="2410" y="6421"/>
                  </a:cubicBezTo>
                  <a:cubicBezTo>
                    <a:pt x="2734" y="6310"/>
                    <a:pt x="3074" y="6254"/>
                    <a:pt x="3420" y="6254"/>
                  </a:cubicBezTo>
                  <a:cubicBezTo>
                    <a:pt x="3765" y="6254"/>
                    <a:pt x="4106" y="6310"/>
                    <a:pt x="4428" y="6421"/>
                  </a:cubicBezTo>
                  <a:cubicBezTo>
                    <a:pt x="4459" y="6431"/>
                    <a:pt x="4490" y="6436"/>
                    <a:pt x="4521" y="6436"/>
                  </a:cubicBezTo>
                  <a:cubicBezTo>
                    <a:pt x="4634" y="6436"/>
                    <a:pt x="4740" y="6369"/>
                    <a:pt x="4783" y="6258"/>
                  </a:cubicBezTo>
                  <a:cubicBezTo>
                    <a:pt x="4803" y="6208"/>
                    <a:pt x="4822" y="6158"/>
                    <a:pt x="4840" y="6107"/>
                  </a:cubicBezTo>
                  <a:cubicBezTo>
                    <a:pt x="5201" y="6292"/>
                    <a:pt x="5528" y="6549"/>
                    <a:pt x="5793" y="6857"/>
                  </a:cubicBezTo>
                  <a:cubicBezTo>
                    <a:pt x="5910" y="6993"/>
                    <a:pt x="6075" y="7067"/>
                    <a:pt x="6245" y="7067"/>
                  </a:cubicBezTo>
                  <a:cubicBezTo>
                    <a:pt x="6315" y="7067"/>
                    <a:pt x="6385" y="7055"/>
                    <a:pt x="6453" y="7029"/>
                  </a:cubicBezTo>
                  <a:cubicBezTo>
                    <a:pt x="6686" y="6943"/>
                    <a:pt x="6838" y="6727"/>
                    <a:pt x="6839" y="6478"/>
                  </a:cubicBezTo>
                  <a:lnTo>
                    <a:pt x="6839" y="6444"/>
                  </a:lnTo>
                  <a:cubicBezTo>
                    <a:pt x="6839" y="5840"/>
                    <a:pt x="6678" y="5247"/>
                    <a:pt x="6373" y="4728"/>
                  </a:cubicBezTo>
                  <a:cubicBezTo>
                    <a:pt x="6089" y="4244"/>
                    <a:pt x="5686" y="3836"/>
                    <a:pt x="5207" y="3545"/>
                  </a:cubicBezTo>
                  <a:cubicBezTo>
                    <a:pt x="5151" y="2788"/>
                    <a:pt x="4958" y="2057"/>
                    <a:pt x="4630" y="1370"/>
                  </a:cubicBezTo>
                  <a:cubicBezTo>
                    <a:pt x="4605" y="1319"/>
                    <a:pt x="4553" y="1289"/>
                    <a:pt x="4500" y="1289"/>
                  </a:cubicBezTo>
                  <a:cubicBezTo>
                    <a:pt x="4479" y="1289"/>
                    <a:pt x="4458" y="1293"/>
                    <a:pt x="4438" y="1303"/>
                  </a:cubicBezTo>
                  <a:cubicBezTo>
                    <a:pt x="4366" y="1337"/>
                    <a:pt x="4336" y="1423"/>
                    <a:pt x="4370" y="1494"/>
                  </a:cubicBezTo>
                  <a:cubicBezTo>
                    <a:pt x="4712" y="2210"/>
                    <a:pt x="4901" y="2974"/>
                    <a:pt x="4931" y="3767"/>
                  </a:cubicBezTo>
                  <a:lnTo>
                    <a:pt x="4931" y="3766"/>
                  </a:lnTo>
                  <a:cubicBezTo>
                    <a:pt x="4934" y="3845"/>
                    <a:pt x="4937" y="3923"/>
                    <a:pt x="4937" y="4002"/>
                  </a:cubicBezTo>
                  <a:cubicBezTo>
                    <a:pt x="4937" y="4040"/>
                    <a:pt x="4935" y="4078"/>
                    <a:pt x="4935" y="4116"/>
                  </a:cubicBezTo>
                  <a:cubicBezTo>
                    <a:pt x="4922" y="4816"/>
                    <a:pt x="4786" y="5499"/>
                    <a:pt x="4532" y="6145"/>
                  </a:cubicBezTo>
                  <a:cubicBezTo>
                    <a:pt x="4181" y="6026"/>
                    <a:pt x="3811" y="5965"/>
                    <a:pt x="3436" y="5965"/>
                  </a:cubicBezTo>
                  <a:cubicBezTo>
                    <a:pt x="3061" y="5965"/>
                    <a:pt x="2692" y="6026"/>
                    <a:pt x="2340" y="6145"/>
                  </a:cubicBezTo>
                  <a:cubicBezTo>
                    <a:pt x="2220" y="5842"/>
                    <a:pt x="2126" y="5527"/>
                    <a:pt x="2059" y="5209"/>
                  </a:cubicBezTo>
                  <a:cubicBezTo>
                    <a:pt x="2045" y="5140"/>
                    <a:pt x="1985" y="5093"/>
                    <a:pt x="1918" y="5093"/>
                  </a:cubicBezTo>
                  <a:cubicBezTo>
                    <a:pt x="1909" y="5093"/>
                    <a:pt x="1898" y="5094"/>
                    <a:pt x="1888" y="5096"/>
                  </a:cubicBezTo>
                  <a:cubicBezTo>
                    <a:pt x="1810" y="5113"/>
                    <a:pt x="1760" y="5189"/>
                    <a:pt x="1776" y="5267"/>
                  </a:cubicBezTo>
                  <a:cubicBezTo>
                    <a:pt x="1815" y="5457"/>
                    <a:pt x="1865" y="5646"/>
                    <a:pt x="1923" y="5832"/>
                  </a:cubicBezTo>
                  <a:cubicBezTo>
                    <a:pt x="1514" y="6034"/>
                    <a:pt x="1143" y="6321"/>
                    <a:pt x="844" y="6669"/>
                  </a:cubicBezTo>
                  <a:cubicBezTo>
                    <a:pt x="776" y="6748"/>
                    <a:pt x="691" y="6777"/>
                    <a:pt x="614" y="6777"/>
                  </a:cubicBezTo>
                  <a:cubicBezTo>
                    <a:pt x="574" y="6777"/>
                    <a:pt x="537" y="6769"/>
                    <a:pt x="504" y="6757"/>
                  </a:cubicBezTo>
                  <a:cubicBezTo>
                    <a:pt x="383" y="6713"/>
                    <a:pt x="310" y="6608"/>
                    <a:pt x="309" y="6479"/>
                  </a:cubicBezTo>
                  <a:lnTo>
                    <a:pt x="309" y="6451"/>
                  </a:lnTo>
                  <a:cubicBezTo>
                    <a:pt x="309" y="5898"/>
                    <a:pt x="456" y="5356"/>
                    <a:pt x="734" y="4881"/>
                  </a:cubicBezTo>
                  <a:cubicBezTo>
                    <a:pt x="961" y="4496"/>
                    <a:pt x="1270" y="4163"/>
                    <a:pt x="1636" y="3907"/>
                  </a:cubicBezTo>
                  <a:lnTo>
                    <a:pt x="1636" y="3907"/>
                  </a:lnTo>
                  <a:cubicBezTo>
                    <a:pt x="1635" y="3942"/>
                    <a:pt x="1635" y="3975"/>
                    <a:pt x="1635" y="4010"/>
                  </a:cubicBezTo>
                  <a:cubicBezTo>
                    <a:pt x="1635" y="4051"/>
                    <a:pt x="1635" y="4091"/>
                    <a:pt x="1636" y="4130"/>
                  </a:cubicBezTo>
                  <a:cubicBezTo>
                    <a:pt x="1639" y="4282"/>
                    <a:pt x="1648" y="4435"/>
                    <a:pt x="1662" y="4585"/>
                  </a:cubicBezTo>
                  <a:cubicBezTo>
                    <a:pt x="1668" y="4659"/>
                    <a:pt x="1731" y="4716"/>
                    <a:pt x="1805" y="4716"/>
                  </a:cubicBezTo>
                  <a:cubicBezTo>
                    <a:pt x="1809" y="4716"/>
                    <a:pt x="1813" y="4715"/>
                    <a:pt x="1818" y="4715"/>
                  </a:cubicBezTo>
                  <a:cubicBezTo>
                    <a:pt x="1897" y="4708"/>
                    <a:pt x="1955" y="4638"/>
                    <a:pt x="1948" y="4559"/>
                  </a:cubicBezTo>
                  <a:cubicBezTo>
                    <a:pt x="1935" y="4415"/>
                    <a:pt x="1926" y="4269"/>
                    <a:pt x="1923" y="4125"/>
                  </a:cubicBezTo>
                  <a:cubicBezTo>
                    <a:pt x="1922" y="4087"/>
                    <a:pt x="1922" y="4048"/>
                    <a:pt x="1922" y="4010"/>
                  </a:cubicBezTo>
                  <a:cubicBezTo>
                    <a:pt x="1922" y="3932"/>
                    <a:pt x="1924" y="3854"/>
                    <a:pt x="1926" y="3777"/>
                  </a:cubicBezTo>
                  <a:lnTo>
                    <a:pt x="1926" y="3769"/>
                  </a:lnTo>
                  <a:cubicBezTo>
                    <a:pt x="1975" y="2554"/>
                    <a:pt x="2386" y="1408"/>
                    <a:pt x="3127" y="439"/>
                  </a:cubicBezTo>
                  <a:cubicBezTo>
                    <a:pt x="3199" y="345"/>
                    <a:pt x="3308" y="291"/>
                    <a:pt x="3427" y="291"/>
                  </a:cubicBezTo>
                  <a:cubicBezTo>
                    <a:pt x="3546" y="291"/>
                    <a:pt x="3656" y="345"/>
                    <a:pt x="3728" y="439"/>
                  </a:cubicBezTo>
                  <a:cubicBezTo>
                    <a:pt x="3844" y="592"/>
                    <a:pt x="3955" y="752"/>
                    <a:pt x="4056" y="916"/>
                  </a:cubicBezTo>
                  <a:cubicBezTo>
                    <a:pt x="4084" y="960"/>
                    <a:pt x="4131" y="985"/>
                    <a:pt x="4180" y="985"/>
                  </a:cubicBezTo>
                  <a:cubicBezTo>
                    <a:pt x="4206" y="985"/>
                    <a:pt x="4233" y="978"/>
                    <a:pt x="4257" y="963"/>
                  </a:cubicBezTo>
                  <a:cubicBezTo>
                    <a:pt x="4325" y="921"/>
                    <a:pt x="4345" y="832"/>
                    <a:pt x="4303" y="763"/>
                  </a:cubicBezTo>
                  <a:cubicBezTo>
                    <a:pt x="4197" y="592"/>
                    <a:pt x="4081" y="423"/>
                    <a:pt x="3959" y="263"/>
                  </a:cubicBezTo>
                  <a:cubicBezTo>
                    <a:pt x="3832" y="96"/>
                    <a:pt x="3638" y="1"/>
                    <a:pt x="3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8"/>
            <p:cNvSpPr/>
            <p:nvPr/>
          </p:nvSpPr>
          <p:spPr>
            <a:xfrm>
              <a:off x="2694450" y="1423450"/>
              <a:ext cx="30375" cy="57825"/>
            </a:xfrm>
            <a:custGeom>
              <a:rect b="b" l="l" r="r" t="t"/>
              <a:pathLst>
                <a:path extrusionOk="0" h="2313" w="1215">
                  <a:moveTo>
                    <a:pt x="540" y="1"/>
                  </a:moveTo>
                  <a:cubicBezTo>
                    <a:pt x="508" y="1"/>
                    <a:pt x="482" y="28"/>
                    <a:pt x="482" y="59"/>
                  </a:cubicBezTo>
                  <a:lnTo>
                    <a:pt x="482" y="271"/>
                  </a:lnTo>
                  <a:lnTo>
                    <a:pt x="456" y="271"/>
                  </a:lnTo>
                  <a:cubicBezTo>
                    <a:pt x="312" y="271"/>
                    <a:pt x="200" y="310"/>
                    <a:pt x="120" y="388"/>
                  </a:cubicBezTo>
                  <a:cubicBezTo>
                    <a:pt x="41" y="466"/>
                    <a:pt x="1" y="578"/>
                    <a:pt x="1" y="722"/>
                  </a:cubicBezTo>
                  <a:lnTo>
                    <a:pt x="1" y="824"/>
                  </a:lnTo>
                  <a:cubicBezTo>
                    <a:pt x="1" y="1017"/>
                    <a:pt x="53" y="1145"/>
                    <a:pt x="158" y="1212"/>
                  </a:cubicBezTo>
                  <a:cubicBezTo>
                    <a:pt x="209" y="1245"/>
                    <a:pt x="259" y="1268"/>
                    <a:pt x="307" y="1282"/>
                  </a:cubicBezTo>
                  <a:cubicBezTo>
                    <a:pt x="357" y="1296"/>
                    <a:pt x="430" y="1307"/>
                    <a:pt x="528" y="1316"/>
                  </a:cubicBezTo>
                  <a:cubicBezTo>
                    <a:pt x="627" y="1325"/>
                    <a:pt x="693" y="1334"/>
                    <a:pt x="727" y="1341"/>
                  </a:cubicBezTo>
                  <a:cubicBezTo>
                    <a:pt x="764" y="1350"/>
                    <a:pt x="797" y="1368"/>
                    <a:pt x="826" y="1393"/>
                  </a:cubicBezTo>
                  <a:cubicBezTo>
                    <a:pt x="853" y="1419"/>
                    <a:pt x="868" y="1455"/>
                    <a:pt x="868" y="1501"/>
                  </a:cubicBezTo>
                  <a:lnTo>
                    <a:pt x="868" y="1539"/>
                  </a:lnTo>
                  <a:cubicBezTo>
                    <a:pt x="868" y="1614"/>
                    <a:pt x="853" y="1666"/>
                    <a:pt x="825" y="1694"/>
                  </a:cubicBezTo>
                  <a:cubicBezTo>
                    <a:pt x="796" y="1721"/>
                    <a:pt x="745" y="1735"/>
                    <a:pt x="672" y="1735"/>
                  </a:cubicBezTo>
                  <a:lnTo>
                    <a:pt x="561" y="1735"/>
                  </a:lnTo>
                  <a:cubicBezTo>
                    <a:pt x="487" y="1735"/>
                    <a:pt x="436" y="1722"/>
                    <a:pt x="408" y="1697"/>
                  </a:cubicBezTo>
                  <a:cubicBezTo>
                    <a:pt x="380" y="1671"/>
                    <a:pt x="367" y="1624"/>
                    <a:pt x="367" y="1554"/>
                  </a:cubicBezTo>
                  <a:lnTo>
                    <a:pt x="367" y="1542"/>
                  </a:lnTo>
                  <a:cubicBezTo>
                    <a:pt x="367" y="1511"/>
                    <a:pt x="341" y="1485"/>
                    <a:pt x="309" y="1485"/>
                  </a:cubicBezTo>
                  <a:lnTo>
                    <a:pt x="78" y="1485"/>
                  </a:lnTo>
                  <a:cubicBezTo>
                    <a:pt x="46" y="1485"/>
                    <a:pt x="20" y="1511"/>
                    <a:pt x="20" y="1542"/>
                  </a:cubicBezTo>
                  <a:lnTo>
                    <a:pt x="20" y="1594"/>
                  </a:lnTo>
                  <a:cubicBezTo>
                    <a:pt x="20" y="1735"/>
                    <a:pt x="58" y="1845"/>
                    <a:pt x="137" y="1924"/>
                  </a:cubicBezTo>
                  <a:cubicBezTo>
                    <a:pt x="214" y="2003"/>
                    <a:pt x="322" y="2043"/>
                    <a:pt x="460" y="2043"/>
                  </a:cubicBezTo>
                  <a:lnTo>
                    <a:pt x="464" y="2043"/>
                  </a:lnTo>
                  <a:lnTo>
                    <a:pt x="464" y="2255"/>
                  </a:lnTo>
                  <a:cubicBezTo>
                    <a:pt x="464" y="2287"/>
                    <a:pt x="489" y="2313"/>
                    <a:pt x="521" y="2313"/>
                  </a:cubicBezTo>
                  <a:lnTo>
                    <a:pt x="694" y="2313"/>
                  </a:lnTo>
                  <a:cubicBezTo>
                    <a:pt x="726" y="2313"/>
                    <a:pt x="753" y="2287"/>
                    <a:pt x="753" y="2255"/>
                  </a:cubicBezTo>
                  <a:lnTo>
                    <a:pt x="753" y="2043"/>
                  </a:lnTo>
                  <a:lnTo>
                    <a:pt x="769" y="2043"/>
                  </a:lnTo>
                  <a:cubicBezTo>
                    <a:pt x="907" y="2043"/>
                    <a:pt x="1015" y="2004"/>
                    <a:pt x="1095" y="1925"/>
                  </a:cubicBezTo>
                  <a:cubicBezTo>
                    <a:pt x="1174" y="1847"/>
                    <a:pt x="1214" y="1736"/>
                    <a:pt x="1214" y="1593"/>
                  </a:cubicBezTo>
                  <a:lnTo>
                    <a:pt x="1214" y="1489"/>
                  </a:lnTo>
                  <a:cubicBezTo>
                    <a:pt x="1214" y="1309"/>
                    <a:pt x="1166" y="1185"/>
                    <a:pt x="1068" y="1115"/>
                  </a:cubicBezTo>
                  <a:cubicBezTo>
                    <a:pt x="1021" y="1082"/>
                    <a:pt x="973" y="1058"/>
                    <a:pt x="924" y="1043"/>
                  </a:cubicBezTo>
                  <a:cubicBezTo>
                    <a:pt x="876" y="1027"/>
                    <a:pt x="803" y="1015"/>
                    <a:pt x="707" y="1007"/>
                  </a:cubicBezTo>
                  <a:cubicBezTo>
                    <a:pt x="611" y="998"/>
                    <a:pt x="542" y="991"/>
                    <a:pt x="502" y="983"/>
                  </a:cubicBezTo>
                  <a:cubicBezTo>
                    <a:pt x="467" y="976"/>
                    <a:pt x="436" y="961"/>
                    <a:pt x="408" y="938"/>
                  </a:cubicBezTo>
                  <a:cubicBezTo>
                    <a:pt x="380" y="915"/>
                    <a:pt x="367" y="883"/>
                    <a:pt x="367" y="843"/>
                  </a:cubicBezTo>
                  <a:lnTo>
                    <a:pt x="367" y="789"/>
                  </a:lnTo>
                  <a:cubicBezTo>
                    <a:pt x="367" y="705"/>
                    <a:pt x="380" y="651"/>
                    <a:pt x="407" y="622"/>
                  </a:cubicBezTo>
                  <a:cubicBezTo>
                    <a:pt x="434" y="593"/>
                    <a:pt x="484" y="580"/>
                    <a:pt x="559" y="580"/>
                  </a:cubicBezTo>
                  <a:lnTo>
                    <a:pt x="638" y="580"/>
                  </a:lnTo>
                  <a:cubicBezTo>
                    <a:pt x="713" y="580"/>
                    <a:pt x="763" y="592"/>
                    <a:pt x="790" y="617"/>
                  </a:cubicBezTo>
                  <a:cubicBezTo>
                    <a:pt x="816" y="642"/>
                    <a:pt x="829" y="688"/>
                    <a:pt x="829" y="756"/>
                  </a:cubicBezTo>
                  <a:lnTo>
                    <a:pt x="829" y="772"/>
                  </a:lnTo>
                  <a:cubicBezTo>
                    <a:pt x="829" y="804"/>
                    <a:pt x="855" y="830"/>
                    <a:pt x="887" y="830"/>
                  </a:cubicBezTo>
                  <a:lnTo>
                    <a:pt x="1119" y="830"/>
                  </a:lnTo>
                  <a:cubicBezTo>
                    <a:pt x="1151" y="830"/>
                    <a:pt x="1176" y="804"/>
                    <a:pt x="1176" y="772"/>
                  </a:cubicBezTo>
                  <a:lnTo>
                    <a:pt x="1176" y="714"/>
                  </a:lnTo>
                  <a:cubicBezTo>
                    <a:pt x="1176" y="577"/>
                    <a:pt x="1138" y="469"/>
                    <a:pt x="1064" y="390"/>
                  </a:cubicBezTo>
                  <a:cubicBezTo>
                    <a:pt x="989" y="310"/>
                    <a:pt x="887" y="271"/>
                    <a:pt x="758" y="271"/>
                  </a:cubicBezTo>
                  <a:lnTo>
                    <a:pt x="753" y="271"/>
                  </a:lnTo>
                  <a:lnTo>
                    <a:pt x="753" y="58"/>
                  </a:lnTo>
                  <a:cubicBezTo>
                    <a:pt x="753" y="20"/>
                    <a:pt x="733" y="1"/>
                    <a:pt x="6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8"/>
            <p:cNvSpPr/>
            <p:nvPr/>
          </p:nvSpPr>
          <p:spPr>
            <a:xfrm>
              <a:off x="2685900" y="1506300"/>
              <a:ext cx="47850" cy="10100"/>
            </a:xfrm>
            <a:custGeom>
              <a:rect b="b" l="l" r="r" t="t"/>
              <a:pathLst>
                <a:path extrusionOk="0" h="404" w="1914">
                  <a:moveTo>
                    <a:pt x="913" y="0"/>
                  </a:moveTo>
                  <a:cubicBezTo>
                    <a:pt x="646" y="0"/>
                    <a:pt x="382" y="32"/>
                    <a:pt x="126" y="95"/>
                  </a:cubicBezTo>
                  <a:cubicBezTo>
                    <a:pt x="48" y="115"/>
                    <a:pt x="0" y="193"/>
                    <a:pt x="19" y="271"/>
                  </a:cubicBezTo>
                  <a:cubicBezTo>
                    <a:pt x="36" y="337"/>
                    <a:pt x="95" y="381"/>
                    <a:pt x="161" y="381"/>
                  </a:cubicBezTo>
                  <a:cubicBezTo>
                    <a:pt x="172" y="381"/>
                    <a:pt x="183" y="380"/>
                    <a:pt x="195" y="377"/>
                  </a:cubicBezTo>
                  <a:cubicBezTo>
                    <a:pt x="428" y="319"/>
                    <a:pt x="670" y="289"/>
                    <a:pt x="913" y="289"/>
                  </a:cubicBezTo>
                  <a:cubicBezTo>
                    <a:pt x="1184" y="289"/>
                    <a:pt x="1454" y="326"/>
                    <a:pt x="1714" y="397"/>
                  </a:cubicBezTo>
                  <a:cubicBezTo>
                    <a:pt x="1726" y="401"/>
                    <a:pt x="1739" y="404"/>
                    <a:pt x="1752" y="404"/>
                  </a:cubicBezTo>
                  <a:cubicBezTo>
                    <a:pt x="1816" y="404"/>
                    <a:pt x="1874" y="361"/>
                    <a:pt x="1892" y="297"/>
                  </a:cubicBezTo>
                  <a:cubicBezTo>
                    <a:pt x="1913" y="219"/>
                    <a:pt x="1868" y="140"/>
                    <a:pt x="1791" y="119"/>
                  </a:cubicBezTo>
                  <a:cubicBezTo>
                    <a:pt x="1506" y="40"/>
                    <a:pt x="1211" y="0"/>
                    <a:pt x="9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8"/>
            <p:cNvSpPr/>
            <p:nvPr/>
          </p:nvSpPr>
          <p:spPr>
            <a:xfrm>
              <a:off x="2705550" y="1537275"/>
              <a:ext cx="7250" cy="35825"/>
            </a:xfrm>
            <a:custGeom>
              <a:rect b="b" l="l" r="r" t="t"/>
              <a:pathLst>
                <a:path extrusionOk="0" h="1433" w="290">
                  <a:moveTo>
                    <a:pt x="144" y="1"/>
                  </a:moveTo>
                  <a:cubicBezTo>
                    <a:pt x="138" y="1"/>
                    <a:pt x="133" y="1"/>
                    <a:pt x="127" y="2"/>
                  </a:cubicBezTo>
                  <a:cubicBezTo>
                    <a:pt x="53" y="11"/>
                    <a:pt x="0" y="77"/>
                    <a:pt x="0" y="151"/>
                  </a:cubicBezTo>
                  <a:lnTo>
                    <a:pt x="0" y="1282"/>
                  </a:lnTo>
                  <a:cubicBezTo>
                    <a:pt x="0" y="1356"/>
                    <a:pt x="53" y="1422"/>
                    <a:pt x="127" y="1431"/>
                  </a:cubicBezTo>
                  <a:cubicBezTo>
                    <a:pt x="133" y="1432"/>
                    <a:pt x="138" y="1432"/>
                    <a:pt x="144" y="1432"/>
                  </a:cubicBezTo>
                  <a:cubicBezTo>
                    <a:pt x="224" y="1432"/>
                    <a:pt x="289" y="1368"/>
                    <a:pt x="289" y="1287"/>
                  </a:cubicBezTo>
                  <a:lnTo>
                    <a:pt x="289" y="146"/>
                  </a:lnTo>
                  <a:cubicBezTo>
                    <a:pt x="289" y="65"/>
                    <a:pt x="224"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8"/>
            <p:cNvSpPr/>
            <p:nvPr/>
          </p:nvSpPr>
          <p:spPr>
            <a:xfrm>
              <a:off x="2705550" y="1580700"/>
              <a:ext cx="7250" cy="17725"/>
            </a:xfrm>
            <a:custGeom>
              <a:rect b="b" l="l" r="r" t="t"/>
              <a:pathLst>
                <a:path extrusionOk="0" h="709" w="290">
                  <a:moveTo>
                    <a:pt x="145" y="0"/>
                  </a:moveTo>
                  <a:cubicBezTo>
                    <a:pt x="139" y="0"/>
                    <a:pt x="133" y="1"/>
                    <a:pt x="127" y="2"/>
                  </a:cubicBezTo>
                  <a:cubicBezTo>
                    <a:pt x="54" y="10"/>
                    <a:pt x="0" y="77"/>
                    <a:pt x="0" y="151"/>
                  </a:cubicBezTo>
                  <a:lnTo>
                    <a:pt x="0" y="558"/>
                  </a:lnTo>
                  <a:cubicBezTo>
                    <a:pt x="0" y="632"/>
                    <a:pt x="54" y="699"/>
                    <a:pt x="127" y="707"/>
                  </a:cubicBezTo>
                  <a:cubicBezTo>
                    <a:pt x="133" y="708"/>
                    <a:pt x="138" y="708"/>
                    <a:pt x="144" y="708"/>
                  </a:cubicBezTo>
                  <a:cubicBezTo>
                    <a:pt x="224" y="708"/>
                    <a:pt x="289" y="644"/>
                    <a:pt x="289" y="564"/>
                  </a:cubicBezTo>
                  <a:lnTo>
                    <a:pt x="289" y="145"/>
                  </a:lnTo>
                  <a:cubicBezTo>
                    <a:pt x="289" y="65"/>
                    <a:pt x="225"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8"/>
            <p:cNvSpPr/>
            <p:nvPr/>
          </p:nvSpPr>
          <p:spPr>
            <a:xfrm>
              <a:off x="2602825" y="1544600"/>
              <a:ext cx="212550" cy="74900"/>
            </a:xfrm>
            <a:custGeom>
              <a:rect b="b" l="l" r="r" t="t"/>
              <a:pathLst>
                <a:path extrusionOk="0" h="2996" w="8502">
                  <a:moveTo>
                    <a:pt x="1331" y="1812"/>
                  </a:moveTo>
                  <a:cubicBezTo>
                    <a:pt x="1491" y="1812"/>
                    <a:pt x="1648" y="1883"/>
                    <a:pt x="1752" y="2016"/>
                  </a:cubicBezTo>
                  <a:cubicBezTo>
                    <a:pt x="1752" y="2019"/>
                    <a:pt x="1751" y="2023"/>
                    <a:pt x="1751" y="2026"/>
                  </a:cubicBezTo>
                  <a:cubicBezTo>
                    <a:pt x="1751" y="2291"/>
                    <a:pt x="1858" y="2532"/>
                    <a:pt x="2031" y="2706"/>
                  </a:cubicBezTo>
                  <a:lnTo>
                    <a:pt x="909" y="2706"/>
                  </a:lnTo>
                  <a:cubicBezTo>
                    <a:pt x="907" y="2685"/>
                    <a:pt x="898" y="2663"/>
                    <a:pt x="886" y="2644"/>
                  </a:cubicBezTo>
                  <a:cubicBezTo>
                    <a:pt x="723" y="2398"/>
                    <a:pt x="788" y="2066"/>
                    <a:pt x="1034" y="1902"/>
                  </a:cubicBezTo>
                  <a:cubicBezTo>
                    <a:pt x="1125" y="1841"/>
                    <a:pt x="1229" y="1812"/>
                    <a:pt x="1331" y="1812"/>
                  </a:cubicBezTo>
                  <a:close/>
                  <a:moveTo>
                    <a:pt x="7339" y="2271"/>
                  </a:moveTo>
                  <a:cubicBezTo>
                    <a:pt x="7400" y="2271"/>
                    <a:pt x="7462" y="2288"/>
                    <a:pt x="7517" y="2325"/>
                  </a:cubicBezTo>
                  <a:cubicBezTo>
                    <a:pt x="7645" y="2409"/>
                    <a:pt x="7691" y="2570"/>
                    <a:pt x="7640" y="2706"/>
                  </a:cubicBezTo>
                  <a:lnTo>
                    <a:pt x="6786" y="2706"/>
                  </a:lnTo>
                  <a:cubicBezTo>
                    <a:pt x="6883" y="2633"/>
                    <a:pt x="6969" y="2545"/>
                    <a:pt x="7041" y="2446"/>
                  </a:cubicBezTo>
                  <a:cubicBezTo>
                    <a:pt x="7052" y="2437"/>
                    <a:pt x="7063" y="2427"/>
                    <a:pt x="7071" y="2413"/>
                  </a:cubicBezTo>
                  <a:cubicBezTo>
                    <a:pt x="7133" y="2321"/>
                    <a:pt x="7235" y="2271"/>
                    <a:pt x="7339" y="2271"/>
                  </a:cubicBezTo>
                  <a:close/>
                  <a:moveTo>
                    <a:pt x="3540" y="1"/>
                  </a:moveTo>
                  <a:cubicBezTo>
                    <a:pt x="3460" y="1"/>
                    <a:pt x="3396" y="66"/>
                    <a:pt x="3396" y="145"/>
                  </a:cubicBezTo>
                  <a:lnTo>
                    <a:pt x="3396" y="2013"/>
                  </a:lnTo>
                  <a:cubicBezTo>
                    <a:pt x="3396" y="2386"/>
                    <a:pt x="3103" y="2698"/>
                    <a:pt x="2732" y="2706"/>
                  </a:cubicBezTo>
                  <a:cubicBezTo>
                    <a:pt x="2727" y="2707"/>
                    <a:pt x="2722" y="2707"/>
                    <a:pt x="2717" y="2707"/>
                  </a:cubicBezTo>
                  <a:cubicBezTo>
                    <a:pt x="2342" y="2707"/>
                    <a:pt x="2037" y="2402"/>
                    <a:pt x="2037" y="2028"/>
                  </a:cubicBezTo>
                  <a:cubicBezTo>
                    <a:pt x="2037" y="1653"/>
                    <a:pt x="2340" y="1350"/>
                    <a:pt x="2713" y="1348"/>
                  </a:cubicBezTo>
                  <a:cubicBezTo>
                    <a:pt x="2786" y="1347"/>
                    <a:pt x="2850" y="1295"/>
                    <a:pt x="2860" y="1224"/>
                  </a:cubicBezTo>
                  <a:cubicBezTo>
                    <a:pt x="2872" y="1135"/>
                    <a:pt x="2803" y="1059"/>
                    <a:pt x="2717" y="1059"/>
                  </a:cubicBezTo>
                  <a:cubicBezTo>
                    <a:pt x="2304" y="1059"/>
                    <a:pt x="1952" y="1318"/>
                    <a:pt x="1812" y="1681"/>
                  </a:cubicBezTo>
                  <a:cubicBezTo>
                    <a:pt x="1670" y="1578"/>
                    <a:pt x="1500" y="1524"/>
                    <a:pt x="1327" y="1524"/>
                  </a:cubicBezTo>
                  <a:cubicBezTo>
                    <a:pt x="1170" y="1524"/>
                    <a:pt x="1011" y="1569"/>
                    <a:pt x="871" y="1663"/>
                  </a:cubicBezTo>
                  <a:cubicBezTo>
                    <a:pt x="525" y="1893"/>
                    <a:pt x="411" y="2342"/>
                    <a:pt x="588" y="2706"/>
                  </a:cubicBezTo>
                  <a:lnTo>
                    <a:pt x="160" y="2706"/>
                  </a:lnTo>
                  <a:cubicBezTo>
                    <a:pt x="86" y="2706"/>
                    <a:pt x="19" y="2760"/>
                    <a:pt x="11" y="2833"/>
                  </a:cubicBezTo>
                  <a:cubicBezTo>
                    <a:pt x="1" y="2921"/>
                    <a:pt x="68" y="2995"/>
                    <a:pt x="154" y="2995"/>
                  </a:cubicBezTo>
                  <a:lnTo>
                    <a:pt x="8342" y="2995"/>
                  </a:lnTo>
                  <a:cubicBezTo>
                    <a:pt x="8416" y="2995"/>
                    <a:pt x="8482" y="2942"/>
                    <a:pt x="8491" y="2869"/>
                  </a:cubicBezTo>
                  <a:cubicBezTo>
                    <a:pt x="8501" y="2782"/>
                    <a:pt x="8434" y="2706"/>
                    <a:pt x="8347" y="2706"/>
                  </a:cubicBezTo>
                  <a:lnTo>
                    <a:pt x="7934" y="2706"/>
                  </a:lnTo>
                  <a:cubicBezTo>
                    <a:pt x="7948" y="2630"/>
                    <a:pt x="7948" y="2551"/>
                    <a:pt x="7932" y="2473"/>
                  </a:cubicBezTo>
                  <a:cubicBezTo>
                    <a:pt x="7900" y="2313"/>
                    <a:pt x="7808" y="2175"/>
                    <a:pt x="7673" y="2084"/>
                  </a:cubicBezTo>
                  <a:cubicBezTo>
                    <a:pt x="7568" y="2015"/>
                    <a:pt x="7450" y="1981"/>
                    <a:pt x="7334" y="1981"/>
                  </a:cubicBezTo>
                  <a:cubicBezTo>
                    <a:pt x="7303" y="1981"/>
                    <a:pt x="7272" y="1984"/>
                    <a:pt x="7241" y="1989"/>
                  </a:cubicBezTo>
                  <a:cubicBezTo>
                    <a:pt x="7258" y="1907"/>
                    <a:pt x="7267" y="1822"/>
                    <a:pt x="7267" y="1736"/>
                  </a:cubicBezTo>
                  <a:cubicBezTo>
                    <a:pt x="7267" y="1068"/>
                    <a:pt x="6726" y="524"/>
                    <a:pt x="6061" y="520"/>
                  </a:cubicBezTo>
                  <a:cubicBezTo>
                    <a:pt x="5991" y="520"/>
                    <a:pt x="5926" y="565"/>
                    <a:pt x="5913" y="634"/>
                  </a:cubicBezTo>
                  <a:cubicBezTo>
                    <a:pt x="5893" y="728"/>
                    <a:pt x="5964" y="810"/>
                    <a:pt x="6054" y="810"/>
                  </a:cubicBezTo>
                  <a:cubicBezTo>
                    <a:pt x="6588" y="810"/>
                    <a:pt x="7016" y="1265"/>
                    <a:pt x="6975" y="1808"/>
                  </a:cubicBezTo>
                  <a:cubicBezTo>
                    <a:pt x="6940" y="2259"/>
                    <a:pt x="6576" y="2624"/>
                    <a:pt x="6125" y="2658"/>
                  </a:cubicBezTo>
                  <a:cubicBezTo>
                    <a:pt x="6101" y="2660"/>
                    <a:pt x="6078" y="2661"/>
                    <a:pt x="6055" y="2661"/>
                  </a:cubicBezTo>
                  <a:cubicBezTo>
                    <a:pt x="5544" y="2661"/>
                    <a:pt x="5129" y="2246"/>
                    <a:pt x="5129" y="1736"/>
                  </a:cubicBezTo>
                  <a:lnTo>
                    <a:pt x="5129" y="205"/>
                  </a:lnTo>
                  <a:cubicBezTo>
                    <a:pt x="5129" y="131"/>
                    <a:pt x="5077" y="66"/>
                    <a:pt x="5003" y="56"/>
                  </a:cubicBezTo>
                  <a:cubicBezTo>
                    <a:pt x="4997" y="56"/>
                    <a:pt x="4991" y="55"/>
                    <a:pt x="4985" y="55"/>
                  </a:cubicBezTo>
                  <a:cubicBezTo>
                    <a:pt x="4906" y="55"/>
                    <a:pt x="4841" y="120"/>
                    <a:pt x="4841" y="200"/>
                  </a:cubicBezTo>
                  <a:lnTo>
                    <a:pt x="4841" y="1736"/>
                  </a:lnTo>
                  <a:cubicBezTo>
                    <a:pt x="4841" y="2132"/>
                    <a:pt x="5032" y="2484"/>
                    <a:pt x="5327" y="2706"/>
                  </a:cubicBezTo>
                  <a:lnTo>
                    <a:pt x="3406" y="2706"/>
                  </a:lnTo>
                  <a:cubicBezTo>
                    <a:pt x="3578" y="2532"/>
                    <a:pt x="3685" y="2292"/>
                    <a:pt x="3685" y="2027"/>
                  </a:cubicBezTo>
                  <a:lnTo>
                    <a:pt x="3685" y="151"/>
                  </a:lnTo>
                  <a:cubicBezTo>
                    <a:pt x="3685" y="77"/>
                    <a:pt x="3632" y="10"/>
                    <a:pt x="3559" y="2"/>
                  </a:cubicBezTo>
                  <a:cubicBezTo>
                    <a:pt x="3552" y="1"/>
                    <a:pt x="3546" y="1"/>
                    <a:pt x="3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2" name="Google Shape;2692;p88"/>
          <p:cNvGrpSpPr/>
          <p:nvPr/>
        </p:nvGrpSpPr>
        <p:grpSpPr>
          <a:xfrm>
            <a:off x="1816619" y="1303796"/>
            <a:ext cx="175606" cy="277827"/>
            <a:chOff x="2125500" y="1372725"/>
            <a:chExt cx="155900" cy="246650"/>
          </a:xfrm>
        </p:grpSpPr>
        <p:sp>
          <p:nvSpPr>
            <p:cNvPr id="2693" name="Google Shape;2693;p88"/>
            <p:cNvSpPr/>
            <p:nvPr/>
          </p:nvSpPr>
          <p:spPr>
            <a:xfrm>
              <a:off x="2125500" y="1372725"/>
              <a:ext cx="155900" cy="246650"/>
            </a:xfrm>
            <a:custGeom>
              <a:rect b="b" l="l" r="r" t="t"/>
              <a:pathLst>
                <a:path extrusionOk="0" h="9866" w="6236">
                  <a:moveTo>
                    <a:pt x="5341" y="290"/>
                  </a:moveTo>
                  <a:cubicBezTo>
                    <a:pt x="5505" y="290"/>
                    <a:pt x="5640" y="423"/>
                    <a:pt x="5640" y="589"/>
                  </a:cubicBezTo>
                  <a:lnTo>
                    <a:pt x="5640" y="3246"/>
                  </a:lnTo>
                  <a:cubicBezTo>
                    <a:pt x="5640" y="3412"/>
                    <a:pt x="5506" y="3546"/>
                    <a:pt x="5341" y="3546"/>
                  </a:cubicBezTo>
                  <a:lnTo>
                    <a:pt x="3672" y="3546"/>
                  </a:lnTo>
                  <a:cubicBezTo>
                    <a:pt x="3616" y="3546"/>
                    <a:pt x="3564" y="3567"/>
                    <a:pt x="3525" y="3607"/>
                  </a:cubicBezTo>
                  <a:lnTo>
                    <a:pt x="3013" y="4119"/>
                  </a:lnTo>
                  <a:lnTo>
                    <a:pt x="2617" y="3722"/>
                  </a:lnTo>
                  <a:lnTo>
                    <a:pt x="2615" y="3720"/>
                  </a:lnTo>
                  <a:lnTo>
                    <a:pt x="2503" y="3607"/>
                  </a:lnTo>
                  <a:cubicBezTo>
                    <a:pt x="2464" y="3567"/>
                    <a:pt x="2411" y="3546"/>
                    <a:pt x="2355" y="3546"/>
                  </a:cubicBezTo>
                  <a:lnTo>
                    <a:pt x="910" y="3546"/>
                  </a:lnTo>
                  <a:cubicBezTo>
                    <a:pt x="746" y="3546"/>
                    <a:pt x="612" y="3411"/>
                    <a:pt x="612" y="3246"/>
                  </a:cubicBezTo>
                  <a:lnTo>
                    <a:pt x="612" y="589"/>
                  </a:lnTo>
                  <a:cubicBezTo>
                    <a:pt x="612" y="423"/>
                    <a:pt x="746" y="290"/>
                    <a:pt x="910" y="290"/>
                  </a:cubicBezTo>
                  <a:close/>
                  <a:moveTo>
                    <a:pt x="3106" y="4952"/>
                  </a:moveTo>
                  <a:cubicBezTo>
                    <a:pt x="3292" y="4952"/>
                    <a:pt x="3443" y="5103"/>
                    <a:pt x="3443" y="5290"/>
                  </a:cubicBezTo>
                  <a:lnTo>
                    <a:pt x="3443" y="6103"/>
                  </a:lnTo>
                  <a:lnTo>
                    <a:pt x="3410" y="6257"/>
                  </a:lnTo>
                  <a:cubicBezTo>
                    <a:pt x="3397" y="6321"/>
                    <a:pt x="3425" y="6389"/>
                    <a:pt x="3482" y="6420"/>
                  </a:cubicBezTo>
                  <a:cubicBezTo>
                    <a:pt x="3506" y="6431"/>
                    <a:pt x="3530" y="6437"/>
                    <a:pt x="3552" y="6437"/>
                  </a:cubicBezTo>
                  <a:cubicBezTo>
                    <a:pt x="3620" y="6437"/>
                    <a:pt x="3681" y="6390"/>
                    <a:pt x="3696" y="6323"/>
                  </a:cubicBezTo>
                  <a:lnTo>
                    <a:pt x="3709" y="6262"/>
                  </a:lnTo>
                  <a:lnTo>
                    <a:pt x="4439" y="6262"/>
                  </a:lnTo>
                  <a:cubicBezTo>
                    <a:pt x="4525" y="6262"/>
                    <a:pt x="4604" y="6302"/>
                    <a:pt x="4656" y="6372"/>
                  </a:cubicBezTo>
                  <a:cubicBezTo>
                    <a:pt x="4707" y="6441"/>
                    <a:pt x="4723" y="6529"/>
                    <a:pt x="4697" y="6611"/>
                  </a:cubicBezTo>
                  <a:lnTo>
                    <a:pt x="4372" y="7687"/>
                  </a:lnTo>
                  <a:cubicBezTo>
                    <a:pt x="4315" y="7871"/>
                    <a:pt x="4149" y="7996"/>
                    <a:pt x="3956" y="7996"/>
                  </a:cubicBezTo>
                  <a:lnTo>
                    <a:pt x="2326" y="7996"/>
                  </a:lnTo>
                  <a:lnTo>
                    <a:pt x="2326" y="6515"/>
                  </a:lnTo>
                  <a:cubicBezTo>
                    <a:pt x="2353" y="6511"/>
                    <a:pt x="2380" y="6497"/>
                    <a:pt x="2401" y="6477"/>
                  </a:cubicBezTo>
                  <a:lnTo>
                    <a:pt x="2851" y="6045"/>
                  </a:lnTo>
                  <a:cubicBezTo>
                    <a:pt x="3007" y="5896"/>
                    <a:pt x="3097" y="5686"/>
                    <a:pt x="3097" y="5469"/>
                  </a:cubicBezTo>
                  <a:lnTo>
                    <a:pt x="3097" y="4952"/>
                  </a:lnTo>
                  <a:close/>
                  <a:moveTo>
                    <a:pt x="910" y="1"/>
                  </a:moveTo>
                  <a:cubicBezTo>
                    <a:pt x="585" y="1"/>
                    <a:pt x="323" y="264"/>
                    <a:pt x="323" y="589"/>
                  </a:cubicBezTo>
                  <a:lnTo>
                    <a:pt x="323" y="3246"/>
                  </a:lnTo>
                  <a:cubicBezTo>
                    <a:pt x="323" y="3571"/>
                    <a:pt x="586" y="3835"/>
                    <a:pt x="910" y="3835"/>
                  </a:cubicBezTo>
                  <a:lnTo>
                    <a:pt x="1972" y="3835"/>
                  </a:lnTo>
                  <a:cubicBezTo>
                    <a:pt x="1483" y="4028"/>
                    <a:pt x="1046" y="4346"/>
                    <a:pt x="709" y="4757"/>
                  </a:cubicBezTo>
                  <a:cubicBezTo>
                    <a:pt x="386" y="5150"/>
                    <a:pt x="166" y="5617"/>
                    <a:pt x="64" y="6112"/>
                  </a:cubicBezTo>
                  <a:cubicBezTo>
                    <a:pt x="61" y="6121"/>
                    <a:pt x="59" y="6131"/>
                    <a:pt x="58" y="6142"/>
                  </a:cubicBezTo>
                  <a:cubicBezTo>
                    <a:pt x="20" y="6339"/>
                    <a:pt x="0" y="6539"/>
                    <a:pt x="0" y="6741"/>
                  </a:cubicBezTo>
                  <a:cubicBezTo>
                    <a:pt x="0" y="8464"/>
                    <a:pt x="1399" y="9865"/>
                    <a:pt x="3117" y="9865"/>
                  </a:cubicBezTo>
                  <a:cubicBezTo>
                    <a:pt x="4837" y="9865"/>
                    <a:pt x="6235" y="8464"/>
                    <a:pt x="6235" y="6741"/>
                  </a:cubicBezTo>
                  <a:cubicBezTo>
                    <a:pt x="6235" y="5599"/>
                    <a:pt x="5614" y="4549"/>
                    <a:pt x="4615" y="3999"/>
                  </a:cubicBezTo>
                  <a:cubicBezTo>
                    <a:pt x="4593" y="3987"/>
                    <a:pt x="4570" y="3982"/>
                    <a:pt x="4546" y="3982"/>
                  </a:cubicBezTo>
                  <a:cubicBezTo>
                    <a:pt x="4495" y="3982"/>
                    <a:pt x="4445" y="4009"/>
                    <a:pt x="4419" y="4057"/>
                  </a:cubicBezTo>
                  <a:cubicBezTo>
                    <a:pt x="4381" y="4127"/>
                    <a:pt x="4407" y="4214"/>
                    <a:pt x="4477" y="4253"/>
                  </a:cubicBezTo>
                  <a:cubicBezTo>
                    <a:pt x="5384" y="4752"/>
                    <a:pt x="5947" y="5705"/>
                    <a:pt x="5947" y="6741"/>
                  </a:cubicBezTo>
                  <a:cubicBezTo>
                    <a:pt x="5947" y="8305"/>
                    <a:pt x="4678" y="9577"/>
                    <a:pt x="3118" y="9577"/>
                  </a:cubicBezTo>
                  <a:cubicBezTo>
                    <a:pt x="1557" y="9577"/>
                    <a:pt x="288" y="8305"/>
                    <a:pt x="288" y="6741"/>
                  </a:cubicBezTo>
                  <a:cubicBezTo>
                    <a:pt x="288" y="6593"/>
                    <a:pt x="299" y="6446"/>
                    <a:pt x="323" y="6301"/>
                  </a:cubicBezTo>
                  <a:lnTo>
                    <a:pt x="2037" y="6301"/>
                  </a:lnTo>
                  <a:lnTo>
                    <a:pt x="2037" y="8169"/>
                  </a:lnTo>
                  <a:lnTo>
                    <a:pt x="1273" y="8188"/>
                  </a:lnTo>
                  <a:lnTo>
                    <a:pt x="1268" y="8188"/>
                  </a:lnTo>
                  <a:cubicBezTo>
                    <a:pt x="1211" y="8188"/>
                    <a:pt x="1157" y="8224"/>
                    <a:pt x="1140" y="8280"/>
                  </a:cubicBezTo>
                  <a:cubicBezTo>
                    <a:pt x="1110" y="8372"/>
                    <a:pt x="1179" y="8457"/>
                    <a:pt x="1267" y="8458"/>
                  </a:cubicBezTo>
                  <a:lnTo>
                    <a:pt x="2037" y="8463"/>
                  </a:lnTo>
                  <a:cubicBezTo>
                    <a:pt x="2167" y="8463"/>
                    <a:pt x="2276" y="8380"/>
                    <a:pt x="2318" y="8265"/>
                  </a:cubicBezTo>
                  <a:lnTo>
                    <a:pt x="3957" y="8265"/>
                  </a:lnTo>
                  <a:cubicBezTo>
                    <a:pt x="4276" y="8265"/>
                    <a:pt x="4553" y="8060"/>
                    <a:pt x="4645" y="7756"/>
                  </a:cubicBezTo>
                  <a:lnTo>
                    <a:pt x="4968" y="6691"/>
                  </a:lnTo>
                  <a:cubicBezTo>
                    <a:pt x="5021" y="6520"/>
                    <a:pt x="4989" y="6341"/>
                    <a:pt x="4883" y="6198"/>
                  </a:cubicBezTo>
                  <a:cubicBezTo>
                    <a:pt x="4777" y="6055"/>
                    <a:pt x="4615" y="5973"/>
                    <a:pt x="4437" y="5973"/>
                  </a:cubicBezTo>
                  <a:lnTo>
                    <a:pt x="3732" y="5973"/>
                  </a:lnTo>
                  <a:lnTo>
                    <a:pt x="3732" y="5290"/>
                  </a:lnTo>
                  <a:cubicBezTo>
                    <a:pt x="3732" y="4943"/>
                    <a:pt x="3451" y="4663"/>
                    <a:pt x="3106" y="4663"/>
                  </a:cubicBezTo>
                  <a:lnTo>
                    <a:pt x="3024" y="4663"/>
                  </a:lnTo>
                  <a:cubicBezTo>
                    <a:pt x="2904" y="4663"/>
                    <a:pt x="2808" y="4759"/>
                    <a:pt x="2808" y="4879"/>
                  </a:cubicBezTo>
                  <a:lnTo>
                    <a:pt x="2808" y="5481"/>
                  </a:lnTo>
                  <a:cubicBezTo>
                    <a:pt x="2808" y="5618"/>
                    <a:pt x="2751" y="5751"/>
                    <a:pt x="2652" y="5845"/>
                  </a:cubicBezTo>
                  <a:lnTo>
                    <a:pt x="2303" y="6178"/>
                  </a:lnTo>
                  <a:cubicBezTo>
                    <a:pt x="2259" y="6080"/>
                    <a:pt x="2160" y="6011"/>
                    <a:pt x="2045" y="6011"/>
                  </a:cubicBezTo>
                  <a:lnTo>
                    <a:pt x="382" y="6011"/>
                  </a:lnTo>
                  <a:cubicBezTo>
                    <a:pt x="486" y="5621"/>
                    <a:pt x="672" y="5255"/>
                    <a:pt x="931" y="4940"/>
                  </a:cubicBezTo>
                  <a:cubicBezTo>
                    <a:pt x="1325" y="4462"/>
                    <a:pt x="1868" y="4124"/>
                    <a:pt x="2466" y="3982"/>
                  </a:cubicBezTo>
                  <a:lnTo>
                    <a:pt x="2862" y="4378"/>
                  </a:lnTo>
                  <a:cubicBezTo>
                    <a:pt x="2903" y="4418"/>
                    <a:pt x="2957" y="4438"/>
                    <a:pt x="3010" y="4438"/>
                  </a:cubicBezTo>
                  <a:cubicBezTo>
                    <a:pt x="3064" y="4438"/>
                    <a:pt x="3117" y="4419"/>
                    <a:pt x="3157" y="4378"/>
                  </a:cubicBezTo>
                  <a:lnTo>
                    <a:pt x="3701" y="3835"/>
                  </a:lnTo>
                  <a:lnTo>
                    <a:pt x="5341" y="3835"/>
                  </a:lnTo>
                  <a:cubicBezTo>
                    <a:pt x="5665" y="3835"/>
                    <a:pt x="5928" y="3571"/>
                    <a:pt x="5928" y="3246"/>
                  </a:cubicBezTo>
                  <a:lnTo>
                    <a:pt x="5928" y="589"/>
                  </a:lnTo>
                  <a:cubicBezTo>
                    <a:pt x="5928" y="264"/>
                    <a:pt x="5665" y="1"/>
                    <a:pt x="53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8"/>
            <p:cNvSpPr/>
            <p:nvPr/>
          </p:nvSpPr>
          <p:spPr>
            <a:xfrm>
              <a:off x="2175150" y="1396500"/>
              <a:ext cx="56850" cy="49275"/>
            </a:xfrm>
            <a:custGeom>
              <a:rect b="b" l="l" r="r" t="t"/>
              <a:pathLst>
                <a:path extrusionOk="0" h="1971" w="2274">
                  <a:moveTo>
                    <a:pt x="680" y="290"/>
                  </a:moveTo>
                  <a:cubicBezTo>
                    <a:pt x="779" y="290"/>
                    <a:pt x="876" y="327"/>
                    <a:pt x="951" y="402"/>
                  </a:cubicBezTo>
                  <a:lnTo>
                    <a:pt x="1035" y="486"/>
                  </a:lnTo>
                  <a:cubicBezTo>
                    <a:pt x="1063" y="515"/>
                    <a:pt x="1100" y="529"/>
                    <a:pt x="1137" y="529"/>
                  </a:cubicBezTo>
                  <a:cubicBezTo>
                    <a:pt x="1174" y="529"/>
                    <a:pt x="1211" y="515"/>
                    <a:pt x="1239" y="486"/>
                  </a:cubicBezTo>
                  <a:lnTo>
                    <a:pt x="1323" y="402"/>
                  </a:lnTo>
                  <a:cubicBezTo>
                    <a:pt x="1398" y="328"/>
                    <a:pt x="1496" y="290"/>
                    <a:pt x="1594" y="290"/>
                  </a:cubicBezTo>
                  <a:cubicBezTo>
                    <a:pt x="1692" y="290"/>
                    <a:pt x="1790" y="328"/>
                    <a:pt x="1866" y="402"/>
                  </a:cubicBezTo>
                  <a:lnTo>
                    <a:pt x="1873" y="409"/>
                  </a:lnTo>
                  <a:cubicBezTo>
                    <a:pt x="1945" y="481"/>
                    <a:pt x="1985" y="578"/>
                    <a:pt x="1985" y="680"/>
                  </a:cubicBezTo>
                  <a:cubicBezTo>
                    <a:pt x="1985" y="783"/>
                    <a:pt x="1945" y="879"/>
                    <a:pt x="1873" y="951"/>
                  </a:cubicBezTo>
                  <a:lnTo>
                    <a:pt x="1146" y="1678"/>
                  </a:lnTo>
                  <a:cubicBezTo>
                    <a:pt x="1143" y="1680"/>
                    <a:pt x="1140" y="1681"/>
                    <a:pt x="1137" y="1681"/>
                  </a:cubicBezTo>
                  <a:cubicBezTo>
                    <a:pt x="1134" y="1681"/>
                    <a:pt x="1131" y="1680"/>
                    <a:pt x="1128" y="1678"/>
                  </a:cubicBezTo>
                  <a:lnTo>
                    <a:pt x="401" y="951"/>
                  </a:lnTo>
                  <a:cubicBezTo>
                    <a:pt x="329" y="879"/>
                    <a:pt x="289" y="783"/>
                    <a:pt x="289" y="681"/>
                  </a:cubicBezTo>
                  <a:cubicBezTo>
                    <a:pt x="289" y="578"/>
                    <a:pt x="329" y="482"/>
                    <a:pt x="401" y="410"/>
                  </a:cubicBezTo>
                  <a:lnTo>
                    <a:pt x="409" y="402"/>
                  </a:lnTo>
                  <a:cubicBezTo>
                    <a:pt x="483" y="327"/>
                    <a:pt x="582" y="290"/>
                    <a:pt x="680" y="290"/>
                  </a:cubicBezTo>
                  <a:close/>
                  <a:moveTo>
                    <a:pt x="1594" y="1"/>
                  </a:moveTo>
                  <a:cubicBezTo>
                    <a:pt x="1430" y="1"/>
                    <a:pt x="1265" y="61"/>
                    <a:pt x="1136" y="180"/>
                  </a:cubicBezTo>
                  <a:cubicBezTo>
                    <a:pt x="1008" y="61"/>
                    <a:pt x="843" y="1"/>
                    <a:pt x="679" y="1"/>
                  </a:cubicBezTo>
                  <a:cubicBezTo>
                    <a:pt x="507" y="1"/>
                    <a:pt x="336" y="67"/>
                    <a:pt x="205" y="198"/>
                  </a:cubicBezTo>
                  <a:lnTo>
                    <a:pt x="197" y="206"/>
                  </a:lnTo>
                  <a:cubicBezTo>
                    <a:pt x="70" y="332"/>
                    <a:pt x="0" y="501"/>
                    <a:pt x="0" y="681"/>
                  </a:cubicBezTo>
                  <a:cubicBezTo>
                    <a:pt x="0" y="860"/>
                    <a:pt x="70" y="1028"/>
                    <a:pt x="197" y="1156"/>
                  </a:cubicBezTo>
                  <a:lnTo>
                    <a:pt x="924" y="1882"/>
                  </a:lnTo>
                  <a:cubicBezTo>
                    <a:pt x="983" y="1942"/>
                    <a:pt x="1060" y="1970"/>
                    <a:pt x="1136" y="1970"/>
                  </a:cubicBezTo>
                  <a:cubicBezTo>
                    <a:pt x="1214" y="1970"/>
                    <a:pt x="1291" y="1941"/>
                    <a:pt x="1349" y="1882"/>
                  </a:cubicBezTo>
                  <a:lnTo>
                    <a:pt x="2076" y="1156"/>
                  </a:lnTo>
                  <a:cubicBezTo>
                    <a:pt x="2204" y="1028"/>
                    <a:pt x="2274" y="860"/>
                    <a:pt x="2274" y="680"/>
                  </a:cubicBezTo>
                  <a:cubicBezTo>
                    <a:pt x="2274" y="501"/>
                    <a:pt x="2204" y="331"/>
                    <a:pt x="2076" y="205"/>
                  </a:cubicBezTo>
                  <a:lnTo>
                    <a:pt x="2070" y="198"/>
                  </a:lnTo>
                  <a:cubicBezTo>
                    <a:pt x="1939" y="66"/>
                    <a:pt x="1766" y="1"/>
                    <a:pt x="15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5" name="Google Shape;2695;p88"/>
          <p:cNvGrpSpPr/>
          <p:nvPr/>
        </p:nvGrpSpPr>
        <p:grpSpPr>
          <a:xfrm>
            <a:off x="1003538" y="1304080"/>
            <a:ext cx="277827" cy="277235"/>
            <a:chOff x="1554050" y="1373000"/>
            <a:chExt cx="246650" cy="246125"/>
          </a:xfrm>
        </p:grpSpPr>
        <p:sp>
          <p:nvSpPr>
            <p:cNvPr id="2696" name="Google Shape;2696;p88"/>
            <p:cNvSpPr/>
            <p:nvPr/>
          </p:nvSpPr>
          <p:spPr>
            <a:xfrm>
              <a:off x="1554050" y="1373000"/>
              <a:ext cx="246650" cy="246125"/>
            </a:xfrm>
            <a:custGeom>
              <a:rect b="b" l="l" r="r" t="t"/>
              <a:pathLst>
                <a:path extrusionOk="0" h="9845" w="9866">
                  <a:moveTo>
                    <a:pt x="7913" y="289"/>
                  </a:moveTo>
                  <a:cubicBezTo>
                    <a:pt x="8797" y="289"/>
                    <a:pt x="9528" y="995"/>
                    <a:pt x="9553" y="1882"/>
                  </a:cubicBezTo>
                  <a:cubicBezTo>
                    <a:pt x="9579" y="2787"/>
                    <a:pt x="8865" y="3543"/>
                    <a:pt x="7960" y="3570"/>
                  </a:cubicBezTo>
                  <a:cubicBezTo>
                    <a:pt x="7944" y="3570"/>
                    <a:pt x="7928" y="3570"/>
                    <a:pt x="7912" y="3570"/>
                  </a:cubicBezTo>
                  <a:cubicBezTo>
                    <a:pt x="7030" y="3570"/>
                    <a:pt x="6298" y="2865"/>
                    <a:pt x="6273" y="1977"/>
                  </a:cubicBezTo>
                  <a:cubicBezTo>
                    <a:pt x="6247" y="1073"/>
                    <a:pt x="6962" y="316"/>
                    <a:pt x="7866" y="290"/>
                  </a:cubicBezTo>
                  <a:cubicBezTo>
                    <a:pt x="7882" y="289"/>
                    <a:pt x="7898" y="289"/>
                    <a:pt x="7913" y="289"/>
                  </a:cubicBezTo>
                  <a:close/>
                  <a:moveTo>
                    <a:pt x="1930" y="289"/>
                  </a:moveTo>
                  <a:cubicBezTo>
                    <a:pt x="2835" y="289"/>
                    <a:pt x="3570" y="1024"/>
                    <a:pt x="3570" y="1929"/>
                  </a:cubicBezTo>
                  <a:cubicBezTo>
                    <a:pt x="3570" y="2140"/>
                    <a:pt x="3531" y="2346"/>
                    <a:pt x="3453" y="2539"/>
                  </a:cubicBezTo>
                  <a:cubicBezTo>
                    <a:pt x="3424" y="2613"/>
                    <a:pt x="3459" y="2698"/>
                    <a:pt x="3533" y="2727"/>
                  </a:cubicBezTo>
                  <a:cubicBezTo>
                    <a:pt x="3551" y="2735"/>
                    <a:pt x="3569" y="2738"/>
                    <a:pt x="3587" y="2738"/>
                  </a:cubicBezTo>
                  <a:cubicBezTo>
                    <a:pt x="3644" y="2738"/>
                    <a:pt x="3699" y="2704"/>
                    <a:pt x="3722" y="2647"/>
                  </a:cubicBezTo>
                  <a:cubicBezTo>
                    <a:pt x="3813" y="2419"/>
                    <a:pt x="3859" y="2177"/>
                    <a:pt x="3859" y="1929"/>
                  </a:cubicBezTo>
                  <a:cubicBezTo>
                    <a:pt x="3859" y="1792"/>
                    <a:pt x="3844" y="1657"/>
                    <a:pt x="3817" y="1526"/>
                  </a:cubicBezTo>
                  <a:cubicBezTo>
                    <a:pt x="4172" y="1411"/>
                    <a:pt x="4543" y="1352"/>
                    <a:pt x="4922" y="1352"/>
                  </a:cubicBezTo>
                  <a:cubicBezTo>
                    <a:pt x="5300" y="1352"/>
                    <a:pt x="5671" y="1411"/>
                    <a:pt x="6026" y="1526"/>
                  </a:cubicBezTo>
                  <a:cubicBezTo>
                    <a:pt x="5995" y="1674"/>
                    <a:pt x="5981" y="1828"/>
                    <a:pt x="5985" y="1985"/>
                  </a:cubicBezTo>
                  <a:cubicBezTo>
                    <a:pt x="6015" y="3029"/>
                    <a:pt x="6875" y="3859"/>
                    <a:pt x="7912" y="3859"/>
                  </a:cubicBezTo>
                  <a:cubicBezTo>
                    <a:pt x="7931" y="3859"/>
                    <a:pt x="7949" y="3858"/>
                    <a:pt x="7968" y="3858"/>
                  </a:cubicBezTo>
                  <a:cubicBezTo>
                    <a:pt x="8087" y="3854"/>
                    <a:pt x="8203" y="3840"/>
                    <a:pt x="8315" y="3815"/>
                  </a:cubicBezTo>
                  <a:cubicBezTo>
                    <a:pt x="8432" y="4171"/>
                    <a:pt x="8490" y="4543"/>
                    <a:pt x="8490" y="4921"/>
                  </a:cubicBezTo>
                  <a:cubicBezTo>
                    <a:pt x="8490" y="5301"/>
                    <a:pt x="8432" y="5672"/>
                    <a:pt x="8314" y="6029"/>
                  </a:cubicBezTo>
                  <a:cubicBezTo>
                    <a:pt x="8185" y="6001"/>
                    <a:pt x="8051" y="5986"/>
                    <a:pt x="7913" y="5986"/>
                  </a:cubicBezTo>
                  <a:cubicBezTo>
                    <a:pt x="6850" y="5986"/>
                    <a:pt x="5984" y="6852"/>
                    <a:pt x="5984" y="7916"/>
                  </a:cubicBezTo>
                  <a:cubicBezTo>
                    <a:pt x="5984" y="8052"/>
                    <a:pt x="5998" y="8185"/>
                    <a:pt x="6026" y="8315"/>
                  </a:cubicBezTo>
                  <a:cubicBezTo>
                    <a:pt x="5670" y="8431"/>
                    <a:pt x="5300" y="8490"/>
                    <a:pt x="4922" y="8490"/>
                  </a:cubicBezTo>
                  <a:cubicBezTo>
                    <a:pt x="4544" y="8490"/>
                    <a:pt x="4173" y="8431"/>
                    <a:pt x="3817" y="8315"/>
                  </a:cubicBezTo>
                  <a:cubicBezTo>
                    <a:pt x="3845" y="8186"/>
                    <a:pt x="3859" y="8053"/>
                    <a:pt x="3859" y="7916"/>
                  </a:cubicBezTo>
                  <a:cubicBezTo>
                    <a:pt x="3859" y="6852"/>
                    <a:pt x="2994" y="5986"/>
                    <a:pt x="1930" y="5986"/>
                  </a:cubicBezTo>
                  <a:cubicBezTo>
                    <a:pt x="1792" y="5986"/>
                    <a:pt x="1657" y="6001"/>
                    <a:pt x="1529" y="6029"/>
                  </a:cubicBezTo>
                  <a:cubicBezTo>
                    <a:pt x="1412" y="5673"/>
                    <a:pt x="1353" y="5301"/>
                    <a:pt x="1353" y="4921"/>
                  </a:cubicBezTo>
                  <a:cubicBezTo>
                    <a:pt x="1353" y="4543"/>
                    <a:pt x="1412" y="4171"/>
                    <a:pt x="1527" y="3815"/>
                  </a:cubicBezTo>
                  <a:cubicBezTo>
                    <a:pt x="1657" y="3843"/>
                    <a:pt x="1792" y="3859"/>
                    <a:pt x="1930" y="3859"/>
                  </a:cubicBezTo>
                  <a:cubicBezTo>
                    <a:pt x="2424" y="3859"/>
                    <a:pt x="2894" y="3673"/>
                    <a:pt x="3253" y="3333"/>
                  </a:cubicBezTo>
                  <a:cubicBezTo>
                    <a:pt x="3311" y="3279"/>
                    <a:pt x="3313" y="3188"/>
                    <a:pt x="3259" y="3130"/>
                  </a:cubicBezTo>
                  <a:cubicBezTo>
                    <a:pt x="3230" y="3100"/>
                    <a:pt x="3192" y="3084"/>
                    <a:pt x="3153" y="3084"/>
                  </a:cubicBezTo>
                  <a:cubicBezTo>
                    <a:pt x="3118" y="3084"/>
                    <a:pt x="3083" y="3097"/>
                    <a:pt x="3055" y="3123"/>
                  </a:cubicBezTo>
                  <a:cubicBezTo>
                    <a:pt x="2750" y="3411"/>
                    <a:pt x="2351" y="3570"/>
                    <a:pt x="1930" y="3570"/>
                  </a:cubicBezTo>
                  <a:cubicBezTo>
                    <a:pt x="1026" y="3570"/>
                    <a:pt x="290" y="2834"/>
                    <a:pt x="290" y="1929"/>
                  </a:cubicBezTo>
                  <a:cubicBezTo>
                    <a:pt x="290" y="1024"/>
                    <a:pt x="1026" y="289"/>
                    <a:pt x="1930" y="289"/>
                  </a:cubicBezTo>
                  <a:close/>
                  <a:moveTo>
                    <a:pt x="1930" y="6275"/>
                  </a:moveTo>
                  <a:cubicBezTo>
                    <a:pt x="2835" y="6275"/>
                    <a:pt x="3570" y="7011"/>
                    <a:pt x="3570" y="7916"/>
                  </a:cubicBezTo>
                  <a:cubicBezTo>
                    <a:pt x="3570" y="8820"/>
                    <a:pt x="2835" y="9556"/>
                    <a:pt x="1930" y="9556"/>
                  </a:cubicBezTo>
                  <a:cubicBezTo>
                    <a:pt x="1026" y="9556"/>
                    <a:pt x="290" y="8820"/>
                    <a:pt x="290" y="7916"/>
                  </a:cubicBezTo>
                  <a:cubicBezTo>
                    <a:pt x="290" y="7011"/>
                    <a:pt x="1026" y="6275"/>
                    <a:pt x="1930" y="6275"/>
                  </a:cubicBezTo>
                  <a:close/>
                  <a:moveTo>
                    <a:pt x="7913" y="0"/>
                  </a:moveTo>
                  <a:cubicBezTo>
                    <a:pt x="7894" y="0"/>
                    <a:pt x="7876" y="1"/>
                    <a:pt x="7858" y="1"/>
                  </a:cubicBezTo>
                  <a:cubicBezTo>
                    <a:pt x="7054" y="25"/>
                    <a:pt x="6377" y="540"/>
                    <a:pt x="6108" y="1250"/>
                  </a:cubicBezTo>
                  <a:cubicBezTo>
                    <a:pt x="5726" y="1126"/>
                    <a:pt x="5328" y="1063"/>
                    <a:pt x="4922" y="1063"/>
                  </a:cubicBezTo>
                  <a:cubicBezTo>
                    <a:pt x="4516" y="1063"/>
                    <a:pt x="4117" y="1126"/>
                    <a:pt x="3736" y="1250"/>
                  </a:cubicBezTo>
                  <a:cubicBezTo>
                    <a:pt x="3460" y="520"/>
                    <a:pt x="2755" y="1"/>
                    <a:pt x="1930" y="1"/>
                  </a:cubicBezTo>
                  <a:cubicBezTo>
                    <a:pt x="867" y="1"/>
                    <a:pt x="2" y="866"/>
                    <a:pt x="2" y="1929"/>
                  </a:cubicBezTo>
                  <a:cubicBezTo>
                    <a:pt x="2" y="2754"/>
                    <a:pt x="521" y="3459"/>
                    <a:pt x="1250" y="3734"/>
                  </a:cubicBezTo>
                  <a:cubicBezTo>
                    <a:pt x="1127" y="4117"/>
                    <a:pt x="1064" y="4515"/>
                    <a:pt x="1064" y="4921"/>
                  </a:cubicBezTo>
                  <a:cubicBezTo>
                    <a:pt x="1064" y="5328"/>
                    <a:pt x="1128" y="5727"/>
                    <a:pt x="1251" y="6110"/>
                  </a:cubicBezTo>
                  <a:cubicBezTo>
                    <a:pt x="522" y="6385"/>
                    <a:pt x="1" y="7091"/>
                    <a:pt x="1" y="7916"/>
                  </a:cubicBezTo>
                  <a:cubicBezTo>
                    <a:pt x="1" y="8979"/>
                    <a:pt x="867" y="9844"/>
                    <a:pt x="1930" y="9844"/>
                  </a:cubicBezTo>
                  <a:cubicBezTo>
                    <a:pt x="2756" y="9844"/>
                    <a:pt x="3462" y="9323"/>
                    <a:pt x="3737" y="8592"/>
                  </a:cubicBezTo>
                  <a:cubicBezTo>
                    <a:pt x="4118" y="8715"/>
                    <a:pt x="4516" y="8778"/>
                    <a:pt x="4922" y="8778"/>
                  </a:cubicBezTo>
                  <a:cubicBezTo>
                    <a:pt x="5327" y="8778"/>
                    <a:pt x="5725" y="8715"/>
                    <a:pt x="6106" y="8592"/>
                  </a:cubicBezTo>
                  <a:cubicBezTo>
                    <a:pt x="6195" y="8828"/>
                    <a:pt x="6329" y="9046"/>
                    <a:pt x="6505" y="9234"/>
                  </a:cubicBezTo>
                  <a:cubicBezTo>
                    <a:pt x="6533" y="9264"/>
                    <a:pt x="6571" y="9279"/>
                    <a:pt x="6610" y="9279"/>
                  </a:cubicBezTo>
                  <a:cubicBezTo>
                    <a:pt x="6645" y="9279"/>
                    <a:pt x="6681" y="9266"/>
                    <a:pt x="6709" y="9240"/>
                  </a:cubicBezTo>
                  <a:cubicBezTo>
                    <a:pt x="6767" y="9186"/>
                    <a:pt x="6770" y="9094"/>
                    <a:pt x="6715" y="9037"/>
                  </a:cubicBezTo>
                  <a:cubicBezTo>
                    <a:pt x="6430" y="8731"/>
                    <a:pt x="6273" y="8333"/>
                    <a:pt x="6273" y="7916"/>
                  </a:cubicBezTo>
                  <a:cubicBezTo>
                    <a:pt x="6273" y="7011"/>
                    <a:pt x="7008" y="6274"/>
                    <a:pt x="7913" y="6274"/>
                  </a:cubicBezTo>
                  <a:cubicBezTo>
                    <a:pt x="8818" y="6274"/>
                    <a:pt x="9554" y="7011"/>
                    <a:pt x="9554" y="7916"/>
                  </a:cubicBezTo>
                  <a:cubicBezTo>
                    <a:pt x="9554" y="8820"/>
                    <a:pt x="8818" y="9556"/>
                    <a:pt x="7913" y="9556"/>
                  </a:cubicBezTo>
                  <a:cubicBezTo>
                    <a:pt x="7675" y="9556"/>
                    <a:pt x="7445" y="9506"/>
                    <a:pt x="7230" y="9407"/>
                  </a:cubicBezTo>
                  <a:cubicBezTo>
                    <a:pt x="7211" y="9398"/>
                    <a:pt x="7190" y="9394"/>
                    <a:pt x="7170" y="9394"/>
                  </a:cubicBezTo>
                  <a:cubicBezTo>
                    <a:pt x="7115" y="9394"/>
                    <a:pt x="7063" y="9425"/>
                    <a:pt x="7039" y="9478"/>
                  </a:cubicBezTo>
                  <a:cubicBezTo>
                    <a:pt x="7006" y="9551"/>
                    <a:pt x="7037" y="9636"/>
                    <a:pt x="7110" y="9669"/>
                  </a:cubicBezTo>
                  <a:cubicBezTo>
                    <a:pt x="7363" y="9785"/>
                    <a:pt x="7633" y="9844"/>
                    <a:pt x="7913" y="9844"/>
                  </a:cubicBezTo>
                  <a:cubicBezTo>
                    <a:pt x="8977" y="9844"/>
                    <a:pt x="9843" y="8979"/>
                    <a:pt x="9843" y="7916"/>
                  </a:cubicBezTo>
                  <a:cubicBezTo>
                    <a:pt x="9843" y="7091"/>
                    <a:pt x="9321" y="6385"/>
                    <a:pt x="8592" y="6110"/>
                  </a:cubicBezTo>
                  <a:cubicBezTo>
                    <a:pt x="8715" y="5727"/>
                    <a:pt x="8779" y="5327"/>
                    <a:pt x="8779" y="4921"/>
                  </a:cubicBezTo>
                  <a:cubicBezTo>
                    <a:pt x="8779" y="4515"/>
                    <a:pt x="8716" y="4117"/>
                    <a:pt x="8593" y="3734"/>
                  </a:cubicBezTo>
                  <a:cubicBezTo>
                    <a:pt x="9342" y="3452"/>
                    <a:pt x="9865" y="2718"/>
                    <a:pt x="9842" y="1874"/>
                  </a:cubicBezTo>
                  <a:cubicBezTo>
                    <a:pt x="9811" y="830"/>
                    <a:pt x="8952" y="0"/>
                    <a:pt x="79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8"/>
            <p:cNvSpPr/>
            <p:nvPr/>
          </p:nvSpPr>
          <p:spPr>
            <a:xfrm>
              <a:off x="1572775" y="1399300"/>
              <a:ext cx="55925" cy="46500"/>
            </a:xfrm>
            <a:custGeom>
              <a:rect b="b" l="l" r="r" t="t"/>
              <a:pathLst>
                <a:path extrusionOk="0" h="1860" w="2237">
                  <a:moveTo>
                    <a:pt x="1515" y="289"/>
                  </a:moveTo>
                  <a:cubicBezTo>
                    <a:pt x="1584" y="289"/>
                    <a:pt x="1653" y="318"/>
                    <a:pt x="1701" y="374"/>
                  </a:cubicBezTo>
                  <a:cubicBezTo>
                    <a:pt x="1720" y="395"/>
                    <a:pt x="1743" y="409"/>
                    <a:pt x="1768" y="418"/>
                  </a:cubicBezTo>
                  <a:cubicBezTo>
                    <a:pt x="1759" y="441"/>
                    <a:pt x="1757" y="468"/>
                    <a:pt x="1762" y="494"/>
                  </a:cubicBezTo>
                  <a:cubicBezTo>
                    <a:pt x="1765" y="509"/>
                    <a:pt x="1766" y="525"/>
                    <a:pt x="1766" y="539"/>
                  </a:cubicBezTo>
                  <a:cubicBezTo>
                    <a:pt x="1766" y="940"/>
                    <a:pt x="1600" y="1259"/>
                    <a:pt x="1298" y="1437"/>
                  </a:cubicBezTo>
                  <a:cubicBezTo>
                    <a:pt x="1145" y="1526"/>
                    <a:pt x="972" y="1571"/>
                    <a:pt x="794" y="1571"/>
                  </a:cubicBezTo>
                  <a:cubicBezTo>
                    <a:pt x="769" y="1571"/>
                    <a:pt x="744" y="1570"/>
                    <a:pt x="719" y="1568"/>
                  </a:cubicBezTo>
                  <a:cubicBezTo>
                    <a:pt x="767" y="1545"/>
                    <a:pt x="812" y="1519"/>
                    <a:pt x="854" y="1489"/>
                  </a:cubicBezTo>
                  <a:cubicBezTo>
                    <a:pt x="906" y="1453"/>
                    <a:pt x="931" y="1387"/>
                    <a:pt x="911" y="1325"/>
                  </a:cubicBezTo>
                  <a:cubicBezTo>
                    <a:pt x="897" y="1286"/>
                    <a:pt x="866" y="1254"/>
                    <a:pt x="829" y="1237"/>
                  </a:cubicBezTo>
                  <a:cubicBezTo>
                    <a:pt x="562" y="1117"/>
                    <a:pt x="419" y="928"/>
                    <a:pt x="404" y="673"/>
                  </a:cubicBezTo>
                  <a:cubicBezTo>
                    <a:pt x="401" y="620"/>
                    <a:pt x="404" y="570"/>
                    <a:pt x="410" y="524"/>
                  </a:cubicBezTo>
                  <a:cubicBezTo>
                    <a:pt x="602" y="685"/>
                    <a:pt x="845" y="774"/>
                    <a:pt x="1101" y="774"/>
                  </a:cubicBezTo>
                  <a:cubicBezTo>
                    <a:pt x="1109" y="774"/>
                    <a:pt x="1118" y="774"/>
                    <a:pt x="1127" y="774"/>
                  </a:cubicBezTo>
                  <a:cubicBezTo>
                    <a:pt x="1205" y="771"/>
                    <a:pt x="1267" y="708"/>
                    <a:pt x="1267" y="630"/>
                  </a:cubicBezTo>
                  <a:lnTo>
                    <a:pt x="1267" y="542"/>
                  </a:lnTo>
                  <a:cubicBezTo>
                    <a:pt x="1267" y="541"/>
                    <a:pt x="1267" y="540"/>
                    <a:pt x="1267" y="540"/>
                  </a:cubicBezTo>
                  <a:cubicBezTo>
                    <a:pt x="1266" y="467"/>
                    <a:pt x="1297" y="397"/>
                    <a:pt x="1353" y="350"/>
                  </a:cubicBezTo>
                  <a:cubicBezTo>
                    <a:pt x="1400" y="309"/>
                    <a:pt x="1457" y="289"/>
                    <a:pt x="1515" y="289"/>
                  </a:cubicBezTo>
                  <a:close/>
                  <a:moveTo>
                    <a:pt x="1511" y="1"/>
                  </a:moveTo>
                  <a:cubicBezTo>
                    <a:pt x="1387" y="1"/>
                    <a:pt x="1261" y="44"/>
                    <a:pt x="1159" y="132"/>
                  </a:cubicBezTo>
                  <a:cubicBezTo>
                    <a:pt x="1058" y="221"/>
                    <a:pt x="994" y="344"/>
                    <a:pt x="978" y="476"/>
                  </a:cubicBezTo>
                  <a:cubicBezTo>
                    <a:pt x="768" y="445"/>
                    <a:pt x="576" y="328"/>
                    <a:pt x="451" y="150"/>
                  </a:cubicBezTo>
                  <a:cubicBezTo>
                    <a:pt x="424" y="111"/>
                    <a:pt x="380" y="89"/>
                    <a:pt x="333" y="89"/>
                  </a:cubicBezTo>
                  <a:cubicBezTo>
                    <a:pt x="328" y="89"/>
                    <a:pt x="323" y="89"/>
                    <a:pt x="318" y="90"/>
                  </a:cubicBezTo>
                  <a:cubicBezTo>
                    <a:pt x="267" y="95"/>
                    <a:pt x="222" y="127"/>
                    <a:pt x="201" y="175"/>
                  </a:cubicBezTo>
                  <a:cubicBezTo>
                    <a:pt x="197" y="183"/>
                    <a:pt x="100" y="405"/>
                    <a:pt x="112" y="677"/>
                  </a:cubicBezTo>
                  <a:cubicBezTo>
                    <a:pt x="122" y="885"/>
                    <a:pt x="196" y="1152"/>
                    <a:pt x="466" y="1359"/>
                  </a:cubicBezTo>
                  <a:cubicBezTo>
                    <a:pt x="380" y="1387"/>
                    <a:pt x="289" y="1402"/>
                    <a:pt x="197" y="1402"/>
                  </a:cubicBezTo>
                  <a:cubicBezTo>
                    <a:pt x="186" y="1402"/>
                    <a:pt x="174" y="1401"/>
                    <a:pt x="163" y="1401"/>
                  </a:cubicBezTo>
                  <a:cubicBezTo>
                    <a:pt x="161" y="1401"/>
                    <a:pt x="159" y="1401"/>
                    <a:pt x="156" y="1401"/>
                  </a:cubicBezTo>
                  <a:cubicBezTo>
                    <a:pt x="93" y="1401"/>
                    <a:pt x="36" y="1444"/>
                    <a:pt x="19" y="1506"/>
                  </a:cubicBezTo>
                  <a:cubicBezTo>
                    <a:pt x="0" y="1571"/>
                    <a:pt x="29" y="1638"/>
                    <a:pt x="88" y="1671"/>
                  </a:cubicBezTo>
                  <a:cubicBezTo>
                    <a:pt x="314" y="1797"/>
                    <a:pt x="556" y="1860"/>
                    <a:pt x="793" y="1860"/>
                  </a:cubicBezTo>
                  <a:cubicBezTo>
                    <a:pt x="1021" y="1860"/>
                    <a:pt x="1243" y="1802"/>
                    <a:pt x="1440" y="1685"/>
                  </a:cubicBezTo>
                  <a:cubicBezTo>
                    <a:pt x="1829" y="1456"/>
                    <a:pt x="2051" y="1039"/>
                    <a:pt x="2051" y="539"/>
                  </a:cubicBezTo>
                  <a:cubicBezTo>
                    <a:pt x="2051" y="531"/>
                    <a:pt x="2051" y="524"/>
                    <a:pt x="2050" y="516"/>
                  </a:cubicBezTo>
                  <a:cubicBezTo>
                    <a:pt x="2132" y="419"/>
                    <a:pt x="2192" y="305"/>
                    <a:pt x="2222" y="180"/>
                  </a:cubicBezTo>
                  <a:cubicBezTo>
                    <a:pt x="2236" y="121"/>
                    <a:pt x="2213" y="60"/>
                    <a:pt x="2163" y="26"/>
                  </a:cubicBezTo>
                  <a:cubicBezTo>
                    <a:pt x="2139" y="10"/>
                    <a:pt x="2111" y="1"/>
                    <a:pt x="2082" y="1"/>
                  </a:cubicBezTo>
                  <a:cubicBezTo>
                    <a:pt x="2053" y="1"/>
                    <a:pt x="2024" y="10"/>
                    <a:pt x="1999" y="28"/>
                  </a:cubicBezTo>
                  <a:cubicBezTo>
                    <a:pt x="1949" y="63"/>
                    <a:pt x="1897" y="92"/>
                    <a:pt x="1842" y="114"/>
                  </a:cubicBezTo>
                  <a:cubicBezTo>
                    <a:pt x="1746" y="39"/>
                    <a:pt x="1629" y="1"/>
                    <a:pt x="15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8"/>
            <p:cNvSpPr/>
            <p:nvPr/>
          </p:nvSpPr>
          <p:spPr>
            <a:xfrm>
              <a:off x="1735925" y="1393225"/>
              <a:ext cx="32600" cy="56000"/>
            </a:xfrm>
            <a:custGeom>
              <a:rect b="b" l="l" r="r" t="t"/>
              <a:pathLst>
                <a:path extrusionOk="0" h="2240" w="1304">
                  <a:moveTo>
                    <a:pt x="518" y="0"/>
                  </a:moveTo>
                  <a:cubicBezTo>
                    <a:pt x="435" y="0"/>
                    <a:pt x="367" y="68"/>
                    <a:pt x="367" y="153"/>
                  </a:cubicBezTo>
                  <a:lnTo>
                    <a:pt x="367" y="945"/>
                  </a:lnTo>
                  <a:lnTo>
                    <a:pt x="166" y="945"/>
                  </a:lnTo>
                  <a:cubicBezTo>
                    <a:pt x="97" y="945"/>
                    <a:pt x="36" y="990"/>
                    <a:pt x="21" y="1057"/>
                  </a:cubicBezTo>
                  <a:cubicBezTo>
                    <a:pt x="1" y="1150"/>
                    <a:pt x="72" y="1234"/>
                    <a:pt x="162" y="1234"/>
                  </a:cubicBezTo>
                  <a:lnTo>
                    <a:pt x="367" y="1234"/>
                  </a:lnTo>
                  <a:lnTo>
                    <a:pt x="367" y="2090"/>
                  </a:lnTo>
                  <a:cubicBezTo>
                    <a:pt x="367" y="2159"/>
                    <a:pt x="412" y="2222"/>
                    <a:pt x="480" y="2236"/>
                  </a:cubicBezTo>
                  <a:cubicBezTo>
                    <a:pt x="491" y="2238"/>
                    <a:pt x="501" y="2239"/>
                    <a:pt x="511" y="2239"/>
                  </a:cubicBezTo>
                  <a:cubicBezTo>
                    <a:pt x="591" y="2239"/>
                    <a:pt x="656" y="2175"/>
                    <a:pt x="656" y="2095"/>
                  </a:cubicBezTo>
                  <a:lnTo>
                    <a:pt x="656" y="1234"/>
                  </a:lnTo>
                  <a:lnTo>
                    <a:pt x="874" y="1234"/>
                  </a:lnTo>
                  <a:cubicBezTo>
                    <a:pt x="943" y="1234"/>
                    <a:pt x="1005" y="1188"/>
                    <a:pt x="1020" y="1120"/>
                  </a:cubicBezTo>
                  <a:cubicBezTo>
                    <a:pt x="1039" y="1027"/>
                    <a:pt x="968" y="945"/>
                    <a:pt x="879" y="945"/>
                  </a:cubicBezTo>
                  <a:lnTo>
                    <a:pt x="656" y="945"/>
                  </a:lnTo>
                  <a:lnTo>
                    <a:pt x="656" y="360"/>
                  </a:lnTo>
                  <a:cubicBezTo>
                    <a:pt x="656" y="321"/>
                    <a:pt x="688" y="289"/>
                    <a:pt x="726" y="289"/>
                  </a:cubicBezTo>
                  <a:lnTo>
                    <a:pt x="1147" y="289"/>
                  </a:lnTo>
                  <a:cubicBezTo>
                    <a:pt x="1158" y="289"/>
                    <a:pt x="1169" y="285"/>
                    <a:pt x="1176" y="278"/>
                  </a:cubicBezTo>
                  <a:cubicBezTo>
                    <a:pt x="1304" y="153"/>
                    <a:pt x="1216" y="0"/>
                    <a:pt x="10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8"/>
            <p:cNvSpPr/>
            <p:nvPr/>
          </p:nvSpPr>
          <p:spPr>
            <a:xfrm>
              <a:off x="1589050" y="1551250"/>
              <a:ext cx="34475" cy="38300"/>
            </a:xfrm>
            <a:custGeom>
              <a:rect b="b" l="l" r="r" t="t"/>
              <a:pathLst>
                <a:path extrusionOk="0" h="1532" w="1379">
                  <a:moveTo>
                    <a:pt x="289" y="355"/>
                  </a:moveTo>
                  <a:lnTo>
                    <a:pt x="1001" y="766"/>
                  </a:lnTo>
                  <a:lnTo>
                    <a:pt x="289" y="1177"/>
                  </a:lnTo>
                  <a:lnTo>
                    <a:pt x="289" y="355"/>
                  </a:lnTo>
                  <a:close/>
                  <a:moveTo>
                    <a:pt x="198" y="1"/>
                  </a:moveTo>
                  <a:cubicBezTo>
                    <a:pt x="134" y="1"/>
                    <a:pt x="71" y="32"/>
                    <a:pt x="31" y="93"/>
                  </a:cubicBezTo>
                  <a:cubicBezTo>
                    <a:pt x="10" y="126"/>
                    <a:pt x="0" y="165"/>
                    <a:pt x="0" y="204"/>
                  </a:cubicBezTo>
                  <a:lnTo>
                    <a:pt x="0" y="1328"/>
                  </a:lnTo>
                  <a:cubicBezTo>
                    <a:pt x="0" y="1376"/>
                    <a:pt x="16" y="1424"/>
                    <a:pt x="47" y="1460"/>
                  </a:cubicBezTo>
                  <a:cubicBezTo>
                    <a:pt x="87" y="1508"/>
                    <a:pt x="142" y="1531"/>
                    <a:pt x="199" y="1531"/>
                  </a:cubicBezTo>
                  <a:cubicBezTo>
                    <a:pt x="233" y="1531"/>
                    <a:pt x="267" y="1522"/>
                    <a:pt x="298" y="1505"/>
                  </a:cubicBezTo>
                  <a:lnTo>
                    <a:pt x="1280" y="938"/>
                  </a:lnTo>
                  <a:cubicBezTo>
                    <a:pt x="1340" y="903"/>
                    <a:pt x="1378" y="836"/>
                    <a:pt x="1378" y="766"/>
                  </a:cubicBezTo>
                  <a:cubicBezTo>
                    <a:pt x="1378" y="695"/>
                    <a:pt x="1340" y="629"/>
                    <a:pt x="1280" y="594"/>
                  </a:cubicBezTo>
                  <a:lnTo>
                    <a:pt x="298" y="28"/>
                  </a:lnTo>
                  <a:cubicBezTo>
                    <a:pt x="267" y="10"/>
                    <a:pt x="233" y="1"/>
                    <a:pt x="1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8"/>
            <p:cNvSpPr/>
            <p:nvPr/>
          </p:nvSpPr>
          <p:spPr>
            <a:xfrm>
              <a:off x="1726300" y="1545400"/>
              <a:ext cx="51075" cy="51100"/>
            </a:xfrm>
            <a:custGeom>
              <a:rect b="b" l="l" r="r" t="t"/>
              <a:pathLst>
                <a:path extrusionOk="0" h="2044" w="2043">
                  <a:moveTo>
                    <a:pt x="1647" y="290"/>
                  </a:moveTo>
                  <a:cubicBezTo>
                    <a:pt x="1705" y="290"/>
                    <a:pt x="1753" y="338"/>
                    <a:pt x="1753" y="397"/>
                  </a:cubicBezTo>
                  <a:lnTo>
                    <a:pt x="1753" y="1648"/>
                  </a:lnTo>
                  <a:cubicBezTo>
                    <a:pt x="1753" y="1707"/>
                    <a:pt x="1705" y="1754"/>
                    <a:pt x="1647" y="1754"/>
                  </a:cubicBezTo>
                  <a:lnTo>
                    <a:pt x="396" y="1754"/>
                  </a:lnTo>
                  <a:cubicBezTo>
                    <a:pt x="337" y="1754"/>
                    <a:pt x="289" y="1707"/>
                    <a:pt x="289" y="1648"/>
                  </a:cubicBezTo>
                  <a:lnTo>
                    <a:pt x="289" y="397"/>
                  </a:lnTo>
                  <a:cubicBezTo>
                    <a:pt x="289" y="338"/>
                    <a:pt x="337" y="290"/>
                    <a:pt x="396" y="290"/>
                  </a:cubicBezTo>
                  <a:close/>
                  <a:moveTo>
                    <a:pt x="395" y="1"/>
                  </a:moveTo>
                  <a:cubicBezTo>
                    <a:pt x="177" y="1"/>
                    <a:pt x="0" y="177"/>
                    <a:pt x="0" y="396"/>
                  </a:cubicBezTo>
                  <a:lnTo>
                    <a:pt x="0" y="1648"/>
                  </a:lnTo>
                  <a:cubicBezTo>
                    <a:pt x="0" y="1866"/>
                    <a:pt x="177" y="2043"/>
                    <a:pt x="395" y="2043"/>
                  </a:cubicBezTo>
                  <a:lnTo>
                    <a:pt x="1648" y="2043"/>
                  </a:lnTo>
                  <a:cubicBezTo>
                    <a:pt x="1866" y="2043"/>
                    <a:pt x="2042" y="1866"/>
                    <a:pt x="2042" y="1648"/>
                  </a:cubicBezTo>
                  <a:lnTo>
                    <a:pt x="2042" y="396"/>
                  </a:lnTo>
                  <a:cubicBezTo>
                    <a:pt x="2042" y="177"/>
                    <a:pt x="1866" y="1"/>
                    <a:pt x="1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8"/>
            <p:cNvSpPr/>
            <p:nvPr/>
          </p:nvSpPr>
          <p:spPr>
            <a:xfrm>
              <a:off x="1740975" y="1559725"/>
              <a:ext cx="22475" cy="21825"/>
            </a:xfrm>
            <a:custGeom>
              <a:rect b="b" l="l" r="r" t="t"/>
              <a:pathLst>
                <a:path extrusionOk="0" h="873" w="899">
                  <a:moveTo>
                    <a:pt x="436" y="308"/>
                  </a:moveTo>
                  <a:cubicBezTo>
                    <a:pt x="545" y="308"/>
                    <a:pt x="628" y="428"/>
                    <a:pt x="558" y="543"/>
                  </a:cubicBezTo>
                  <a:cubicBezTo>
                    <a:pt x="535" y="581"/>
                    <a:pt x="493" y="603"/>
                    <a:pt x="449" y="603"/>
                  </a:cubicBezTo>
                  <a:lnTo>
                    <a:pt x="431" y="603"/>
                  </a:lnTo>
                  <a:cubicBezTo>
                    <a:pt x="379" y="603"/>
                    <a:pt x="329" y="575"/>
                    <a:pt x="307" y="529"/>
                  </a:cubicBezTo>
                  <a:cubicBezTo>
                    <a:pt x="251" y="418"/>
                    <a:pt x="331" y="308"/>
                    <a:pt x="436" y="308"/>
                  </a:cubicBezTo>
                  <a:close/>
                  <a:moveTo>
                    <a:pt x="437" y="1"/>
                  </a:moveTo>
                  <a:cubicBezTo>
                    <a:pt x="196" y="1"/>
                    <a:pt x="0" y="197"/>
                    <a:pt x="0" y="436"/>
                  </a:cubicBezTo>
                  <a:cubicBezTo>
                    <a:pt x="0" y="677"/>
                    <a:pt x="196" y="873"/>
                    <a:pt x="436" y="873"/>
                  </a:cubicBezTo>
                  <a:cubicBezTo>
                    <a:pt x="692" y="873"/>
                    <a:pt x="898" y="650"/>
                    <a:pt x="869" y="387"/>
                  </a:cubicBezTo>
                  <a:cubicBezTo>
                    <a:pt x="848" y="188"/>
                    <a:pt x="686" y="26"/>
                    <a:pt x="487" y="4"/>
                  </a:cubicBezTo>
                  <a:cubicBezTo>
                    <a:pt x="470" y="2"/>
                    <a:pt x="454" y="1"/>
                    <a:pt x="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8"/>
            <p:cNvSpPr/>
            <p:nvPr/>
          </p:nvSpPr>
          <p:spPr>
            <a:xfrm>
              <a:off x="1632950" y="1454250"/>
              <a:ext cx="87350" cy="69300"/>
            </a:xfrm>
            <a:custGeom>
              <a:rect b="b" l="l" r="r" t="t"/>
              <a:pathLst>
                <a:path extrusionOk="0" h="2772" w="3494">
                  <a:moveTo>
                    <a:pt x="2071" y="1"/>
                  </a:moveTo>
                  <a:cubicBezTo>
                    <a:pt x="2047" y="1"/>
                    <a:pt x="2022" y="6"/>
                    <a:pt x="1998" y="16"/>
                  </a:cubicBezTo>
                  <a:cubicBezTo>
                    <a:pt x="1929" y="45"/>
                    <a:pt x="1885" y="112"/>
                    <a:pt x="1885" y="187"/>
                  </a:cubicBezTo>
                  <a:lnTo>
                    <a:pt x="1885" y="707"/>
                  </a:lnTo>
                  <a:cubicBezTo>
                    <a:pt x="1384" y="800"/>
                    <a:pt x="971" y="1012"/>
                    <a:pt x="654" y="1339"/>
                  </a:cubicBezTo>
                  <a:cubicBezTo>
                    <a:pt x="371" y="1632"/>
                    <a:pt x="166" y="2008"/>
                    <a:pt x="29" y="2490"/>
                  </a:cubicBezTo>
                  <a:cubicBezTo>
                    <a:pt x="1" y="2588"/>
                    <a:pt x="44" y="2693"/>
                    <a:pt x="134" y="2743"/>
                  </a:cubicBezTo>
                  <a:cubicBezTo>
                    <a:pt x="169" y="2762"/>
                    <a:pt x="206" y="2771"/>
                    <a:pt x="242" y="2771"/>
                  </a:cubicBezTo>
                  <a:cubicBezTo>
                    <a:pt x="302" y="2771"/>
                    <a:pt x="362" y="2746"/>
                    <a:pt x="405" y="2698"/>
                  </a:cubicBezTo>
                  <a:cubicBezTo>
                    <a:pt x="546" y="2543"/>
                    <a:pt x="695" y="2421"/>
                    <a:pt x="860" y="2327"/>
                  </a:cubicBezTo>
                  <a:cubicBezTo>
                    <a:pt x="918" y="2293"/>
                    <a:pt x="951" y="2223"/>
                    <a:pt x="931" y="2157"/>
                  </a:cubicBezTo>
                  <a:cubicBezTo>
                    <a:pt x="910" y="2092"/>
                    <a:pt x="852" y="2055"/>
                    <a:pt x="791" y="2055"/>
                  </a:cubicBezTo>
                  <a:cubicBezTo>
                    <a:pt x="767" y="2055"/>
                    <a:pt x="743" y="2061"/>
                    <a:pt x="721" y="2073"/>
                  </a:cubicBezTo>
                  <a:cubicBezTo>
                    <a:pt x="606" y="2139"/>
                    <a:pt x="497" y="2216"/>
                    <a:pt x="394" y="2306"/>
                  </a:cubicBezTo>
                  <a:cubicBezTo>
                    <a:pt x="690" y="1526"/>
                    <a:pt x="1234" y="1089"/>
                    <a:pt x="2051" y="973"/>
                  </a:cubicBezTo>
                  <a:cubicBezTo>
                    <a:pt x="2121" y="962"/>
                    <a:pt x="2174" y="902"/>
                    <a:pt x="2174" y="830"/>
                  </a:cubicBezTo>
                  <a:lnTo>
                    <a:pt x="2174" y="427"/>
                  </a:lnTo>
                  <a:lnTo>
                    <a:pt x="3203" y="1407"/>
                  </a:lnTo>
                  <a:lnTo>
                    <a:pt x="2174" y="2351"/>
                  </a:lnTo>
                  <a:lnTo>
                    <a:pt x="2174" y="1921"/>
                  </a:lnTo>
                  <a:cubicBezTo>
                    <a:pt x="2174" y="1841"/>
                    <a:pt x="2109" y="1776"/>
                    <a:pt x="2030" y="1776"/>
                  </a:cubicBezTo>
                  <a:cubicBezTo>
                    <a:pt x="1775" y="1776"/>
                    <a:pt x="1551" y="1798"/>
                    <a:pt x="1344" y="1842"/>
                  </a:cubicBezTo>
                  <a:cubicBezTo>
                    <a:pt x="1266" y="1858"/>
                    <a:pt x="1216" y="1934"/>
                    <a:pt x="1233" y="2012"/>
                  </a:cubicBezTo>
                  <a:cubicBezTo>
                    <a:pt x="1247" y="2080"/>
                    <a:pt x="1308" y="2127"/>
                    <a:pt x="1374" y="2127"/>
                  </a:cubicBezTo>
                  <a:cubicBezTo>
                    <a:pt x="1384" y="2127"/>
                    <a:pt x="1395" y="2126"/>
                    <a:pt x="1405" y="2124"/>
                  </a:cubicBezTo>
                  <a:cubicBezTo>
                    <a:pt x="1552" y="2093"/>
                    <a:pt x="1710" y="2074"/>
                    <a:pt x="1885" y="2068"/>
                  </a:cubicBezTo>
                  <a:lnTo>
                    <a:pt x="1885" y="2585"/>
                  </a:lnTo>
                  <a:cubicBezTo>
                    <a:pt x="1885" y="2658"/>
                    <a:pt x="1928" y="2725"/>
                    <a:pt x="1996" y="2755"/>
                  </a:cubicBezTo>
                  <a:cubicBezTo>
                    <a:pt x="2020" y="2766"/>
                    <a:pt x="2046" y="2771"/>
                    <a:pt x="2071" y="2771"/>
                  </a:cubicBezTo>
                  <a:cubicBezTo>
                    <a:pt x="2117" y="2771"/>
                    <a:pt x="2161" y="2754"/>
                    <a:pt x="2197" y="2722"/>
                  </a:cubicBezTo>
                  <a:lnTo>
                    <a:pt x="3399" y="1620"/>
                  </a:lnTo>
                  <a:cubicBezTo>
                    <a:pt x="3458" y="1565"/>
                    <a:pt x="3492" y="1488"/>
                    <a:pt x="3493" y="1409"/>
                  </a:cubicBezTo>
                  <a:cubicBezTo>
                    <a:pt x="3493" y="1329"/>
                    <a:pt x="3460" y="1250"/>
                    <a:pt x="3403" y="1195"/>
                  </a:cubicBezTo>
                  <a:lnTo>
                    <a:pt x="2200" y="52"/>
                  </a:lnTo>
                  <a:cubicBezTo>
                    <a:pt x="2164" y="19"/>
                    <a:pt x="2118" y="1"/>
                    <a:pt x="20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53"/>
          <p:cNvSpPr txBox="1"/>
          <p:nvPr>
            <p:ph type="title"/>
          </p:nvPr>
        </p:nvSpPr>
        <p:spPr>
          <a:xfrm>
            <a:off x="720000" y="2507700"/>
            <a:ext cx="4281000" cy="841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About us</a:t>
            </a:r>
            <a:endParaRPr/>
          </a:p>
        </p:txBody>
      </p:sp>
      <p:sp>
        <p:nvSpPr>
          <p:cNvPr id="458" name="Google Shape;458;p53"/>
          <p:cNvSpPr txBox="1"/>
          <p:nvPr>
            <p:ph idx="2" type="title"/>
          </p:nvPr>
        </p:nvSpPr>
        <p:spPr>
          <a:xfrm>
            <a:off x="720000" y="1153075"/>
            <a:ext cx="1353000" cy="1346100"/>
          </a:xfrm>
          <a:prstGeom prst="rect">
            <a:avLst/>
          </a:prstGeom>
          <a:ln cap="flat" cmpd="sng" w="28575">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59" name="Google Shape;459;p53"/>
          <p:cNvSpPr txBox="1"/>
          <p:nvPr>
            <p:ph idx="1" type="subTitle"/>
          </p:nvPr>
        </p:nvSpPr>
        <p:spPr>
          <a:xfrm>
            <a:off x="720000" y="3412825"/>
            <a:ext cx="4281000" cy="417000"/>
          </a:xfrm>
          <a:prstGeom prst="rect">
            <a:avLst/>
          </a:prstGeom>
          <a:solidFill>
            <a:schemeClr val="accent5"/>
          </a:solidFill>
          <a:ln cap="flat" cmpd="sng" w="1905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t" bIns="91425" lIns="0" spcFirstLastPara="1" rIns="91425" wrap="square" tIns="91425">
            <a:noAutofit/>
          </a:bodyPr>
          <a:lstStyle/>
          <a:p>
            <a:pPr indent="0" lvl="0" marL="0" rtl="0" algn="ctr">
              <a:spcBef>
                <a:spcPts val="0"/>
              </a:spcBef>
              <a:spcAft>
                <a:spcPts val="1600"/>
              </a:spcAft>
              <a:buNone/>
            </a:pPr>
            <a:r>
              <a:rPr lang="en"/>
              <a:t>You can enter a subtitle here if you need it</a:t>
            </a:r>
            <a:endParaRPr/>
          </a:p>
        </p:txBody>
      </p:sp>
      <p:grpSp>
        <p:nvGrpSpPr>
          <p:cNvPr id="460" name="Google Shape;460;p53"/>
          <p:cNvGrpSpPr/>
          <p:nvPr/>
        </p:nvGrpSpPr>
        <p:grpSpPr>
          <a:xfrm>
            <a:off x="5299709" y="1101559"/>
            <a:ext cx="3496964" cy="2907207"/>
            <a:chOff x="5114021" y="957406"/>
            <a:chExt cx="3670198" cy="3051224"/>
          </a:xfrm>
        </p:grpSpPr>
        <p:grpSp>
          <p:nvGrpSpPr>
            <p:cNvPr id="461" name="Google Shape;461;p53"/>
            <p:cNvGrpSpPr/>
            <p:nvPr/>
          </p:nvGrpSpPr>
          <p:grpSpPr>
            <a:xfrm>
              <a:off x="5157875" y="1445775"/>
              <a:ext cx="3133178" cy="2384025"/>
              <a:chOff x="5157875" y="1445775"/>
              <a:chExt cx="3133178" cy="2384025"/>
            </a:xfrm>
          </p:grpSpPr>
          <p:sp>
            <p:nvSpPr>
              <p:cNvPr id="462" name="Google Shape;462;p53"/>
              <p:cNvSpPr/>
              <p:nvPr/>
            </p:nvSpPr>
            <p:spPr>
              <a:xfrm>
                <a:off x="5157875" y="1445800"/>
                <a:ext cx="3133178" cy="2383963"/>
              </a:xfrm>
              <a:custGeom>
                <a:rect b="b" l="l" r="r" t="t"/>
                <a:pathLst>
                  <a:path extrusionOk="0" h="16052" w="21096">
                    <a:moveTo>
                      <a:pt x="393" y="0"/>
                    </a:moveTo>
                    <a:cubicBezTo>
                      <a:pt x="176" y="0"/>
                      <a:pt x="1" y="175"/>
                      <a:pt x="1" y="392"/>
                    </a:cubicBezTo>
                    <a:lnTo>
                      <a:pt x="1" y="10658"/>
                    </a:lnTo>
                    <a:lnTo>
                      <a:pt x="1" y="11631"/>
                    </a:lnTo>
                    <a:lnTo>
                      <a:pt x="1" y="12584"/>
                    </a:lnTo>
                    <a:cubicBezTo>
                      <a:pt x="1" y="12801"/>
                      <a:pt x="176" y="12977"/>
                      <a:pt x="393" y="12977"/>
                    </a:cubicBezTo>
                    <a:lnTo>
                      <a:pt x="8245" y="12977"/>
                    </a:lnTo>
                    <a:lnTo>
                      <a:pt x="7687" y="14993"/>
                    </a:lnTo>
                    <a:lnTo>
                      <a:pt x="7293" y="14993"/>
                    </a:lnTo>
                    <a:cubicBezTo>
                      <a:pt x="7002" y="14993"/>
                      <a:pt x="6763" y="15231"/>
                      <a:pt x="6763" y="15522"/>
                    </a:cubicBezTo>
                    <a:cubicBezTo>
                      <a:pt x="6763" y="15813"/>
                      <a:pt x="7002" y="16052"/>
                      <a:pt x="7293" y="16052"/>
                    </a:cubicBezTo>
                    <a:lnTo>
                      <a:pt x="13803" y="16052"/>
                    </a:lnTo>
                    <a:cubicBezTo>
                      <a:pt x="14094" y="16052"/>
                      <a:pt x="14333" y="15813"/>
                      <a:pt x="14333" y="15522"/>
                    </a:cubicBezTo>
                    <a:cubicBezTo>
                      <a:pt x="14333" y="15231"/>
                      <a:pt x="14094" y="14993"/>
                      <a:pt x="13803" y="14993"/>
                    </a:cubicBezTo>
                    <a:lnTo>
                      <a:pt x="13409" y="14993"/>
                    </a:lnTo>
                    <a:lnTo>
                      <a:pt x="12851" y="12977"/>
                    </a:lnTo>
                    <a:lnTo>
                      <a:pt x="20704" y="12977"/>
                    </a:lnTo>
                    <a:cubicBezTo>
                      <a:pt x="20919" y="12977"/>
                      <a:pt x="21095" y="12801"/>
                      <a:pt x="21095" y="12584"/>
                    </a:cubicBezTo>
                    <a:lnTo>
                      <a:pt x="21095" y="11631"/>
                    </a:lnTo>
                    <a:lnTo>
                      <a:pt x="21095" y="10658"/>
                    </a:lnTo>
                    <a:lnTo>
                      <a:pt x="21095" y="392"/>
                    </a:lnTo>
                    <a:cubicBezTo>
                      <a:pt x="21095" y="175"/>
                      <a:pt x="20919" y="0"/>
                      <a:pt x="20704" y="0"/>
                    </a:cubicBezTo>
                    <a:close/>
                  </a:path>
                </a:pathLst>
              </a:custGeom>
              <a:solidFill>
                <a:schemeClr val="lt1"/>
              </a:solidFill>
              <a:ln cap="flat" cmpd="sng" w="1143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 name="Google Shape;463;p53"/>
              <p:cNvGrpSpPr/>
              <p:nvPr/>
            </p:nvGrpSpPr>
            <p:grpSpPr>
              <a:xfrm>
                <a:off x="5157875" y="1445775"/>
                <a:ext cx="3133178" cy="2384025"/>
                <a:chOff x="5157875" y="1445800"/>
                <a:chExt cx="3133178" cy="2384025"/>
              </a:xfrm>
            </p:grpSpPr>
            <p:sp>
              <p:nvSpPr>
                <p:cNvPr id="464" name="Google Shape;464;p53"/>
                <p:cNvSpPr/>
                <p:nvPr/>
              </p:nvSpPr>
              <p:spPr>
                <a:xfrm>
                  <a:off x="5157875" y="1445800"/>
                  <a:ext cx="3133178" cy="1927344"/>
                </a:xfrm>
                <a:custGeom>
                  <a:rect b="b" l="l" r="r" t="t"/>
                  <a:pathLst>
                    <a:path extrusionOk="0" h="12977" w="21096">
                      <a:moveTo>
                        <a:pt x="393" y="0"/>
                      </a:moveTo>
                      <a:cubicBezTo>
                        <a:pt x="176" y="0"/>
                        <a:pt x="0" y="176"/>
                        <a:pt x="0" y="393"/>
                      </a:cubicBezTo>
                      <a:lnTo>
                        <a:pt x="0" y="12585"/>
                      </a:lnTo>
                      <a:cubicBezTo>
                        <a:pt x="0" y="12802"/>
                        <a:pt x="176" y="12977"/>
                        <a:pt x="393" y="12977"/>
                      </a:cubicBezTo>
                      <a:lnTo>
                        <a:pt x="20703" y="12977"/>
                      </a:lnTo>
                      <a:cubicBezTo>
                        <a:pt x="20919" y="12977"/>
                        <a:pt x="21095" y="12802"/>
                        <a:pt x="21095" y="12585"/>
                      </a:cubicBezTo>
                      <a:lnTo>
                        <a:pt x="21095" y="393"/>
                      </a:lnTo>
                      <a:cubicBezTo>
                        <a:pt x="21095" y="176"/>
                        <a:pt x="20919" y="0"/>
                        <a:pt x="20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3"/>
                <p:cNvSpPr/>
                <p:nvPr/>
              </p:nvSpPr>
              <p:spPr>
                <a:xfrm>
                  <a:off x="5213867" y="1507138"/>
                  <a:ext cx="3021194" cy="1804964"/>
                </a:xfrm>
                <a:custGeom>
                  <a:rect b="b" l="l" r="r" t="t"/>
                  <a:pathLst>
                    <a:path extrusionOk="0" h="12153" w="20342">
                      <a:moveTo>
                        <a:pt x="270" y="1"/>
                      </a:moveTo>
                      <a:cubicBezTo>
                        <a:pt x="121" y="1"/>
                        <a:pt x="1" y="121"/>
                        <a:pt x="1" y="270"/>
                      </a:cubicBezTo>
                      <a:lnTo>
                        <a:pt x="1" y="11882"/>
                      </a:lnTo>
                      <a:cubicBezTo>
                        <a:pt x="1" y="12031"/>
                        <a:pt x="121" y="12153"/>
                        <a:pt x="270" y="12153"/>
                      </a:cubicBezTo>
                      <a:lnTo>
                        <a:pt x="20071" y="12153"/>
                      </a:lnTo>
                      <a:cubicBezTo>
                        <a:pt x="20220" y="12153"/>
                        <a:pt x="20342" y="12031"/>
                        <a:pt x="20342" y="11882"/>
                      </a:cubicBezTo>
                      <a:lnTo>
                        <a:pt x="20342" y="270"/>
                      </a:lnTo>
                      <a:cubicBezTo>
                        <a:pt x="20342" y="121"/>
                        <a:pt x="20220" y="1"/>
                        <a:pt x="200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3"/>
                <p:cNvSpPr/>
                <p:nvPr/>
              </p:nvSpPr>
              <p:spPr>
                <a:xfrm>
                  <a:off x="5769623" y="1507138"/>
                  <a:ext cx="1909819" cy="1804964"/>
                </a:xfrm>
                <a:custGeom>
                  <a:rect b="b" l="l" r="r" t="t"/>
                  <a:pathLst>
                    <a:path extrusionOk="0" h="12153" w="12859">
                      <a:moveTo>
                        <a:pt x="0" y="1"/>
                      </a:moveTo>
                      <a:lnTo>
                        <a:pt x="0" y="12153"/>
                      </a:lnTo>
                      <a:lnTo>
                        <a:pt x="12858" y="12153"/>
                      </a:lnTo>
                      <a:lnTo>
                        <a:pt x="128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3"/>
                <p:cNvSpPr/>
                <p:nvPr/>
              </p:nvSpPr>
              <p:spPr>
                <a:xfrm>
                  <a:off x="6277557" y="3372980"/>
                  <a:ext cx="893645" cy="378429"/>
                </a:xfrm>
                <a:custGeom>
                  <a:rect b="b" l="l" r="r" t="t"/>
                  <a:pathLst>
                    <a:path extrusionOk="0" h="2548" w="6017">
                      <a:moveTo>
                        <a:pt x="706" y="1"/>
                      </a:moveTo>
                      <a:lnTo>
                        <a:pt x="1" y="2547"/>
                      </a:lnTo>
                      <a:lnTo>
                        <a:pt x="6017" y="2547"/>
                      </a:lnTo>
                      <a:lnTo>
                        <a:pt x="53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3"/>
                <p:cNvSpPr/>
                <p:nvPr/>
              </p:nvSpPr>
              <p:spPr>
                <a:xfrm>
                  <a:off x="6162306" y="3672542"/>
                  <a:ext cx="1124296" cy="157283"/>
                </a:xfrm>
                <a:custGeom>
                  <a:rect b="b" l="l" r="r" t="t"/>
                  <a:pathLst>
                    <a:path extrusionOk="0" h="1059" w="7570">
                      <a:moveTo>
                        <a:pt x="530" y="1"/>
                      </a:moveTo>
                      <a:cubicBezTo>
                        <a:pt x="239" y="1"/>
                        <a:pt x="0" y="239"/>
                        <a:pt x="0" y="530"/>
                      </a:cubicBezTo>
                      <a:cubicBezTo>
                        <a:pt x="0" y="821"/>
                        <a:pt x="239" y="1059"/>
                        <a:pt x="530" y="1059"/>
                      </a:cubicBezTo>
                      <a:lnTo>
                        <a:pt x="7040" y="1059"/>
                      </a:lnTo>
                      <a:cubicBezTo>
                        <a:pt x="7331" y="1059"/>
                        <a:pt x="7569" y="821"/>
                        <a:pt x="7569" y="530"/>
                      </a:cubicBezTo>
                      <a:cubicBezTo>
                        <a:pt x="7569" y="238"/>
                        <a:pt x="7331" y="1"/>
                        <a:pt x="7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3"/>
                <p:cNvSpPr/>
                <p:nvPr/>
              </p:nvSpPr>
              <p:spPr>
                <a:xfrm>
                  <a:off x="5883240" y="2625930"/>
                  <a:ext cx="1682435" cy="402935"/>
                </a:xfrm>
                <a:custGeom>
                  <a:rect b="b" l="l" r="r" t="t"/>
                  <a:pathLst>
                    <a:path extrusionOk="0" h="2713" w="11328">
                      <a:moveTo>
                        <a:pt x="0" y="1"/>
                      </a:moveTo>
                      <a:lnTo>
                        <a:pt x="0" y="2713"/>
                      </a:lnTo>
                      <a:lnTo>
                        <a:pt x="11327" y="2713"/>
                      </a:lnTo>
                      <a:lnTo>
                        <a:pt x="1132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3"/>
                <p:cNvSpPr/>
                <p:nvPr/>
              </p:nvSpPr>
              <p:spPr>
                <a:xfrm>
                  <a:off x="5883240" y="1601448"/>
                  <a:ext cx="1682435" cy="117628"/>
                </a:xfrm>
                <a:custGeom>
                  <a:rect b="b" l="l" r="r" t="t"/>
                  <a:pathLst>
                    <a:path extrusionOk="0" h="792" w="11328">
                      <a:moveTo>
                        <a:pt x="395" y="0"/>
                      </a:moveTo>
                      <a:cubicBezTo>
                        <a:pt x="177" y="0"/>
                        <a:pt x="0" y="177"/>
                        <a:pt x="0" y="396"/>
                      </a:cubicBezTo>
                      <a:cubicBezTo>
                        <a:pt x="0" y="614"/>
                        <a:pt x="177" y="791"/>
                        <a:pt x="395" y="791"/>
                      </a:cubicBezTo>
                      <a:lnTo>
                        <a:pt x="10932" y="791"/>
                      </a:lnTo>
                      <a:cubicBezTo>
                        <a:pt x="11150" y="791"/>
                        <a:pt x="11327" y="614"/>
                        <a:pt x="11327" y="396"/>
                      </a:cubicBezTo>
                      <a:cubicBezTo>
                        <a:pt x="11327" y="177"/>
                        <a:pt x="11150" y="0"/>
                        <a:pt x="109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53"/>
                <p:cNvSpPr/>
                <p:nvPr/>
              </p:nvSpPr>
              <p:spPr>
                <a:xfrm>
                  <a:off x="5849675" y="1830612"/>
                  <a:ext cx="752551" cy="685568"/>
                </a:xfrm>
                <a:custGeom>
                  <a:rect b="b" l="l" r="r" t="t"/>
                  <a:pathLst>
                    <a:path extrusionOk="0" h="4616" w="5067">
                      <a:moveTo>
                        <a:pt x="2533" y="0"/>
                      </a:moveTo>
                      <a:cubicBezTo>
                        <a:pt x="1942" y="0"/>
                        <a:pt x="1352" y="226"/>
                        <a:pt x="901" y="677"/>
                      </a:cubicBezTo>
                      <a:cubicBezTo>
                        <a:pt x="0" y="1578"/>
                        <a:pt x="0" y="3039"/>
                        <a:pt x="901" y="3940"/>
                      </a:cubicBezTo>
                      <a:cubicBezTo>
                        <a:pt x="1352" y="4390"/>
                        <a:pt x="1942" y="4615"/>
                        <a:pt x="2533" y="4615"/>
                      </a:cubicBezTo>
                      <a:cubicBezTo>
                        <a:pt x="3123" y="4615"/>
                        <a:pt x="3714" y="4390"/>
                        <a:pt x="4164" y="3940"/>
                      </a:cubicBezTo>
                      <a:cubicBezTo>
                        <a:pt x="5066" y="3039"/>
                        <a:pt x="5066" y="1578"/>
                        <a:pt x="4164" y="677"/>
                      </a:cubicBezTo>
                      <a:cubicBezTo>
                        <a:pt x="3714" y="226"/>
                        <a:pt x="3123" y="0"/>
                        <a:pt x="25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53"/>
                <p:cNvSpPr/>
                <p:nvPr/>
              </p:nvSpPr>
              <p:spPr>
                <a:xfrm>
                  <a:off x="5927350" y="1874871"/>
                  <a:ext cx="597199" cy="597199"/>
                </a:xfrm>
                <a:custGeom>
                  <a:rect b="b" l="l" r="r" t="t"/>
                  <a:pathLst>
                    <a:path extrusionOk="0" h="4021" w="4021">
                      <a:moveTo>
                        <a:pt x="2010" y="0"/>
                      </a:moveTo>
                      <a:cubicBezTo>
                        <a:pt x="900" y="0"/>
                        <a:pt x="1" y="900"/>
                        <a:pt x="1" y="2011"/>
                      </a:cubicBezTo>
                      <a:cubicBezTo>
                        <a:pt x="1" y="3120"/>
                        <a:pt x="900" y="4020"/>
                        <a:pt x="2010" y="4020"/>
                      </a:cubicBezTo>
                      <a:cubicBezTo>
                        <a:pt x="3121" y="4020"/>
                        <a:pt x="4021" y="3120"/>
                        <a:pt x="4021" y="2011"/>
                      </a:cubicBezTo>
                      <a:cubicBezTo>
                        <a:pt x="4021" y="900"/>
                        <a:pt x="3121" y="0"/>
                        <a:pt x="20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3"/>
                <p:cNvSpPr/>
                <p:nvPr/>
              </p:nvSpPr>
              <p:spPr>
                <a:xfrm>
                  <a:off x="5991510" y="2223296"/>
                  <a:ext cx="468878" cy="248771"/>
                </a:xfrm>
                <a:custGeom>
                  <a:rect b="b" l="l" r="r" t="t"/>
                  <a:pathLst>
                    <a:path extrusionOk="0" h="1675" w="3157">
                      <a:moveTo>
                        <a:pt x="1579" y="0"/>
                      </a:moveTo>
                      <a:cubicBezTo>
                        <a:pt x="904" y="0"/>
                        <a:pt x="317" y="365"/>
                        <a:pt x="0" y="908"/>
                      </a:cubicBezTo>
                      <a:cubicBezTo>
                        <a:pt x="369" y="1375"/>
                        <a:pt x="938" y="1674"/>
                        <a:pt x="1579" y="1674"/>
                      </a:cubicBezTo>
                      <a:cubicBezTo>
                        <a:pt x="2219" y="1674"/>
                        <a:pt x="2788" y="1375"/>
                        <a:pt x="3157" y="908"/>
                      </a:cubicBezTo>
                      <a:cubicBezTo>
                        <a:pt x="2840" y="365"/>
                        <a:pt x="2253" y="0"/>
                        <a:pt x="15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3"/>
                <p:cNvSpPr/>
                <p:nvPr/>
              </p:nvSpPr>
              <p:spPr>
                <a:xfrm>
                  <a:off x="6112255" y="1944675"/>
                  <a:ext cx="227384" cy="227384"/>
                </a:xfrm>
                <a:custGeom>
                  <a:rect b="b" l="l" r="r" t="t"/>
                  <a:pathLst>
                    <a:path extrusionOk="0" h="1531" w="1531">
                      <a:moveTo>
                        <a:pt x="765" y="0"/>
                      </a:moveTo>
                      <a:cubicBezTo>
                        <a:pt x="343" y="0"/>
                        <a:pt x="1" y="343"/>
                        <a:pt x="1" y="765"/>
                      </a:cubicBezTo>
                      <a:cubicBezTo>
                        <a:pt x="1" y="1188"/>
                        <a:pt x="343" y="1530"/>
                        <a:pt x="765" y="1530"/>
                      </a:cubicBezTo>
                      <a:cubicBezTo>
                        <a:pt x="1188" y="1530"/>
                        <a:pt x="1530" y="1188"/>
                        <a:pt x="1530" y="765"/>
                      </a:cubicBezTo>
                      <a:cubicBezTo>
                        <a:pt x="1530" y="343"/>
                        <a:pt x="1188" y="0"/>
                        <a:pt x="7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3"/>
                <p:cNvSpPr/>
                <p:nvPr/>
              </p:nvSpPr>
              <p:spPr>
                <a:xfrm>
                  <a:off x="6643506" y="1830761"/>
                  <a:ext cx="922161" cy="48566"/>
                </a:xfrm>
                <a:custGeom>
                  <a:rect b="b" l="l" r="r" t="t"/>
                  <a:pathLst>
                    <a:path extrusionOk="0" h="327" w="6209">
                      <a:moveTo>
                        <a:pt x="1" y="0"/>
                      </a:moveTo>
                      <a:lnTo>
                        <a:pt x="1" y="326"/>
                      </a:lnTo>
                      <a:lnTo>
                        <a:pt x="6208" y="326"/>
                      </a:lnTo>
                      <a:lnTo>
                        <a:pt x="620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3"/>
                <p:cNvSpPr/>
                <p:nvPr/>
              </p:nvSpPr>
              <p:spPr>
                <a:xfrm>
                  <a:off x="6643506" y="1955814"/>
                  <a:ext cx="795919" cy="50200"/>
                </a:xfrm>
                <a:custGeom>
                  <a:rect b="b" l="l" r="r" t="t"/>
                  <a:pathLst>
                    <a:path extrusionOk="0" h="338" w="5359">
                      <a:moveTo>
                        <a:pt x="2" y="0"/>
                      </a:moveTo>
                      <a:lnTo>
                        <a:pt x="1" y="326"/>
                      </a:lnTo>
                      <a:lnTo>
                        <a:pt x="5358" y="338"/>
                      </a:lnTo>
                      <a:lnTo>
                        <a:pt x="5359" y="13"/>
                      </a:lnTo>
                      <a:lnTo>
                        <a:pt x="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3"/>
                <p:cNvSpPr/>
                <p:nvPr/>
              </p:nvSpPr>
              <p:spPr>
                <a:xfrm>
                  <a:off x="6643506" y="2082649"/>
                  <a:ext cx="922161" cy="48566"/>
                </a:xfrm>
                <a:custGeom>
                  <a:rect b="b" l="l" r="r" t="t"/>
                  <a:pathLst>
                    <a:path extrusionOk="0" h="327" w="6209">
                      <a:moveTo>
                        <a:pt x="1" y="1"/>
                      </a:moveTo>
                      <a:lnTo>
                        <a:pt x="1" y="327"/>
                      </a:lnTo>
                      <a:lnTo>
                        <a:pt x="6208" y="327"/>
                      </a:lnTo>
                      <a:lnTo>
                        <a:pt x="62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3"/>
                <p:cNvSpPr/>
                <p:nvPr/>
              </p:nvSpPr>
              <p:spPr>
                <a:xfrm>
                  <a:off x="6643506" y="2207998"/>
                  <a:ext cx="741263" cy="50051"/>
                </a:xfrm>
                <a:custGeom>
                  <a:rect b="b" l="l" r="r" t="t"/>
                  <a:pathLst>
                    <a:path extrusionOk="0" h="337" w="4991">
                      <a:moveTo>
                        <a:pt x="2" y="0"/>
                      </a:moveTo>
                      <a:lnTo>
                        <a:pt x="1" y="325"/>
                      </a:lnTo>
                      <a:lnTo>
                        <a:pt x="4990" y="336"/>
                      </a:lnTo>
                      <a:lnTo>
                        <a:pt x="4991" y="10"/>
                      </a:lnTo>
                      <a:lnTo>
                        <a:pt x="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3"/>
                <p:cNvSpPr/>
                <p:nvPr/>
              </p:nvSpPr>
              <p:spPr>
                <a:xfrm>
                  <a:off x="6643506" y="2334685"/>
                  <a:ext cx="922161" cy="48566"/>
                </a:xfrm>
                <a:custGeom>
                  <a:rect b="b" l="l" r="r" t="t"/>
                  <a:pathLst>
                    <a:path extrusionOk="0" h="327" w="6209">
                      <a:moveTo>
                        <a:pt x="1" y="1"/>
                      </a:moveTo>
                      <a:lnTo>
                        <a:pt x="1" y="327"/>
                      </a:lnTo>
                      <a:lnTo>
                        <a:pt x="6208" y="327"/>
                      </a:lnTo>
                      <a:lnTo>
                        <a:pt x="62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3"/>
                <p:cNvSpPr/>
                <p:nvPr/>
              </p:nvSpPr>
              <p:spPr>
                <a:xfrm>
                  <a:off x="6642764" y="2460183"/>
                  <a:ext cx="593931" cy="49754"/>
                </a:xfrm>
                <a:custGeom>
                  <a:rect b="b" l="l" r="r" t="t"/>
                  <a:pathLst>
                    <a:path extrusionOk="0" h="335" w="3999">
                      <a:moveTo>
                        <a:pt x="2" y="0"/>
                      </a:moveTo>
                      <a:lnTo>
                        <a:pt x="1" y="325"/>
                      </a:lnTo>
                      <a:lnTo>
                        <a:pt x="3997" y="334"/>
                      </a:lnTo>
                      <a:lnTo>
                        <a:pt x="3998" y="8"/>
                      </a:lnTo>
                      <a:lnTo>
                        <a:pt x="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3"/>
                <p:cNvSpPr/>
                <p:nvPr/>
              </p:nvSpPr>
              <p:spPr>
                <a:xfrm>
                  <a:off x="5969232" y="2717418"/>
                  <a:ext cx="1510448" cy="73369"/>
                </a:xfrm>
                <a:custGeom>
                  <a:rect b="b" l="l" r="r" t="t"/>
                  <a:pathLst>
                    <a:path extrusionOk="0" h="494" w="10170">
                      <a:moveTo>
                        <a:pt x="247" y="1"/>
                      </a:moveTo>
                      <a:cubicBezTo>
                        <a:pt x="111" y="1"/>
                        <a:pt x="0" y="111"/>
                        <a:pt x="0" y="247"/>
                      </a:cubicBezTo>
                      <a:cubicBezTo>
                        <a:pt x="0" y="384"/>
                        <a:pt x="111" y="494"/>
                        <a:pt x="247" y="494"/>
                      </a:cubicBezTo>
                      <a:lnTo>
                        <a:pt x="9922" y="494"/>
                      </a:lnTo>
                      <a:cubicBezTo>
                        <a:pt x="10058" y="494"/>
                        <a:pt x="10169" y="384"/>
                        <a:pt x="10169" y="247"/>
                      </a:cubicBezTo>
                      <a:cubicBezTo>
                        <a:pt x="10169" y="111"/>
                        <a:pt x="10058" y="1"/>
                        <a:pt x="99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53"/>
                <p:cNvSpPr/>
                <p:nvPr/>
              </p:nvSpPr>
              <p:spPr>
                <a:xfrm>
                  <a:off x="5969232" y="2864006"/>
                  <a:ext cx="1338611" cy="73369"/>
                </a:xfrm>
                <a:custGeom>
                  <a:rect b="b" l="l" r="r" t="t"/>
                  <a:pathLst>
                    <a:path extrusionOk="0" h="494" w="9013">
                      <a:moveTo>
                        <a:pt x="247" y="0"/>
                      </a:moveTo>
                      <a:cubicBezTo>
                        <a:pt x="111" y="0"/>
                        <a:pt x="0" y="110"/>
                        <a:pt x="0" y="247"/>
                      </a:cubicBezTo>
                      <a:cubicBezTo>
                        <a:pt x="0" y="383"/>
                        <a:pt x="111" y="494"/>
                        <a:pt x="247" y="494"/>
                      </a:cubicBezTo>
                      <a:lnTo>
                        <a:pt x="8765" y="494"/>
                      </a:lnTo>
                      <a:cubicBezTo>
                        <a:pt x="8901" y="494"/>
                        <a:pt x="9012" y="383"/>
                        <a:pt x="9012" y="247"/>
                      </a:cubicBezTo>
                      <a:cubicBezTo>
                        <a:pt x="9012" y="110"/>
                        <a:pt x="8901" y="0"/>
                        <a:pt x="87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53"/>
                <p:cNvSpPr/>
                <p:nvPr/>
              </p:nvSpPr>
              <p:spPr>
                <a:xfrm>
                  <a:off x="5157875" y="3028713"/>
                  <a:ext cx="3133178" cy="344566"/>
                </a:xfrm>
                <a:custGeom>
                  <a:rect b="b" l="l" r="r" t="t"/>
                  <a:pathLst>
                    <a:path extrusionOk="0" h="2320" w="21096">
                      <a:moveTo>
                        <a:pt x="0" y="1"/>
                      </a:moveTo>
                      <a:lnTo>
                        <a:pt x="0" y="974"/>
                      </a:lnTo>
                      <a:cubicBezTo>
                        <a:pt x="0" y="1717"/>
                        <a:pt x="603" y="2320"/>
                        <a:pt x="1347" y="2320"/>
                      </a:cubicBezTo>
                      <a:lnTo>
                        <a:pt x="19750" y="2320"/>
                      </a:lnTo>
                      <a:cubicBezTo>
                        <a:pt x="20493" y="2320"/>
                        <a:pt x="21095" y="1717"/>
                        <a:pt x="21095" y="974"/>
                      </a:cubicBezTo>
                      <a:lnTo>
                        <a:pt x="21095" y="1"/>
                      </a:lnTo>
                      <a:cubicBezTo>
                        <a:pt x="21095" y="319"/>
                        <a:pt x="20837" y="577"/>
                        <a:pt x="20518" y="577"/>
                      </a:cubicBezTo>
                      <a:lnTo>
                        <a:pt x="577" y="577"/>
                      </a:lnTo>
                      <a:cubicBezTo>
                        <a:pt x="259" y="577"/>
                        <a:pt x="0" y="319"/>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3"/>
                <p:cNvSpPr/>
                <p:nvPr/>
              </p:nvSpPr>
              <p:spPr>
                <a:xfrm>
                  <a:off x="7929380" y="3163717"/>
                  <a:ext cx="146589" cy="146738"/>
                </a:xfrm>
                <a:custGeom>
                  <a:rect b="b" l="l" r="r" t="t"/>
                  <a:pathLst>
                    <a:path extrusionOk="0" h="988" w="987">
                      <a:moveTo>
                        <a:pt x="52" y="1"/>
                      </a:moveTo>
                      <a:cubicBezTo>
                        <a:pt x="24" y="1"/>
                        <a:pt x="1" y="25"/>
                        <a:pt x="1" y="53"/>
                      </a:cubicBezTo>
                      <a:lnTo>
                        <a:pt x="1" y="935"/>
                      </a:lnTo>
                      <a:cubicBezTo>
                        <a:pt x="1" y="964"/>
                        <a:pt x="24" y="987"/>
                        <a:pt x="52" y="987"/>
                      </a:cubicBezTo>
                      <a:lnTo>
                        <a:pt x="935" y="987"/>
                      </a:lnTo>
                      <a:cubicBezTo>
                        <a:pt x="964" y="987"/>
                        <a:pt x="986" y="964"/>
                        <a:pt x="986" y="935"/>
                      </a:cubicBezTo>
                      <a:lnTo>
                        <a:pt x="986" y="53"/>
                      </a:lnTo>
                      <a:cubicBezTo>
                        <a:pt x="986" y="25"/>
                        <a:pt x="964" y="1"/>
                        <a:pt x="9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3"/>
                <p:cNvSpPr/>
                <p:nvPr/>
              </p:nvSpPr>
              <p:spPr>
                <a:xfrm>
                  <a:off x="7815763" y="3209461"/>
                  <a:ext cx="55398" cy="55249"/>
                </a:xfrm>
                <a:custGeom>
                  <a:rect b="b" l="l" r="r" t="t"/>
                  <a:pathLst>
                    <a:path extrusionOk="0" h="372" w="373">
                      <a:moveTo>
                        <a:pt x="13" y="0"/>
                      </a:moveTo>
                      <a:cubicBezTo>
                        <a:pt x="6" y="0"/>
                        <a:pt x="1" y="6"/>
                        <a:pt x="1" y="13"/>
                      </a:cubicBezTo>
                      <a:lnTo>
                        <a:pt x="1" y="359"/>
                      </a:lnTo>
                      <a:cubicBezTo>
                        <a:pt x="1" y="367"/>
                        <a:pt x="6" y="372"/>
                        <a:pt x="13" y="372"/>
                      </a:cubicBezTo>
                      <a:lnTo>
                        <a:pt x="360" y="372"/>
                      </a:lnTo>
                      <a:cubicBezTo>
                        <a:pt x="367" y="372"/>
                        <a:pt x="372" y="367"/>
                        <a:pt x="372" y="359"/>
                      </a:cubicBezTo>
                      <a:lnTo>
                        <a:pt x="372" y="13"/>
                      </a:lnTo>
                      <a:cubicBezTo>
                        <a:pt x="372" y="6"/>
                        <a:pt x="367" y="0"/>
                        <a:pt x="3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53"/>
                <p:cNvSpPr/>
                <p:nvPr/>
              </p:nvSpPr>
              <p:spPr>
                <a:xfrm>
                  <a:off x="7710018" y="3209461"/>
                  <a:ext cx="55398" cy="55249"/>
                </a:xfrm>
                <a:custGeom>
                  <a:rect b="b" l="l" r="r" t="t"/>
                  <a:pathLst>
                    <a:path extrusionOk="0" h="372" w="373">
                      <a:moveTo>
                        <a:pt x="13" y="0"/>
                      </a:moveTo>
                      <a:cubicBezTo>
                        <a:pt x="6" y="0"/>
                        <a:pt x="0" y="6"/>
                        <a:pt x="0" y="13"/>
                      </a:cubicBezTo>
                      <a:lnTo>
                        <a:pt x="0" y="359"/>
                      </a:lnTo>
                      <a:cubicBezTo>
                        <a:pt x="0" y="367"/>
                        <a:pt x="6" y="372"/>
                        <a:pt x="13" y="372"/>
                      </a:cubicBezTo>
                      <a:lnTo>
                        <a:pt x="359" y="372"/>
                      </a:lnTo>
                      <a:cubicBezTo>
                        <a:pt x="366" y="372"/>
                        <a:pt x="372" y="367"/>
                        <a:pt x="372" y="359"/>
                      </a:cubicBezTo>
                      <a:lnTo>
                        <a:pt x="372" y="13"/>
                      </a:lnTo>
                      <a:cubicBezTo>
                        <a:pt x="372" y="6"/>
                        <a:pt x="366" y="0"/>
                        <a:pt x="3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3"/>
                <p:cNvSpPr/>
                <p:nvPr/>
              </p:nvSpPr>
              <p:spPr>
                <a:xfrm>
                  <a:off x="7604273" y="3209461"/>
                  <a:ext cx="55249" cy="55249"/>
                </a:xfrm>
                <a:custGeom>
                  <a:rect b="b" l="l" r="r" t="t"/>
                  <a:pathLst>
                    <a:path extrusionOk="0" h="372" w="372">
                      <a:moveTo>
                        <a:pt x="13" y="0"/>
                      </a:moveTo>
                      <a:cubicBezTo>
                        <a:pt x="6" y="0"/>
                        <a:pt x="0" y="6"/>
                        <a:pt x="0" y="13"/>
                      </a:cubicBezTo>
                      <a:lnTo>
                        <a:pt x="0" y="359"/>
                      </a:lnTo>
                      <a:cubicBezTo>
                        <a:pt x="0" y="367"/>
                        <a:pt x="6" y="372"/>
                        <a:pt x="13" y="372"/>
                      </a:cubicBezTo>
                      <a:lnTo>
                        <a:pt x="359" y="372"/>
                      </a:lnTo>
                      <a:cubicBezTo>
                        <a:pt x="367" y="372"/>
                        <a:pt x="372" y="367"/>
                        <a:pt x="372" y="359"/>
                      </a:cubicBezTo>
                      <a:lnTo>
                        <a:pt x="372" y="13"/>
                      </a:lnTo>
                      <a:cubicBezTo>
                        <a:pt x="372" y="6"/>
                        <a:pt x="367" y="0"/>
                        <a:pt x="3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8" name="Google Shape;488;p53"/>
            <p:cNvGrpSpPr/>
            <p:nvPr/>
          </p:nvGrpSpPr>
          <p:grpSpPr>
            <a:xfrm>
              <a:off x="5114021" y="957406"/>
              <a:ext cx="752541" cy="605830"/>
              <a:chOff x="4717371" y="957406"/>
              <a:chExt cx="752541" cy="605830"/>
            </a:xfrm>
          </p:grpSpPr>
          <p:sp>
            <p:nvSpPr>
              <p:cNvPr id="489" name="Google Shape;489;p53"/>
              <p:cNvSpPr/>
              <p:nvPr/>
            </p:nvSpPr>
            <p:spPr>
              <a:xfrm>
                <a:off x="4717371" y="957448"/>
                <a:ext cx="752540" cy="605788"/>
              </a:xfrm>
              <a:custGeom>
                <a:rect b="b" l="l" r="r" t="t"/>
                <a:pathLst>
                  <a:path extrusionOk="0" h="14485" w="17994">
                    <a:moveTo>
                      <a:pt x="2999" y="0"/>
                    </a:moveTo>
                    <a:cubicBezTo>
                      <a:pt x="1351" y="0"/>
                      <a:pt x="0" y="1349"/>
                      <a:pt x="0" y="2999"/>
                    </a:cubicBezTo>
                    <a:lnTo>
                      <a:pt x="0" y="6517"/>
                    </a:lnTo>
                    <a:cubicBezTo>
                      <a:pt x="0" y="8167"/>
                      <a:pt x="1350" y="9516"/>
                      <a:pt x="2999" y="9516"/>
                    </a:cubicBezTo>
                    <a:lnTo>
                      <a:pt x="10069" y="9516"/>
                    </a:lnTo>
                    <a:lnTo>
                      <a:pt x="16078" y="14484"/>
                    </a:lnTo>
                    <a:lnTo>
                      <a:pt x="14688" y="9516"/>
                    </a:lnTo>
                    <a:lnTo>
                      <a:pt x="14995" y="9516"/>
                    </a:lnTo>
                    <a:cubicBezTo>
                      <a:pt x="16643" y="9516"/>
                      <a:pt x="17994" y="8167"/>
                      <a:pt x="17994" y="6517"/>
                    </a:cubicBezTo>
                    <a:lnTo>
                      <a:pt x="17994" y="2999"/>
                    </a:lnTo>
                    <a:cubicBezTo>
                      <a:pt x="17994" y="1349"/>
                      <a:pt x="16643" y="0"/>
                      <a:pt x="1499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p53"/>
              <p:cNvGrpSpPr/>
              <p:nvPr/>
            </p:nvGrpSpPr>
            <p:grpSpPr>
              <a:xfrm>
                <a:off x="4717371" y="957406"/>
                <a:ext cx="752540" cy="605824"/>
                <a:chOff x="4119250" y="695100"/>
                <a:chExt cx="664788" cy="535180"/>
              </a:xfrm>
            </p:grpSpPr>
            <p:sp>
              <p:nvSpPr>
                <p:cNvPr id="491" name="Google Shape;491;p53"/>
                <p:cNvSpPr/>
                <p:nvPr/>
              </p:nvSpPr>
              <p:spPr>
                <a:xfrm>
                  <a:off x="4451601" y="949757"/>
                  <a:ext cx="261644" cy="280523"/>
                </a:xfrm>
                <a:custGeom>
                  <a:rect b="b" l="l" r="r" t="t"/>
                  <a:pathLst>
                    <a:path extrusionOk="0" h="7593" w="7082">
                      <a:moveTo>
                        <a:pt x="4958" y="1"/>
                      </a:moveTo>
                      <a:lnTo>
                        <a:pt x="1" y="1738"/>
                      </a:lnTo>
                      <a:lnTo>
                        <a:pt x="7081" y="7592"/>
                      </a:lnTo>
                      <a:lnTo>
                        <a:pt x="49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3"/>
                <p:cNvSpPr/>
                <p:nvPr/>
              </p:nvSpPr>
              <p:spPr>
                <a:xfrm>
                  <a:off x="4119250" y="695100"/>
                  <a:ext cx="664788" cy="351643"/>
                </a:xfrm>
                <a:custGeom>
                  <a:rect b="b" l="l" r="r" t="t"/>
                  <a:pathLst>
                    <a:path extrusionOk="0" h="9518" w="17994">
                      <a:moveTo>
                        <a:pt x="2999" y="0"/>
                      </a:moveTo>
                      <a:cubicBezTo>
                        <a:pt x="1350" y="0"/>
                        <a:pt x="0" y="1350"/>
                        <a:pt x="0" y="2999"/>
                      </a:cubicBezTo>
                      <a:lnTo>
                        <a:pt x="0" y="6518"/>
                      </a:lnTo>
                      <a:cubicBezTo>
                        <a:pt x="0" y="8167"/>
                        <a:pt x="1351" y="9517"/>
                        <a:pt x="2999" y="9517"/>
                      </a:cubicBezTo>
                      <a:lnTo>
                        <a:pt x="14994" y="9517"/>
                      </a:lnTo>
                      <a:cubicBezTo>
                        <a:pt x="16643" y="9517"/>
                        <a:pt x="17993" y="8167"/>
                        <a:pt x="17993" y="6518"/>
                      </a:cubicBezTo>
                      <a:lnTo>
                        <a:pt x="17993" y="2999"/>
                      </a:lnTo>
                      <a:cubicBezTo>
                        <a:pt x="17993" y="1349"/>
                        <a:pt x="16643" y="0"/>
                        <a:pt x="149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53"/>
                <p:cNvSpPr/>
                <p:nvPr/>
              </p:nvSpPr>
              <p:spPr>
                <a:xfrm>
                  <a:off x="4203187" y="853776"/>
                  <a:ext cx="496910" cy="33103"/>
                </a:xfrm>
                <a:custGeom>
                  <a:rect b="b" l="l" r="r" t="t"/>
                  <a:pathLst>
                    <a:path extrusionOk="0" h="896" w="13450">
                      <a:moveTo>
                        <a:pt x="447" y="1"/>
                      </a:moveTo>
                      <a:cubicBezTo>
                        <a:pt x="201" y="1"/>
                        <a:pt x="0" y="202"/>
                        <a:pt x="0" y="448"/>
                      </a:cubicBezTo>
                      <a:cubicBezTo>
                        <a:pt x="0" y="694"/>
                        <a:pt x="202" y="896"/>
                        <a:pt x="447" y="896"/>
                      </a:cubicBezTo>
                      <a:lnTo>
                        <a:pt x="13002" y="896"/>
                      </a:lnTo>
                      <a:cubicBezTo>
                        <a:pt x="13249" y="896"/>
                        <a:pt x="13450" y="694"/>
                        <a:pt x="13450" y="448"/>
                      </a:cubicBezTo>
                      <a:cubicBezTo>
                        <a:pt x="13450" y="202"/>
                        <a:pt x="13248" y="1"/>
                        <a:pt x="13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3"/>
                <p:cNvSpPr/>
                <p:nvPr/>
              </p:nvSpPr>
              <p:spPr>
                <a:xfrm>
                  <a:off x="4203187" y="768287"/>
                  <a:ext cx="496910" cy="33103"/>
                </a:xfrm>
                <a:custGeom>
                  <a:rect b="b" l="l" r="r" t="t"/>
                  <a:pathLst>
                    <a:path extrusionOk="0" h="896" w="13450">
                      <a:moveTo>
                        <a:pt x="447" y="1"/>
                      </a:moveTo>
                      <a:cubicBezTo>
                        <a:pt x="201" y="1"/>
                        <a:pt x="0" y="202"/>
                        <a:pt x="0" y="448"/>
                      </a:cubicBezTo>
                      <a:cubicBezTo>
                        <a:pt x="0" y="694"/>
                        <a:pt x="202" y="896"/>
                        <a:pt x="447" y="896"/>
                      </a:cubicBezTo>
                      <a:lnTo>
                        <a:pt x="13002" y="896"/>
                      </a:lnTo>
                      <a:cubicBezTo>
                        <a:pt x="13249" y="896"/>
                        <a:pt x="13450" y="694"/>
                        <a:pt x="13450" y="448"/>
                      </a:cubicBezTo>
                      <a:cubicBezTo>
                        <a:pt x="13450" y="202"/>
                        <a:pt x="13248" y="1"/>
                        <a:pt x="13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3"/>
                <p:cNvSpPr/>
                <p:nvPr/>
              </p:nvSpPr>
              <p:spPr>
                <a:xfrm>
                  <a:off x="4258493" y="939302"/>
                  <a:ext cx="386297" cy="33066"/>
                </a:xfrm>
                <a:custGeom>
                  <a:rect b="b" l="l" r="r" t="t"/>
                  <a:pathLst>
                    <a:path extrusionOk="0" h="895" w="10456">
                      <a:moveTo>
                        <a:pt x="448" y="1"/>
                      </a:moveTo>
                      <a:cubicBezTo>
                        <a:pt x="202" y="1"/>
                        <a:pt x="0" y="201"/>
                        <a:pt x="0" y="448"/>
                      </a:cubicBezTo>
                      <a:cubicBezTo>
                        <a:pt x="0" y="694"/>
                        <a:pt x="202" y="894"/>
                        <a:pt x="448" y="894"/>
                      </a:cubicBezTo>
                      <a:lnTo>
                        <a:pt x="10008" y="894"/>
                      </a:lnTo>
                      <a:cubicBezTo>
                        <a:pt x="10254" y="894"/>
                        <a:pt x="10455" y="694"/>
                        <a:pt x="10455" y="448"/>
                      </a:cubicBezTo>
                      <a:cubicBezTo>
                        <a:pt x="10455" y="201"/>
                        <a:pt x="10254" y="1"/>
                        <a:pt x="10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 name="Google Shape;496;p53"/>
            <p:cNvGrpSpPr/>
            <p:nvPr/>
          </p:nvGrpSpPr>
          <p:grpSpPr>
            <a:xfrm>
              <a:off x="7845652" y="1029775"/>
              <a:ext cx="938567" cy="659126"/>
              <a:chOff x="7845652" y="1029775"/>
              <a:chExt cx="938567" cy="659126"/>
            </a:xfrm>
          </p:grpSpPr>
          <p:sp>
            <p:nvSpPr>
              <p:cNvPr id="497" name="Google Shape;497;p53"/>
              <p:cNvSpPr/>
              <p:nvPr/>
            </p:nvSpPr>
            <p:spPr>
              <a:xfrm>
                <a:off x="7845662" y="1029775"/>
                <a:ext cx="938556" cy="659126"/>
              </a:xfrm>
              <a:custGeom>
                <a:rect b="b" l="l" r="r" t="t"/>
                <a:pathLst>
                  <a:path extrusionOk="0" h="7034" w="10016">
                    <a:moveTo>
                      <a:pt x="1" y="1"/>
                    </a:moveTo>
                    <a:lnTo>
                      <a:pt x="1" y="7033"/>
                    </a:lnTo>
                    <a:lnTo>
                      <a:pt x="10015" y="7033"/>
                    </a:lnTo>
                    <a:lnTo>
                      <a:pt x="10015"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 name="Google Shape;498;p53"/>
              <p:cNvGrpSpPr/>
              <p:nvPr/>
            </p:nvGrpSpPr>
            <p:grpSpPr>
              <a:xfrm>
                <a:off x="7845652" y="1029775"/>
                <a:ext cx="938556" cy="659126"/>
                <a:chOff x="2120625" y="4060525"/>
                <a:chExt cx="676681" cy="475217"/>
              </a:xfrm>
            </p:grpSpPr>
            <p:sp>
              <p:nvSpPr>
                <p:cNvPr id="499" name="Google Shape;499;p53"/>
                <p:cNvSpPr/>
                <p:nvPr/>
              </p:nvSpPr>
              <p:spPr>
                <a:xfrm>
                  <a:off x="2120625" y="4060525"/>
                  <a:ext cx="676681" cy="475217"/>
                </a:xfrm>
                <a:custGeom>
                  <a:rect b="b" l="l" r="r" t="t"/>
                  <a:pathLst>
                    <a:path extrusionOk="0" h="7034" w="10016">
                      <a:moveTo>
                        <a:pt x="0" y="1"/>
                      </a:moveTo>
                      <a:lnTo>
                        <a:pt x="0" y="7033"/>
                      </a:lnTo>
                      <a:lnTo>
                        <a:pt x="10015" y="7033"/>
                      </a:lnTo>
                      <a:lnTo>
                        <a:pt x="100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3"/>
                <p:cNvSpPr/>
                <p:nvPr/>
              </p:nvSpPr>
              <p:spPr>
                <a:xfrm>
                  <a:off x="2505519" y="4151124"/>
                  <a:ext cx="126675" cy="126675"/>
                </a:xfrm>
                <a:custGeom>
                  <a:rect b="b" l="l" r="r" t="t"/>
                  <a:pathLst>
                    <a:path extrusionOk="0" h="1875" w="1875">
                      <a:moveTo>
                        <a:pt x="938" y="1"/>
                      </a:moveTo>
                      <a:cubicBezTo>
                        <a:pt x="420" y="1"/>
                        <a:pt x="1" y="421"/>
                        <a:pt x="1" y="938"/>
                      </a:cubicBezTo>
                      <a:cubicBezTo>
                        <a:pt x="1" y="1455"/>
                        <a:pt x="420" y="1875"/>
                        <a:pt x="938" y="1875"/>
                      </a:cubicBezTo>
                      <a:cubicBezTo>
                        <a:pt x="1455" y="1875"/>
                        <a:pt x="1875" y="1455"/>
                        <a:pt x="1875" y="938"/>
                      </a:cubicBezTo>
                      <a:cubicBezTo>
                        <a:pt x="1875" y="421"/>
                        <a:pt x="1455" y="1"/>
                        <a:pt x="9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3"/>
                <p:cNvSpPr/>
                <p:nvPr/>
              </p:nvSpPr>
              <p:spPr>
                <a:xfrm>
                  <a:off x="2463699" y="4297327"/>
                  <a:ext cx="310641" cy="213354"/>
                </a:xfrm>
                <a:custGeom>
                  <a:rect b="b" l="l" r="r" t="t"/>
                  <a:pathLst>
                    <a:path extrusionOk="0" h="3158" w="4598">
                      <a:moveTo>
                        <a:pt x="3020" y="1"/>
                      </a:moveTo>
                      <a:lnTo>
                        <a:pt x="1" y="3158"/>
                      </a:lnTo>
                      <a:lnTo>
                        <a:pt x="4598" y="3158"/>
                      </a:lnTo>
                      <a:lnTo>
                        <a:pt x="4598" y="1650"/>
                      </a:lnTo>
                      <a:lnTo>
                        <a:pt x="30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3"/>
                <p:cNvSpPr/>
                <p:nvPr/>
              </p:nvSpPr>
              <p:spPr>
                <a:xfrm>
                  <a:off x="2143596" y="4136531"/>
                  <a:ext cx="507984" cy="374147"/>
                </a:xfrm>
                <a:custGeom>
                  <a:rect b="b" l="l" r="r" t="t"/>
                  <a:pathLst>
                    <a:path extrusionOk="0" h="5538" w="7519">
                      <a:moveTo>
                        <a:pt x="2223" y="0"/>
                      </a:moveTo>
                      <a:lnTo>
                        <a:pt x="1" y="2324"/>
                      </a:lnTo>
                      <a:lnTo>
                        <a:pt x="1" y="5538"/>
                      </a:lnTo>
                      <a:lnTo>
                        <a:pt x="7519" y="5538"/>
                      </a:lnTo>
                      <a:lnTo>
                        <a:pt x="2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 name="Google Shape;503;p53"/>
            <p:cNvGrpSpPr/>
            <p:nvPr/>
          </p:nvGrpSpPr>
          <p:grpSpPr>
            <a:xfrm>
              <a:off x="7504750" y="3349500"/>
              <a:ext cx="734286" cy="659131"/>
              <a:chOff x="7504750" y="3349500"/>
              <a:chExt cx="734286" cy="659131"/>
            </a:xfrm>
          </p:grpSpPr>
          <p:sp>
            <p:nvSpPr>
              <p:cNvPr id="504" name="Google Shape;504;p53"/>
              <p:cNvSpPr/>
              <p:nvPr/>
            </p:nvSpPr>
            <p:spPr>
              <a:xfrm>
                <a:off x="7504759" y="3349500"/>
                <a:ext cx="734276" cy="659131"/>
              </a:xfrm>
              <a:custGeom>
                <a:rect b="b" l="l" r="r" t="t"/>
                <a:pathLst>
                  <a:path extrusionOk="0" h="8517" w="9488">
                    <a:moveTo>
                      <a:pt x="3211" y="1"/>
                    </a:moveTo>
                    <a:lnTo>
                      <a:pt x="2289" y="1793"/>
                    </a:lnTo>
                    <a:lnTo>
                      <a:pt x="1670" y="1793"/>
                    </a:lnTo>
                    <a:cubicBezTo>
                      <a:pt x="752" y="1793"/>
                      <a:pt x="1" y="2545"/>
                      <a:pt x="1" y="3462"/>
                    </a:cubicBezTo>
                    <a:lnTo>
                      <a:pt x="1" y="6847"/>
                    </a:lnTo>
                    <a:cubicBezTo>
                      <a:pt x="1" y="7765"/>
                      <a:pt x="752" y="8517"/>
                      <a:pt x="1670" y="8517"/>
                    </a:cubicBezTo>
                    <a:lnTo>
                      <a:pt x="7818" y="8517"/>
                    </a:lnTo>
                    <a:cubicBezTo>
                      <a:pt x="8736" y="8517"/>
                      <a:pt x="9487" y="7765"/>
                      <a:pt x="9487" y="6848"/>
                    </a:cubicBezTo>
                    <a:lnTo>
                      <a:pt x="9487" y="3462"/>
                    </a:lnTo>
                    <a:cubicBezTo>
                      <a:pt x="9487" y="2545"/>
                      <a:pt x="8736" y="1793"/>
                      <a:pt x="7818" y="1793"/>
                    </a:cubicBezTo>
                    <a:lnTo>
                      <a:pt x="4133" y="1793"/>
                    </a:lnTo>
                    <a:lnTo>
                      <a:pt x="3211"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 name="Google Shape;505;p53"/>
              <p:cNvGrpSpPr/>
              <p:nvPr/>
            </p:nvGrpSpPr>
            <p:grpSpPr>
              <a:xfrm>
                <a:off x="7504750" y="3349500"/>
                <a:ext cx="734276" cy="659129"/>
                <a:chOff x="2172700" y="4107250"/>
                <a:chExt cx="734276" cy="659129"/>
              </a:xfrm>
            </p:grpSpPr>
            <p:sp>
              <p:nvSpPr>
                <p:cNvPr id="506" name="Google Shape;506;p53"/>
                <p:cNvSpPr/>
                <p:nvPr/>
              </p:nvSpPr>
              <p:spPr>
                <a:xfrm>
                  <a:off x="2340016" y="4107250"/>
                  <a:ext cx="162364" cy="238980"/>
                </a:xfrm>
                <a:custGeom>
                  <a:rect b="b" l="l" r="r" t="t"/>
                  <a:pathLst>
                    <a:path extrusionOk="0" h="3088" w="2098">
                      <a:moveTo>
                        <a:pt x="1049" y="1"/>
                      </a:moveTo>
                      <a:lnTo>
                        <a:pt x="0" y="2040"/>
                      </a:lnTo>
                      <a:lnTo>
                        <a:pt x="1049" y="3088"/>
                      </a:lnTo>
                      <a:lnTo>
                        <a:pt x="2097" y="2040"/>
                      </a:lnTo>
                      <a:lnTo>
                        <a:pt x="104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53"/>
                <p:cNvSpPr/>
                <p:nvPr/>
              </p:nvSpPr>
              <p:spPr>
                <a:xfrm>
                  <a:off x="2172700" y="4246009"/>
                  <a:ext cx="734276" cy="520370"/>
                </a:xfrm>
                <a:custGeom>
                  <a:rect b="b" l="l" r="r" t="t"/>
                  <a:pathLst>
                    <a:path extrusionOk="0" h="6724" w="9488">
                      <a:moveTo>
                        <a:pt x="1670" y="0"/>
                      </a:moveTo>
                      <a:cubicBezTo>
                        <a:pt x="751" y="0"/>
                        <a:pt x="1" y="752"/>
                        <a:pt x="1" y="1669"/>
                      </a:cubicBezTo>
                      <a:lnTo>
                        <a:pt x="1" y="5054"/>
                      </a:lnTo>
                      <a:cubicBezTo>
                        <a:pt x="1" y="5972"/>
                        <a:pt x="752" y="6724"/>
                        <a:pt x="1670" y="6724"/>
                      </a:cubicBezTo>
                      <a:lnTo>
                        <a:pt x="7818" y="6724"/>
                      </a:lnTo>
                      <a:cubicBezTo>
                        <a:pt x="8736" y="6724"/>
                        <a:pt x="9488" y="5972"/>
                        <a:pt x="9488" y="5055"/>
                      </a:cubicBezTo>
                      <a:lnTo>
                        <a:pt x="9488" y="1669"/>
                      </a:lnTo>
                      <a:cubicBezTo>
                        <a:pt x="9488" y="752"/>
                        <a:pt x="8736" y="0"/>
                        <a:pt x="78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3"/>
                <p:cNvSpPr/>
                <p:nvPr/>
              </p:nvSpPr>
              <p:spPr>
                <a:xfrm>
                  <a:off x="2323222" y="4337174"/>
                  <a:ext cx="434932" cy="343844"/>
                </a:xfrm>
                <a:custGeom>
                  <a:rect b="b" l="l" r="r" t="t"/>
                  <a:pathLst>
                    <a:path extrusionOk="0" h="4443" w="5620">
                      <a:moveTo>
                        <a:pt x="1412" y="0"/>
                      </a:moveTo>
                      <a:cubicBezTo>
                        <a:pt x="1382" y="0"/>
                        <a:pt x="1353" y="1"/>
                        <a:pt x="1323" y="3"/>
                      </a:cubicBezTo>
                      <a:cubicBezTo>
                        <a:pt x="637" y="45"/>
                        <a:pt x="76" y="601"/>
                        <a:pt x="30" y="1287"/>
                      </a:cubicBezTo>
                      <a:cubicBezTo>
                        <a:pt x="0" y="1720"/>
                        <a:pt x="170" y="2114"/>
                        <a:pt x="456" y="2387"/>
                      </a:cubicBezTo>
                      <a:lnTo>
                        <a:pt x="462" y="2392"/>
                      </a:lnTo>
                      <a:cubicBezTo>
                        <a:pt x="476" y="2405"/>
                        <a:pt x="490" y="2419"/>
                        <a:pt x="505" y="2431"/>
                      </a:cubicBezTo>
                      <a:lnTo>
                        <a:pt x="2682" y="4398"/>
                      </a:lnTo>
                      <a:cubicBezTo>
                        <a:pt x="2715" y="4428"/>
                        <a:pt x="2756" y="4442"/>
                        <a:pt x="2798" y="4442"/>
                      </a:cubicBezTo>
                      <a:cubicBezTo>
                        <a:pt x="2840" y="4442"/>
                        <a:pt x="2882" y="4427"/>
                        <a:pt x="2915" y="4397"/>
                      </a:cubicBezTo>
                      <a:lnTo>
                        <a:pt x="5026" y="2481"/>
                      </a:lnTo>
                      <a:cubicBezTo>
                        <a:pt x="5397" y="2194"/>
                        <a:pt x="5620" y="1722"/>
                        <a:pt x="5554" y="1204"/>
                      </a:cubicBezTo>
                      <a:cubicBezTo>
                        <a:pt x="5475" y="578"/>
                        <a:pt x="4965" y="78"/>
                        <a:pt x="4338" y="9"/>
                      </a:cubicBezTo>
                      <a:cubicBezTo>
                        <a:pt x="4285" y="3"/>
                        <a:pt x="4232" y="0"/>
                        <a:pt x="4180" y="0"/>
                      </a:cubicBezTo>
                      <a:cubicBezTo>
                        <a:pt x="3416" y="0"/>
                        <a:pt x="2796" y="620"/>
                        <a:pt x="2796" y="1385"/>
                      </a:cubicBezTo>
                      <a:cubicBezTo>
                        <a:pt x="2796" y="1397"/>
                        <a:pt x="2797" y="1409"/>
                        <a:pt x="2797" y="1421"/>
                      </a:cubicBezTo>
                      <a:lnTo>
                        <a:pt x="2794" y="1421"/>
                      </a:lnTo>
                      <a:cubicBezTo>
                        <a:pt x="2796" y="1409"/>
                        <a:pt x="2796" y="1396"/>
                        <a:pt x="2796" y="1385"/>
                      </a:cubicBezTo>
                      <a:cubicBezTo>
                        <a:pt x="2796" y="620"/>
                        <a:pt x="2176" y="0"/>
                        <a:pt x="14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3"/>
                <p:cNvSpPr/>
                <p:nvPr/>
              </p:nvSpPr>
              <p:spPr>
                <a:xfrm>
                  <a:off x="2539525" y="4444203"/>
                  <a:ext cx="77" cy="155"/>
                </a:xfrm>
                <a:custGeom>
                  <a:rect b="b" l="l" r="r" t="t"/>
                  <a:pathLst>
                    <a:path extrusionOk="0" h="2" w="1">
                      <a:moveTo>
                        <a:pt x="1" y="2"/>
                      </a:moveTo>
                      <a:lnTo>
                        <a:pt x="1" y="2"/>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 name="Google Shape;510;p53"/>
            <p:cNvGrpSpPr/>
            <p:nvPr/>
          </p:nvGrpSpPr>
          <p:grpSpPr>
            <a:xfrm>
              <a:off x="5360513" y="3165250"/>
              <a:ext cx="605773" cy="605837"/>
              <a:chOff x="5360513" y="3165250"/>
              <a:chExt cx="605773" cy="605837"/>
            </a:xfrm>
          </p:grpSpPr>
          <p:sp>
            <p:nvSpPr>
              <p:cNvPr id="511" name="Google Shape;511;p53"/>
              <p:cNvSpPr/>
              <p:nvPr/>
            </p:nvSpPr>
            <p:spPr>
              <a:xfrm>
                <a:off x="5360542" y="3165250"/>
                <a:ext cx="605710" cy="605837"/>
              </a:xfrm>
              <a:custGeom>
                <a:rect b="b" l="l" r="r" t="t"/>
                <a:pathLst>
                  <a:path extrusionOk="0" h="9546" w="9544">
                    <a:moveTo>
                      <a:pt x="4772" y="1"/>
                    </a:moveTo>
                    <a:cubicBezTo>
                      <a:pt x="2136" y="1"/>
                      <a:pt x="0" y="2138"/>
                      <a:pt x="0" y="4773"/>
                    </a:cubicBezTo>
                    <a:cubicBezTo>
                      <a:pt x="0" y="6039"/>
                      <a:pt x="502" y="7252"/>
                      <a:pt x="1398" y="8148"/>
                    </a:cubicBezTo>
                    <a:cubicBezTo>
                      <a:pt x="2293" y="9043"/>
                      <a:pt x="3506" y="9546"/>
                      <a:pt x="4772" y="9546"/>
                    </a:cubicBezTo>
                    <a:cubicBezTo>
                      <a:pt x="6037" y="9546"/>
                      <a:pt x="7252" y="9043"/>
                      <a:pt x="8146" y="8148"/>
                    </a:cubicBezTo>
                    <a:cubicBezTo>
                      <a:pt x="9041" y="7252"/>
                      <a:pt x="9544" y="6039"/>
                      <a:pt x="9544" y="4773"/>
                    </a:cubicBezTo>
                    <a:cubicBezTo>
                      <a:pt x="9544" y="3508"/>
                      <a:pt x="9041" y="2293"/>
                      <a:pt x="8146" y="1398"/>
                    </a:cubicBezTo>
                    <a:cubicBezTo>
                      <a:pt x="7252" y="504"/>
                      <a:pt x="6037" y="1"/>
                      <a:pt x="4772"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 name="Google Shape;512;p53"/>
              <p:cNvGrpSpPr/>
              <p:nvPr/>
            </p:nvGrpSpPr>
            <p:grpSpPr>
              <a:xfrm>
                <a:off x="5360513" y="3165275"/>
                <a:ext cx="605773" cy="605773"/>
                <a:chOff x="2741100" y="4342350"/>
                <a:chExt cx="605773" cy="605773"/>
              </a:xfrm>
            </p:grpSpPr>
            <p:sp>
              <p:nvSpPr>
                <p:cNvPr id="513" name="Google Shape;513;p53"/>
                <p:cNvSpPr/>
                <p:nvPr/>
              </p:nvSpPr>
              <p:spPr>
                <a:xfrm>
                  <a:off x="2741100" y="4342350"/>
                  <a:ext cx="605773" cy="605773"/>
                </a:xfrm>
                <a:custGeom>
                  <a:rect b="b" l="l" r="r" t="t"/>
                  <a:pathLst>
                    <a:path extrusionOk="0" h="9545" w="9545">
                      <a:moveTo>
                        <a:pt x="4772" y="1"/>
                      </a:moveTo>
                      <a:cubicBezTo>
                        <a:pt x="3506" y="1"/>
                        <a:pt x="2293" y="504"/>
                        <a:pt x="1398" y="1398"/>
                      </a:cubicBezTo>
                      <a:cubicBezTo>
                        <a:pt x="502" y="2293"/>
                        <a:pt x="1" y="3507"/>
                        <a:pt x="1" y="4773"/>
                      </a:cubicBezTo>
                      <a:cubicBezTo>
                        <a:pt x="1" y="6039"/>
                        <a:pt x="502" y="7252"/>
                        <a:pt x="1398" y="8147"/>
                      </a:cubicBezTo>
                      <a:cubicBezTo>
                        <a:pt x="2293" y="9042"/>
                        <a:pt x="3506" y="9544"/>
                        <a:pt x="4772" y="9544"/>
                      </a:cubicBezTo>
                      <a:cubicBezTo>
                        <a:pt x="6037" y="9544"/>
                        <a:pt x="7252" y="9042"/>
                        <a:pt x="8147" y="8147"/>
                      </a:cubicBezTo>
                      <a:cubicBezTo>
                        <a:pt x="9041" y="7252"/>
                        <a:pt x="9544" y="6039"/>
                        <a:pt x="9544" y="4773"/>
                      </a:cubicBezTo>
                      <a:cubicBezTo>
                        <a:pt x="9544" y="3507"/>
                        <a:pt x="9041" y="2293"/>
                        <a:pt x="8147" y="1398"/>
                      </a:cubicBezTo>
                      <a:cubicBezTo>
                        <a:pt x="7252" y="504"/>
                        <a:pt x="6037" y="1"/>
                        <a:pt x="47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3"/>
                <p:cNvSpPr/>
                <p:nvPr/>
              </p:nvSpPr>
              <p:spPr>
                <a:xfrm>
                  <a:off x="2858571" y="4521254"/>
                  <a:ext cx="370064" cy="249037"/>
                </a:xfrm>
                <a:custGeom>
                  <a:rect b="b" l="l" r="r" t="t"/>
                  <a:pathLst>
                    <a:path extrusionOk="0" h="3924" w="5831">
                      <a:moveTo>
                        <a:pt x="155" y="1"/>
                      </a:moveTo>
                      <a:cubicBezTo>
                        <a:pt x="70" y="1"/>
                        <a:pt x="1" y="70"/>
                        <a:pt x="1" y="155"/>
                      </a:cubicBezTo>
                      <a:lnTo>
                        <a:pt x="1" y="3769"/>
                      </a:lnTo>
                      <a:cubicBezTo>
                        <a:pt x="1" y="3853"/>
                        <a:pt x="70" y="3923"/>
                        <a:pt x="155" y="3923"/>
                      </a:cubicBezTo>
                      <a:lnTo>
                        <a:pt x="5677" y="3923"/>
                      </a:lnTo>
                      <a:cubicBezTo>
                        <a:pt x="5762" y="3923"/>
                        <a:pt x="5831" y="3853"/>
                        <a:pt x="5831" y="3769"/>
                      </a:cubicBezTo>
                      <a:lnTo>
                        <a:pt x="5831" y="155"/>
                      </a:lnTo>
                      <a:cubicBezTo>
                        <a:pt x="5831" y="70"/>
                        <a:pt x="5762" y="1"/>
                        <a:pt x="56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3"/>
                <p:cNvSpPr/>
                <p:nvPr/>
              </p:nvSpPr>
              <p:spPr>
                <a:xfrm>
                  <a:off x="2858952" y="4645707"/>
                  <a:ext cx="369303" cy="124582"/>
                </a:xfrm>
                <a:custGeom>
                  <a:rect b="b" l="l" r="r" t="t"/>
                  <a:pathLst>
                    <a:path extrusionOk="0" h="1963" w="5819">
                      <a:moveTo>
                        <a:pt x="2910" y="1"/>
                      </a:moveTo>
                      <a:lnTo>
                        <a:pt x="1" y="1595"/>
                      </a:lnTo>
                      <a:cubicBezTo>
                        <a:pt x="35" y="1803"/>
                        <a:pt x="215" y="1962"/>
                        <a:pt x="432" y="1962"/>
                      </a:cubicBezTo>
                      <a:lnTo>
                        <a:pt x="5388" y="1962"/>
                      </a:lnTo>
                      <a:cubicBezTo>
                        <a:pt x="5604" y="1962"/>
                        <a:pt x="5785" y="1803"/>
                        <a:pt x="5819" y="1595"/>
                      </a:cubicBezTo>
                      <a:lnTo>
                        <a:pt x="29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3"/>
                <p:cNvSpPr/>
                <p:nvPr/>
              </p:nvSpPr>
              <p:spPr>
                <a:xfrm>
                  <a:off x="2863395" y="4654849"/>
                  <a:ext cx="361433" cy="115443"/>
                </a:xfrm>
                <a:custGeom>
                  <a:rect b="b" l="l" r="r" t="t"/>
                  <a:pathLst>
                    <a:path extrusionOk="0" h="1819" w="5695">
                      <a:moveTo>
                        <a:pt x="2848" y="1"/>
                      </a:moveTo>
                      <a:lnTo>
                        <a:pt x="1" y="1615"/>
                      </a:lnTo>
                      <a:cubicBezTo>
                        <a:pt x="78" y="1738"/>
                        <a:pt x="215" y="1819"/>
                        <a:pt x="369" y="1819"/>
                      </a:cubicBezTo>
                      <a:lnTo>
                        <a:pt x="5325" y="1819"/>
                      </a:lnTo>
                      <a:cubicBezTo>
                        <a:pt x="5480" y="1819"/>
                        <a:pt x="5616" y="1738"/>
                        <a:pt x="5694" y="1615"/>
                      </a:cubicBezTo>
                      <a:lnTo>
                        <a:pt x="28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3"/>
                <p:cNvSpPr/>
                <p:nvPr/>
              </p:nvSpPr>
              <p:spPr>
                <a:xfrm>
                  <a:off x="2858571" y="4521254"/>
                  <a:ext cx="370064" cy="194457"/>
                </a:xfrm>
                <a:custGeom>
                  <a:rect b="b" l="l" r="r" t="t"/>
                  <a:pathLst>
                    <a:path extrusionOk="0" h="3064" w="5831">
                      <a:moveTo>
                        <a:pt x="438" y="1"/>
                      </a:moveTo>
                      <a:cubicBezTo>
                        <a:pt x="197" y="1"/>
                        <a:pt x="1" y="197"/>
                        <a:pt x="1" y="438"/>
                      </a:cubicBezTo>
                      <a:lnTo>
                        <a:pt x="1" y="1429"/>
                      </a:lnTo>
                      <a:lnTo>
                        <a:pt x="2916" y="3063"/>
                      </a:lnTo>
                      <a:lnTo>
                        <a:pt x="5831" y="1429"/>
                      </a:lnTo>
                      <a:lnTo>
                        <a:pt x="5831" y="438"/>
                      </a:lnTo>
                      <a:cubicBezTo>
                        <a:pt x="5831" y="197"/>
                        <a:pt x="5634" y="1"/>
                        <a:pt x="53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3"/>
                <p:cNvSpPr/>
                <p:nvPr/>
              </p:nvSpPr>
              <p:spPr>
                <a:xfrm>
                  <a:off x="2858571" y="4521917"/>
                  <a:ext cx="370064" cy="184429"/>
                </a:xfrm>
                <a:custGeom>
                  <a:rect b="b" l="l" r="r" t="t"/>
                  <a:pathLst>
                    <a:path extrusionOk="0" h="2906" w="5831">
                      <a:moveTo>
                        <a:pt x="438" y="1"/>
                      </a:moveTo>
                      <a:cubicBezTo>
                        <a:pt x="197" y="1"/>
                        <a:pt x="1" y="197"/>
                        <a:pt x="1" y="438"/>
                      </a:cubicBezTo>
                      <a:lnTo>
                        <a:pt x="1" y="1252"/>
                      </a:lnTo>
                      <a:lnTo>
                        <a:pt x="2916" y="2906"/>
                      </a:lnTo>
                      <a:lnTo>
                        <a:pt x="5831" y="1252"/>
                      </a:lnTo>
                      <a:lnTo>
                        <a:pt x="5831" y="438"/>
                      </a:lnTo>
                      <a:cubicBezTo>
                        <a:pt x="5831" y="197"/>
                        <a:pt x="5634" y="1"/>
                        <a:pt x="53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19" name="Google Shape;519;p53"/>
          <p:cNvSpPr/>
          <p:nvPr/>
        </p:nvSpPr>
        <p:spPr>
          <a:xfrm>
            <a:off x="3698395" y="1066600"/>
            <a:ext cx="243524" cy="201127"/>
          </a:xfrm>
          <a:custGeom>
            <a:rect b="b" l="l" r="r" t="t"/>
            <a:pathLst>
              <a:path extrusionOk="0" h="3898" w="4719">
                <a:moveTo>
                  <a:pt x="1222" y="0"/>
                </a:moveTo>
                <a:cubicBezTo>
                  <a:pt x="1192" y="0"/>
                  <a:pt x="1163" y="2"/>
                  <a:pt x="1133" y="4"/>
                </a:cubicBezTo>
                <a:cubicBezTo>
                  <a:pt x="568" y="44"/>
                  <a:pt x="101" y="490"/>
                  <a:pt x="38" y="1053"/>
                </a:cubicBezTo>
                <a:cubicBezTo>
                  <a:pt x="0" y="1387"/>
                  <a:pt x="102" y="1698"/>
                  <a:pt x="292" y="1934"/>
                </a:cubicBezTo>
                <a:cubicBezTo>
                  <a:pt x="324" y="1973"/>
                  <a:pt x="358" y="2011"/>
                  <a:pt x="395" y="2046"/>
                </a:cubicBezTo>
                <a:cubicBezTo>
                  <a:pt x="671" y="2346"/>
                  <a:pt x="1437" y="3177"/>
                  <a:pt x="1927" y="3708"/>
                </a:cubicBezTo>
                <a:cubicBezTo>
                  <a:pt x="2043" y="3835"/>
                  <a:pt x="2201" y="3898"/>
                  <a:pt x="2360" y="3898"/>
                </a:cubicBezTo>
                <a:cubicBezTo>
                  <a:pt x="2518" y="3898"/>
                  <a:pt x="2676" y="3835"/>
                  <a:pt x="2792" y="3708"/>
                </a:cubicBezTo>
                <a:lnTo>
                  <a:pt x="4319" y="2052"/>
                </a:lnTo>
                <a:cubicBezTo>
                  <a:pt x="4357" y="2015"/>
                  <a:pt x="4394" y="1976"/>
                  <a:pt x="4427" y="1934"/>
                </a:cubicBezTo>
                <a:lnTo>
                  <a:pt x="4428" y="1934"/>
                </a:lnTo>
                <a:cubicBezTo>
                  <a:pt x="4617" y="1698"/>
                  <a:pt x="4719" y="1387"/>
                  <a:pt x="4682" y="1053"/>
                </a:cubicBezTo>
                <a:cubicBezTo>
                  <a:pt x="4619" y="490"/>
                  <a:pt x="4152" y="44"/>
                  <a:pt x="3587" y="4"/>
                </a:cubicBezTo>
                <a:cubicBezTo>
                  <a:pt x="3557" y="2"/>
                  <a:pt x="3528" y="0"/>
                  <a:pt x="3498" y="0"/>
                </a:cubicBezTo>
                <a:cubicBezTo>
                  <a:pt x="2960" y="0"/>
                  <a:pt x="2507" y="359"/>
                  <a:pt x="2360" y="848"/>
                </a:cubicBezTo>
                <a:cubicBezTo>
                  <a:pt x="2213" y="359"/>
                  <a:pt x="1759" y="0"/>
                  <a:pt x="12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3"/>
          <p:cNvSpPr/>
          <p:nvPr/>
        </p:nvSpPr>
        <p:spPr>
          <a:xfrm>
            <a:off x="2289075" y="4276988"/>
            <a:ext cx="264680" cy="243428"/>
          </a:xfrm>
          <a:custGeom>
            <a:rect b="b" l="l" r="r" t="t"/>
            <a:pathLst>
              <a:path extrusionOk="0" h="7995" w="8693">
                <a:moveTo>
                  <a:pt x="4346" y="0"/>
                </a:moveTo>
                <a:cubicBezTo>
                  <a:pt x="4155" y="0"/>
                  <a:pt x="3964" y="107"/>
                  <a:pt x="3885" y="320"/>
                </a:cubicBezTo>
                <a:lnTo>
                  <a:pt x="3138" y="2316"/>
                </a:lnTo>
                <a:cubicBezTo>
                  <a:pt x="3089" y="2449"/>
                  <a:pt x="2966" y="2540"/>
                  <a:pt x="2824" y="2549"/>
                </a:cubicBezTo>
                <a:lnTo>
                  <a:pt x="634" y="2677"/>
                </a:lnTo>
                <a:cubicBezTo>
                  <a:pt x="176" y="2704"/>
                  <a:pt x="0" y="3287"/>
                  <a:pt x="366" y="3563"/>
                </a:cubicBezTo>
                <a:lnTo>
                  <a:pt x="2064" y="4840"/>
                </a:lnTo>
                <a:cubicBezTo>
                  <a:pt x="2183" y="4929"/>
                  <a:pt x="2234" y="5081"/>
                  <a:pt x="2194" y="5223"/>
                </a:cubicBezTo>
                <a:lnTo>
                  <a:pt x="1595" y="7367"/>
                </a:lnTo>
                <a:cubicBezTo>
                  <a:pt x="1500" y="7707"/>
                  <a:pt x="1769" y="7994"/>
                  <a:pt x="2071" y="7994"/>
                </a:cubicBezTo>
                <a:cubicBezTo>
                  <a:pt x="2165" y="7994"/>
                  <a:pt x="2262" y="7966"/>
                  <a:pt x="2352" y="7903"/>
                </a:cubicBezTo>
                <a:lnTo>
                  <a:pt x="4141" y="6647"/>
                </a:lnTo>
                <a:cubicBezTo>
                  <a:pt x="4202" y="6604"/>
                  <a:pt x="4274" y="6582"/>
                  <a:pt x="4346" y="6582"/>
                </a:cubicBezTo>
                <a:cubicBezTo>
                  <a:pt x="4418" y="6582"/>
                  <a:pt x="4490" y="6604"/>
                  <a:pt x="4551" y="6647"/>
                </a:cubicBezTo>
                <a:lnTo>
                  <a:pt x="6339" y="7903"/>
                </a:lnTo>
                <a:cubicBezTo>
                  <a:pt x="6430" y="7966"/>
                  <a:pt x="6527" y="7994"/>
                  <a:pt x="6622" y="7994"/>
                </a:cubicBezTo>
                <a:cubicBezTo>
                  <a:pt x="6923" y="7994"/>
                  <a:pt x="7192" y="7707"/>
                  <a:pt x="7097" y="7367"/>
                </a:cubicBezTo>
                <a:lnTo>
                  <a:pt x="6498" y="5223"/>
                </a:lnTo>
                <a:cubicBezTo>
                  <a:pt x="6459" y="5081"/>
                  <a:pt x="6510" y="4929"/>
                  <a:pt x="6627" y="4840"/>
                </a:cubicBezTo>
                <a:lnTo>
                  <a:pt x="8326" y="3563"/>
                </a:lnTo>
                <a:cubicBezTo>
                  <a:pt x="8692" y="3287"/>
                  <a:pt x="8517" y="2704"/>
                  <a:pt x="8059" y="2677"/>
                </a:cubicBezTo>
                <a:lnTo>
                  <a:pt x="5867" y="2549"/>
                </a:lnTo>
                <a:cubicBezTo>
                  <a:pt x="5726" y="2540"/>
                  <a:pt x="5603" y="2449"/>
                  <a:pt x="5554" y="2316"/>
                </a:cubicBezTo>
                <a:lnTo>
                  <a:pt x="4807" y="320"/>
                </a:lnTo>
                <a:cubicBezTo>
                  <a:pt x="4727" y="107"/>
                  <a:pt x="4537" y="0"/>
                  <a:pt x="43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6" name="Shape 2706"/>
        <p:cNvGrpSpPr/>
        <p:nvPr/>
      </p:nvGrpSpPr>
      <p:grpSpPr>
        <a:xfrm>
          <a:off x="0" y="0"/>
          <a:ext cx="0" cy="0"/>
          <a:chOff x="0" y="0"/>
          <a:chExt cx="0" cy="0"/>
        </a:xfrm>
      </p:grpSpPr>
      <p:sp>
        <p:nvSpPr>
          <p:cNvPr id="2707" name="Google Shape;2707;p89"/>
          <p:cNvSpPr txBox="1"/>
          <p:nvPr>
            <p:ph idx="4294967295" type="body"/>
          </p:nvPr>
        </p:nvSpPr>
        <p:spPr>
          <a:xfrm>
            <a:off x="720000" y="1129550"/>
            <a:ext cx="7704000" cy="16866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t>Here’s an assortment of alternative resources whose style fits that of this template:</a:t>
            </a:r>
            <a:endParaRPr sz="1200"/>
          </a:p>
          <a:p>
            <a:pPr indent="0" lvl="0" marL="0" marR="0" rtl="0" algn="l">
              <a:lnSpc>
                <a:spcPct val="100000"/>
              </a:lnSpc>
              <a:spcBef>
                <a:spcPts val="0"/>
              </a:spcBef>
              <a:spcAft>
                <a:spcPts val="0"/>
              </a:spcAft>
              <a:buNone/>
            </a:pPr>
            <a:r>
              <a:t/>
            </a:r>
            <a:endParaRPr sz="1200"/>
          </a:p>
          <a:p>
            <a:pPr indent="-304800" lvl="0" marL="457200" marR="0" rtl="0" algn="l">
              <a:lnSpc>
                <a:spcPct val="100000"/>
              </a:lnSpc>
              <a:spcBef>
                <a:spcPts val="0"/>
              </a:spcBef>
              <a:spcAft>
                <a:spcPts val="0"/>
              </a:spcAft>
              <a:buClr>
                <a:schemeClr val="accent5"/>
              </a:buClr>
              <a:buSzPts val="1200"/>
              <a:buChar char="●"/>
            </a:pPr>
            <a:r>
              <a:rPr lang="en" sz="1200">
                <a:uFill>
                  <a:noFill/>
                </a:uFill>
                <a:hlinkClick r:id="rId3"/>
              </a:rPr>
              <a:t>Flat social media day instagram posts collection</a:t>
            </a:r>
            <a:endParaRPr sz="1200"/>
          </a:p>
          <a:p>
            <a:pPr indent="-304800" lvl="0" marL="457200" marR="0" rtl="0" algn="l">
              <a:lnSpc>
                <a:spcPct val="100000"/>
              </a:lnSpc>
              <a:spcBef>
                <a:spcPts val="0"/>
              </a:spcBef>
              <a:spcAft>
                <a:spcPts val="0"/>
              </a:spcAft>
              <a:buClr>
                <a:schemeClr val="accent5"/>
              </a:buClr>
              <a:buSzPts val="1200"/>
              <a:buChar char="●"/>
            </a:pPr>
            <a:r>
              <a:rPr lang="en" sz="1200">
                <a:uFill>
                  <a:noFill/>
                </a:uFill>
                <a:hlinkClick r:id="rId4"/>
              </a:rPr>
              <a:t>Flat social media day instagram posts collection</a:t>
            </a:r>
            <a:endParaRPr sz="1200"/>
          </a:p>
          <a:p>
            <a:pPr indent="-304800" lvl="0" marL="457200" marR="0" rtl="0" algn="l">
              <a:lnSpc>
                <a:spcPct val="100000"/>
              </a:lnSpc>
              <a:spcBef>
                <a:spcPts val="0"/>
              </a:spcBef>
              <a:spcAft>
                <a:spcPts val="0"/>
              </a:spcAft>
              <a:buClr>
                <a:schemeClr val="accent5"/>
              </a:buClr>
              <a:buSzPts val="1200"/>
              <a:buChar char="●"/>
            </a:pPr>
            <a:r>
              <a:rPr lang="en" sz="1200">
                <a:uFill>
                  <a:noFill/>
                </a:uFill>
                <a:hlinkClick r:id="rId5"/>
              </a:rPr>
              <a:t>Flat social media day social media post template</a:t>
            </a:r>
            <a:endParaRPr sz="1200"/>
          </a:p>
          <a:p>
            <a:pPr indent="-304800" lvl="0" marL="457200" marR="0" rtl="0" algn="l">
              <a:lnSpc>
                <a:spcPct val="100000"/>
              </a:lnSpc>
              <a:spcBef>
                <a:spcPts val="0"/>
              </a:spcBef>
              <a:spcAft>
                <a:spcPts val="0"/>
              </a:spcAft>
              <a:buClr>
                <a:schemeClr val="accent5"/>
              </a:buClr>
              <a:buSzPts val="1200"/>
              <a:buChar char="●"/>
            </a:pPr>
            <a:r>
              <a:rPr lang="en" sz="1200">
                <a:uFill>
                  <a:noFill/>
                </a:uFill>
                <a:hlinkClick r:id="rId6"/>
              </a:rPr>
              <a:t>Flat social media day instagram posts collection</a:t>
            </a:r>
            <a:endParaRPr sz="1200"/>
          </a:p>
          <a:p>
            <a:pPr indent="-304800" lvl="0" marL="457200" marR="0" rtl="0" algn="l">
              <a:lnSpc>
                <a:spcPct val="100000"/>
              </a:lnSpc>
              <a:spcBef>
                <a:spcPts val="0"/>
              </a:spcBef>
              <a:spcAft>
                <a:spcPts val="0"/>
              </a:spcAft>
              <a:buClr>
                <a:schemeClr val="accent5"/>
              </a:buClr>
              <a:buSzPts val="1200"/>
              <a:buChar char="●"/>
            </a:pPr>
            <a:r>
              <a:rPr lang="en" sz="1200">
                <a:uFill>
                  <a:noFill/>
                </a:uFill>
                <a:hlinkClick r:id="rId7"/>
              </a:rPr>
              <a:t>Flat social media day horizontal banner template</a:t>
            </a:r>
            <a:endParaRPr sz="1200"/>
          </a:p>
          <a:p>
            <a:pPr indent="-304800" lvl="0" marL="457200" marR="0" rtl="0" algn="l">
              <a:lnSpc>
                <a:spcPct val="100000"/>
              </a:lnSpc>
              <a:spcBef>
                <a:spcPts val="0"/>
              </a:spcBef>
              <a:spcAft>
                <a:spcPts val="0"/>
              </a:spcAft>
              <a:buClr>
                <a:schemeClr val="accent5"/>
              </a:buClr>
              <a:buSzPts val="1200"/>
              <a:buChar char="●"/>
            </a:pPr>
            <a:r>
              <a:rPr lang="en" sz="1200">
                <a:uFill>
                  <a:noFill/>
                </a:uFill>
                <a:hlinkClick r:id="rId8"/>
              </a:rPr>
              <a:t>Flat social media day instagram posts collection</a:t>
            </a:r>
            <a:endParaRPr sz="1200"/>
          </a:p>
        </p:txBody>
      </p:sp>
      <p:sp>
        <p:nvSpPr>
          <p:cNvPr id="2708" name="Google Shape;2708;p8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lternative resources</a:t>
            </a:r>
            <a:endParaRPr/>
          </a:p>
        </p:txBody>
      </p:sp>
      <p:grpSp>
        <p:nvGrpSpPr>
          <p:cNvPr id="2709" name="Google Shape;2709;p89"/>
          <p:cNvGrpSpPr/>
          <p:nvPr/>
        </p:nvGrpSpPr>
        <p:grpSpPr>
          <a:xfrm>
            <a:off x="813422" y="2815380"/>
            <a:ext cx="378980" cy="378988"/>
            <a:chOff x="1721924" y="2816150"/>
            <a:chExt cx="472366" cy="472435"/>
          </a:xfrm>
        </p:grpSpPr>
        <p:sp>
          <p:nvSpPr>
            <p:cNvPr id="2710" name="Google Shape;2710;p89"/>
            <p:cNvSpPr/>
            <p:nvPr/>
          </p:nvSpPr>
          <p:spPr>
            <a:xfrm>
              <a:off x="1721924" y="2816150"/>
              <a:ext cx="472366" cy="472435"/>
            </a:xfrm>
            <a:custGeom>
              <a:rect b="b" l="l" r="r" t="t"/>
              <a:pathLst>
                <a:path extrusionOk="0" h="11943" w="11942">
                  <a:moveTo>
                    <a:pt x="5970" y="0"/>
                  </a:moveTo>
                  <a:cubicBezTo>
                    <a:pt x="4387" y="0"/>
                    <a:pt x="2868" y="630"/>
                    <a:pt x="1748" y="1750"/>
                  </a:cubicBezTo>
                  <a:cubicBezTo>
                    <a:pt x="629" y="2869"/>
                    <a:pt x="0" y="4388"/>
                    <a:pt x="0" y="5971"/>
                  </a:cubicBezTo>
                  <a:cubicBezTo>
                    <a:pt x="0" y="7555"/>
                    <a:pt x="629" y="9073"/>
                    <a:pt x="1748" y="10193"/>
                  </a:cubicBezTo>
                  <a:cubicBezTo>
                    <a:pt x="2868" y="11313"/>
                    <a:pt x="4387" y="11942"/>
                    <a:pt x="5970" y="11942"/>
                  </a:cubicBezTo>
                  <a:cubicBezTo>
                    <a:pt x="7554" y="11941"/>
                    <a:pt x="9073" y="11313"/>
                    <a:pt x="10193" y="10193"/>
                  </a:cubicBezTo>
                  <a:cubicBezTo>
                    <a:pt x="11312" y="9073"/>
                    <a:pt x="11941" y="7554"/>
                    <a:pt x="11941" y="5971"/>
                  </a:cubicBezTo>
                  <a:cubicBezTo>
                    <a:pt x="11941" y="4388"/>
                    <a:pt x="11312" y="2869"/>
                    <a:pt x="10193" y="1749"/>
                  </a:cubicBezTo>
                  <a:cubicBezTo>
                    <a:pt x="9073" y="630"/>
                    <a:pt x="7554" y="0"/>
                    <a:pt x="597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1" name="Google Shape;2711;p89"/>
            <p:cNvGrpSpPr/>
            <p:nvPr/>
          </p:nvGrpSpPr>
          <p:grpSpPr>
            <a:xfrm>
              <a:off x="1721925" y="2816150"/>
              <a:ext cx="472366" cy="472396"/>
              <a:chOff x="810700" y="2816150"/>
              <a:chExt cx="472366" cy="472396"/>
            </a:xfrm>
          </p:grpSpPr>
          <p:sp>
            <p:nvSpPr>
              <p:cNvPr id="2712" name="Google Shape;2712;p89"/>
              <p:cNvSpPr/>
              <p:nvPr/>
            </p:nvSpPr>
            <p:spPr>
              <a:xfrm>
                <a:off x="810700" y="2816150"/>
                <a:ext cx="472366" cy="472396"/>
              </a:xfrm>
              <a:custGeom>
                <a:rect b="b" l="l" r="r" t="t"/>
                <a:pathLst>
                  <a:path extrusionOk="0" h="11942" w="11942">
                    <a:moveTo>
                      <a:pt x="5972" y="0"/>
                    </a:moveTo>
                    <a:cubicBezTo>
                      <a:pt x="4388" y="0"/>
                      <a:pt x="2869" y="630"/>
                      <a:pt x="1749" y="1749"/>
                    </a:cubicBezTo>
                    <a:cubicBezTo>
                      <a:pt x="629" y="2869"/>
                      <a:pt x="1" y="4388"/>
                      <a:pt x="1" y="5971"/>
                    </a:cubicBezTo>
                    <a:cubicBezTo>
                      <a:pt x="1" y="7554"/>
                      <a:pt x="629" y="9073"/>
                      <a:pt x="1749" y="10193"/>
                    </a:cubicBezTo>
                    <a:cubicBezTo>
                      <a:pt x="2869" y="11313"/>
                      <a:pt x="4388" y="11941"/>
                      <a:pt x="5971" y="11941"/>
                    </a:cubicBezTo>
                    <a:cubicBezTo>
                      <a:pt x="7554" y="11941"/>
                      <a:pt x="9073" y="11313"/>
                      <a:pt x="10193" y="10193"/>
                    </a:cubicBezTo>
                    <a:cubicBezTo>
                      <a:pt x="11313" y="9073"/>
                      <a:pt x="11942" y="7554"/>
                      <a:pt x="11942" y="5971"/>
                    </a:cubicBezTo>
                    <a:cubicBezTo>
                      <a:pt x="11942" y="4388"/>
                      <a:pt x="11313" y="2869"/>
                      <a:pt x="10193" y="1749"/>
                    </a:cubicBezTo>
                    <a:cubicBezTo>
                      <a:pt x="9073" y="629"/>
                      <a:pt x="7554" y="0"/>
                      <a:pt x="59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9"/>
              <p:cNvSpPr/>
              <p:nvPr/>
            </p:nvSpPr>
            <p:spPr>
              <a:xfrm>
                <a:off x="913266" y="2958194"/>
                <a:ext cx="270240" cy="218357"/>
              </a:xfrm>
              <a:custGeom>
                <a:rect b="b" l="l" r="r" t="t"/>
                <a:pathLst>
                  <a:path extrusionOk="0" h="5520" w="6832">
                    <a:moveTo>
                      <a:pt x="5211" y="1"/>
                    </a:moveTo>
                    <a:cubicBezTo>
                      <a:pt x="4526" y="1"/>
                      <a:pt x="3803" y="484"/>
                      <a:pt x="3431" y="1368"/>
                    </a:cubicBezTo>
                    <a:cubicBezTo>
                      <a:pt x="3425" y="1382"/>
                      <a:pt x="3420" y="1396"/>
                      <a:pt x="3415" y="1411"/>
                    </a:cubicBezTo>
                    <a:cubicBezTo>
                      <a:pt x="3409" y="1396"/>
                      <a:pt x="3403" y="1383"/>
                      <a:pt x="3397" y="1368"/>
                    </a:cubicBezTo>
                    <a:cubicBezTo>
                      <a:pt x="3013" y="506"/>
                      <a:pt x="2296" y="39"/>
                      <a:pt x="1620" y="39"/>
                    </a:cubicBezTo>
                    <a:cubicBezTo>
                      <a:pt x="1423" y="39"/>
                      <a:pt x="1231" y="79"/>
                      <a:pt x="1050" y="159"/>
                    </a:cubicBezTo>
                    <a:cubicBezTo>
                      <a:pt x="249" y="516"/>
                      <a:pt x="0" y="1548"/>
                      <a:pt x="496" y="2661"/>
                    </a:cubicBezTo>
                    <a:cubicBezTo>
                      <a:pt x="572" y="2834"/>
                      <a:pt x="663" y="2993"/>
                      <a:pt x="762" y="3139"/>
                    </a:cubicBezTo>
                    <a:cubicBezTo>
                      <a:pt x="762" y="3139"/>
                      <a:pt x="1494" y="4461"/>
                      <a:pt x="3459" y="5519"/>
                    </a:cubicBezTo>
                    <a:cubicBezTo>
                      <a:pt x="5401" y="4419"/>
                      <a:pt x="6104" y="3082"/>
                      <a:pt x="6104" y="3082"/>
                    </a:cubicBezTo>
                    <a:lnTo>
                      <a:pt x="6103" y="3082"/>
                    </a:lnTo>
                    <a:cubicBezTo>
                      <a:pt x="6201" y="2934"/>
                      <a:pt x="6287" y="2771"/>
                      <a:pt x="6360" y="2598"/>
                    </a:cubicBezTo>
                    <a:cubicBezTo>
                      <a:pt x="6831" y="1475"/>
                      <a:pt x="6560" y="448"/>
                      <a:pt x="5751" y="109"/>
                    </a:cubicBezTo>
                    <a:cubicBezTo>
                      <a:pt x="5579" y="36"/>
                      <a:pt x="5397" y="1"/>
                      <a:pt x="5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14" name="Google Shape;2714;p89"/>
          <p:cNvGrpSpPr/>
          <p:nvPr/>
        </p:nvGrpSpPr>
        <p:grpSpPr>
          <a:xfrm>
            <a:off x="1424377" y="2815230"/>
            <a:ext cx="454014" cy="378971"/>
            <a:chOff x="2353013" y="2816150"/>
            <a:chExt cx="473622" cy="395338"/>
          </a:xfrm>
        </p:grpSpPr>
        <p:sp>
          <p:nvSpPr>
            <p:cNvPr id="2715" name="Google Shape;2715;p89"/>
            <p:cNvSpPr/>
            <p:nvPr/>
          </p:nvSpPr>
          <p:spPr>
            <a:xfrm>
              <a:off x="2353014" y="2816150"/>
              <a:ext cx="473621" cy="395338"/>
            </a:xfrm>
            <a:custGeom>
              <a:rect b="b" l="l" r="r" t="t"/>
              <a:pathLst>
                <a:path extrusionOk="0" h="13095" w="15688">
                  <a:moveTo>
                    <a:pt x="1508" y="1"/>
                  </a:moveTo>
                  <a:cubicBezTo>
                    <a:pt x="679" y="1"/>
                    <a:pt x="1" y="678"/>
                    <a:pt x="1" y="1508"/>
                  </a:cubicBezTo>
                  <a:lnTo>
                    <a:pt x="1" y="9168"/>
                  </a:lnTo>
                  <a:cubicBezTo>
                    <a:pt x="1" y="9997"/>
                    <a:pt x="679" y="10675"/>
                    <a:pt x="1508" y="10675"/>
                  </a:cubicBezTo>
                  <a:lnTo>
                    <a:pt x="9067" y="10675"/>
                  </a:lnTo>
                  <a:lnTo>
                    <a:pt x="10749" y="12781"/>
                  </a:lnTo>
                  <a:cubicBezTo>
                    <a:pt x="10918" y="12992"/>
                    <a:pt x="11074" y="13094"/>
                    <a:pt x="11199" y="13094"/>
                  </a:cubicBezTo>
                  <a:cubicBezTo>
                    <a:pt x="11370" y="13094"/>
                    <a:pt x="11482" y="12898"/>
                    <a:pt x="11482" y="12524"/>
                  </a:cubicBezTo>
                  <a:lnTo>
                    <a:pt x="11482" y="10675"/>
                  </a:lnTo>
                  <a:lnTo>
                    <a:pt x="14180" y="10675"/>
                  </a:lnTo>
                  <a:cubicBezTo>
                    <a:pt x="15009" y="10675"/>
                    <a:pt x="15688" y="9997"/>
                    <a:pt x="15688" y="9168"/>
                  </a:cubicBezTo>
                  <a:lnTo>
                    <a:pt x="15688" y="1508"/>
                  </a:lnTo>
                  <a:cubicBezTo>
                    <a:pt x="15688" y="678"/>
                    <a:pt x="15009" y="1"/>
                    <a:pt x="14180"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6" name="Google Shape;2716;p89"/>
            <p:cNvGrpSpPr/>
            <p:nvPr/>
          </p:nvGrpSpPr>
          <p:grpSpPr>
            <a:xfrm>
              <a:off x="2353013" y="2816150"/>
              <a:ext cx="473621" cy="395338"/>
              <a:chOff x="1654425" y="2816150"/>
              <a:chExt cx="473621" cy="395338"/>
            </a:xfrm>
          </p:grpSpPr>
          <p:sp>
            <p:nvSpPr>
              <p:cNvPr id="2717" name="Google Shape;2717;p89"/>
              <p:cNvSpPr/>
              <p:nvPr/>
            </p:nvSpPr>
            <p:spPr>
              <a:xfrm>
                <a:off x="1654425" y="2816150"/>
                <a:ext cx="473621" cy="395338"/>
              </a:xfrm>
              <a:custGeom>
                <a:rect b="b" l="l" r="r" t="t"/>
                <a:pathLst>
                  <a:path extrusionOk="0" h="13095" w="15688">
                    <a:moveTo>
                      <a:pt x="1508" y="1"/>
                    </a:moveTo>
                    <a:cubicBezTo>
                      <a:pt x="679" y="1"/>
                      <a:pt x="0" y="678"/>
                      <a:pt x="0" y="1508"/>
                    </a:cubicBezTo>
                    <a:lnTo>
                      <a:pt x="0" y="9168"/>
                    </a:lnTo>
                    <a:cubicBezTo>
                      <a:pt x="0" y="9997"/>
                      <a:pt x="679" y="10675"/>
                      <a:pt x="1508" y="10675"/>
                    </a:cubicBezTo>
                    <a:lnTo>
                      <a:pt x="9067" y="10675"/>
                    </a:lnTo>
                    <a:lnTo>
                      <a:pt x="10749" y="12781"/>
                    </a:lnTo>
                    <a:cubicBezTo>
                      <a:pt x="10918" y="12992"/>
                      <a:pt x="11074" y="13094"/>
                      <a:pt x="11198" y="13094"/>
                    </a:cubicBezTo>
                    <a:cubicBezTo>
                      <a:pt x="11370" y="13094"/>
                      <a:pt x="11481" y="12898"/>
                      <a:pt x="11481" y="12524"/>
                    </a:cubicBezTo>
                    <a:lnTo>
                      <a:pt x="11481" y="10675"/>
                    </a:lnTo>
                    <a:lnTo>
                      <a:pt x="14180" y="10675"/>
                    </a:lnTo>
                    <a:cubicBezTo>
                      <a:pt x="15009" y="10675"/>
                      <a:pt x="15688" y="9997"/>
                      <a:pt x="15688" y="9168"/>
                    </a:cubicBezTo>
                    <a:lnTo>
                      <a:pt x="15688" y="1508"/>
                    </a:lnTo>
                    <a:cubicBezTo>
                      <a:pt x="15688" y="678"/>
                      <a:pt x="15009" y="1"/>
                      <a:pt x="1418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9"/>
              <p:cNvSpPr/>
              <p:nvPr/>
            </p:nvSpPr>
            <p:spPr>
              <a:xfrm>
                <a:off x="1995130" y="2955753"/>
                <a:ext cx="47368" cy="47368"/>
              </a:xfrm>
              <a:custGeom>
                <a:rect b="b" l="l" r="r" t="t"/>
                <a:pathLst>
                  <a:path extrusionOk="0" h="1569" w="1569">
                    <a:moveTo>
                      <a:pt x="784" y="0"/>
                    </a:moveTo>
                    <a:cubicBezTo>
                      <a:pt x="351" y="0"/>
                      <a:pt x="0" y="351"/>
                      <a:pt x="0" y="784"/>
                    </a:cubicBezTo>
                    <a:cubicBezTo>
                      <a:pt x="0" y="1217"/>
                      <a:pt x="351" y="1569"/>
                      <a:pt x="784" y="1569"/>
                    </a:cubicBezTo>
                    <a:cubicBezTo>
                      <a:pt x="1217" y="1569"/>
                      <a:pt x="1568" y="1217"/>
                      <a:pt x="1568" y="784"/>
                    </a:cubicBezTo>
                    <a:cubicBezTo>
                      <a:pt x="1568" y="351"/>
                      <a:pt x="1217" y="0"/>
                      <a:pt x="7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9"/>
              <p:cNvSpPr/>
              <p:nvPr/>
            </p:nvSpPr>
            <p:spPr>
              <a:xfrm>
                <a:off x="1867573" y="2955753"/>
                <a:ext cx="47368" cy="47368"/>
              </a:xfrm>
              <a:custGeom>
                <a:rect b="b" l="l" r="r" t="t"/>
                <a:pathLst>
                  <a:path extrusionOk="0" h="1569" w="1569">
                    <a:moveTo>
                      <a:pt x="784" y="0"/>
                    </a:moveTo>
                    <a:cubicBezTo>
                      <a:pt x="351" y="0"/>
                      <a:pt x="0" y="351"/>
                      <a:pt x="0" y="784"/>
                    </a:cubicBezTo>
                    <a:cubicBezTo>
                      <a:pt x="0" y="1217"/>
                      <a:pt x="351" y="1569"/>
                      <a:pt x="784" y="1569"/>
                    </a:cubicBezTo>
                    <a:cubicBezTo>
                      <a:pt x="1217" y="1569"/>
                      <a:pt x="1569" y="1217"/>
                      <a:pt x="1569" y="784"/>
                    </a:cubicBezTo>
                    <a:cubicBezTo>
                      <a:pt x="1569" y="351"/>
                      <a:pt x="1217" y="0"/>
                      <a:pt x="7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9"/>
              <p:cNvSpPr/>
              <p:nvPr/>
            </p:nvSpPr>
            <p:spPr>
              <a:xfrm>
                <a:off x="1739986" y="2955753"/>
                <a:ext cx="47368" cy="47368"/>
              </a:xfrm>
              <a:custGeom>
                <a:rect b="b" l="l" r="r" t="t"/>
                <a:pathLst>
                  <a:path extrusionOk="0" h="1569" w="1569">
                    <a:moveTo>
                      <a:pt x="785" y="0"/>
                    </a:moveTo>
                    <a:cubicBezTo>
                      <a:pt x="352" y="0"/>
                      <a:pt x="1" y="351"/>
                      <a:pt x="1" y="784"/>
                    </a:cubicBezTo>
                    <a:cubicBezTo>
                      <a:pt x="1" y="1217"/>
                      <a:pt x="352" y="1569"/>
                      <a:pt x="785" y="1569"/>
                    </a:cubicBezTo>
                    <a:cubicBezTo>
                      <a:pt x="1218" y="1569"/>
                      <a:pt x="1569" y="1217"/>
                      <a:pt x="1569" y="784"/>
                    </a:cubicBezTo>
                    <a:cubicBezTo>
                      <a:pt x="1569" y="351"/>
                      <a:pt x="1218" y="0"/>
                      <a:pt x="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21" name="Google Shape;2721;p89"/>
          <p:cNvGrpSpPr/>
          <p:nvPr/>
        </p:nvGrpSpPr>
        <p:grpSpPr>
          <a:xfrm>
            <a:off x="2110485" y="2798372"/>
            <a:ext cx="496140" cy="481776"/>
            <a:chOff x="2922700" y="2798452"/>
            <a:chExt cx="517567" cy="502583"/>
          </a:xfrm>
        </p:grpSpPr>
        <p:sp>
          <p:nvSpPr>
            <p:cNvPr id="2722" name="Google Shape;2722;p89"/>
            <p:cNvSpPr/>
            <p:nvPr/>
          </p:nvSpPr>
          <p:spPr>
            <a:xfrm>
              <a:off x="2922721" y="2798452"/>
              <a:ext cx="517538" cy="502552"/>
            </a:xfrm>
            <a:custGeom>
              <a:rect b="b" l="l" r="r" t="t"/>
              <a:pathLst>
                <a:path extrusionOk="0" h="17221" w="17733">
                  <a:moveTo>
                    <a:pt x="13560" y="0"/>
                  </a:moveTo>
                  <a:cubicBezTo>
                    <a:pt x="13286" y="0"/>
                    <a:pt x="13008" y="59"/>
                    <a:pt x="12743" y="182"/>
                  </a:cubicBezTo>
                  <a:cubicBezTo>
                    <a:pt x="11770" y="633"/>
                    <a:pt x="11349" y="1788"/>
                    <a:pt x="11800" y="2760"/>
                  </a:cubicBezTo>
                  <a:lnTo>
                    <a:pt x="0" y="8240"/>
                  </a:lnTo>
                  <a:lnTo>
                    <a:pt x="4170" y="17220"/>
                  </a:lnTo>
                  <a:lnTo>
                    <a:pt x="17732" y="10923"/>
                  </a:lnTo>
                  <a:lnTo>
                    <a:pt x="14517" y="4002"/>
                  </a:lnTo>
                  <a:lnTo>
                    <a:pt x="14380" y="3704"/>
                  </a:lnTo>
                  <a:cubicBezTo>
                    <a:pt x="15351" y="3252"/>
                    <a:pt x="15774" y="2097"/>
                    <a:pt x="15323" y="1125"/>
                  </a:cubicBezTo>
                  <a:cubicBezTo>
                    <a:pt x="14994" y="417"/>
                    <a:pt x="14293" y="0"/>
                    <a:pt x="1356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3" name="Google Shape;2723;p89"/>
            <p:cNvGrpSpPr/>
            <p:nvPr/>
          </p:nvGrpSpPr>
          <p:grpSpPr>
            <a:xfrm>
              <a:off x="2922700" y="2798452"/>
              <a:ext cx="517567" cy="502583"/>
              <a:chOff x="2166725" y="2798452"/>
              <a:chExt cx="517567" cy="502583"/>
            </a:xfrm>
          </p:grpSpPr>
          <p:sp>
            <p:nvSpPr>
              <p:cNvPr id="2724" name="Google Shape;2724;p89"/>
              <p:cNvSpPr/>
              <p:nvPr/>
            </p:nvSpPr>
            <p:spPr>
              <a:xfrm>
                <a:off x="2166754" y="2855127"/>
                <a:ext cx="517538" cy="445909"/>
              </a:xfrm>
              <a:custGeom>
                <a:rect b="b" l="l" r="r" t="t"/>
                <a:pathLst>
                  <a:path extrusionOk="0" h="15280" w="17733">
                    <a:moveTo>
                      <a:pt x="13562" y="0"/>
                    </a:moveTo>
                    <a:lnTo>
                      <a:pt x="1" y="6298"/>
                    </a:lnTo>
                    <a:lnTo>
                      <a:pt x="4172" y="15279"/>
                    </a:lnTo>
                    <a:lnTo>
                      <a:pt x="17733" y="8981"/>
                    </a:lnTo>
                    <a:lnTo>
                      <a:pt x="135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9"/>
              <p:cNvSpPr/>
              <p:nvPr/>
            </p:nvSpPr>
            <p:spPr>
              <a:xfrm>
                <a:off x="2166725" y="2855127"/>
                <a:ext cx="423737" cy="283070"/>
              </a:xfrm>
              <a:custGeom>
                <a:rect b="b" l="l" r="r" t="t"/>
                <a:pathLst>
                  <a:path extrusionOk="0" h="9700" w="14519">
                    <a:moveTo>
                      <a:pt x="13562" y="0"/>
                    </a:moveTo>
                    <a:lnTo>
                      <a:pt x="1" y="6298"/>
                    </a:lnTo>
                    <a:lnTo>
                      <a:pt x="957" y="8357"/>
                    </a:lnTo>
                    <a:lnTo>
                      <a:pt x="9823" y="9699"/>
                    </a:lnTo>
                    <a:lnTo>
                      <a:pt x="14519" y="2060"/>
                    </a:lnTo>
                    <a:lnTo>
                      <a:pt x="135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9"/>
              <p:cNvSpPr/>
              <p:nvPr/>
            </p:nvSpPr>
            <p:spPr>
              <a:xfrm>
                <a:off x="2497940" y="2798452"/>
                <a:ext cx="129202" cy="113374"/>
              </a:xfrm>
              <a:custGeom>
                <a:rect b="b" l="l" r="r" t="t"/>
                <a:pathLst>
                  <a:path extrusionOk="0" h="3885" w="4427">
                    <a:moveTo>
                      <a:pt x="2212" y="0"/>
                    </a:moveTo>
                    <a:cubicBezTo>
                      <a:pt x="1939" y="0"/>
                      <a:pt x="1660" y="58"/>
                      <a:pt x="1396" y="182"/>
                    </a:cubicBezTo>
                    <a:cubicBezTo>
                      <a:pt x="423" y="633"/>
                      <a:pt x="0" y="1788"/>
                      <a:pt x="452" y="2760"/>
                    </a:cubicBezTo>
                    <a:cubicBezTo>
                      <a:pt x="781" y="3468"/>
                      <a:pt x="1482" y="3885"/>
                      <a:pt x="2215" y="3885"/>
                    </a:cubicBezTo>
                    <a:cubicBezTo>
                      <a:pt x="2488" y="3885"/>
                      <a:pt x="2766" y="3827"/>
                      <a:pt x="3031" y="3704"/>
                    </a:cubicBezTo>
                    <a:cubicBezTo>
                      <a:pt x="4004" y="3252"/>
                      <a:pt x="4426" y="2097"/>
                      <a:pt x="3974" y="1125"/>
                    </a:cubicBezTo>
                    <a:cubicBezTo>
                      <a:pt x="3645" y="417"/>
                      <a:pt x="2944" y="0"/>
                      <a:pt x="22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9"/>
              <p:cNvSpPr/>
              <p:nvPr/>
            </p:nvSpPr>
            <p:spPr>
              <a:xfrm>
                <a:off x="2533983" y="2824513"/>
                <a:ext cx="60646" cy="66507"/>
              </a:xfrm>
              <a:custGeom>
                <a:rect b="b" l="l" r="r" t="t"/>
                <a:pathLst>
                  <a:path extrusionOk="0" h="2279" w="2078">
                    <a:moveTo>
                      <a:pt x="910" y="1"/>
                    </a:moveTo>
                    <a:cubicBezTo>
                      <a:pt x="875" y="1"/>
                      <a:pt x="838" y="3"/>
                      <a:pt x="800" y="7"/>
                    </a:cubicBezTo>
                    <a:cubicBezTo>
                      <a:pt x="696" y="20"/>
                      <a:pt x="583" y="54"/>
                      <a:pt x="465" y="108"/>
                    </a:cubicBezTo>
                    <a:cubicBezTo>
                      <a:pt x="293" y="188"/>
                      <a:pt x="169" y="279"/>
                      <a:pt x="91" y="379"/>
                    </a:cubicBezTo>
                    <a:cubicBezTo>
                      <a:pt x="14" y="479"/>
                      <a:pt x="0" y="583"/>
                      <a:pt x="51" y="691"/>
                    </a:cubicBezTo>
                    <a:cubicBezTo>
                      <a:pt x="73" y="741"/>
                      <a:pt x="105" y="779"/>
                      <a:pt x="145" y="805"/>
                    </a:cubicBezTo>
                    <a:cubicBezTo>
                      <a:pt x="185" y="832"/>
                      <a:pt x="230" y="850"/>
                      <a:pt x="276" y="859"/>
                    </a:cubicBezTo>
                    <a:cubicBezTo>
                      <a:pt x="307" y="810"/>
                      <a:pt x="348" y="756"/>
                      <a:pt x="401" y="701"/>
                    </a:cubicBezTo>
                    <a:cubicBezTo>
                      <a:pt x="455" y="644"/>
                      <a:pt x="523" y="597"/>
                      <a:pt x="606" y="558"/>
                    </a:cubicBezTo>
                    <a:cubicBezTo>
                      <a:pt x="663" y="531"/>
                      <a:pt x="719" y="517"/>
                      <a:pt x="772" y="517"/>
                    </a:cubicBezTo>
                    <a:cubicBezTo>
                      <a:pt x="787" y="517"/>
                      <a:pt x="803" y="518"/>
                      <a:pt x="818" y="521"/>
                    </a:cubicBezTo>
                    <a:cubicBezTo>
                      <a:pt x="884" y="530"/>
                      <a:pt x="931" y="564"/>
                      <a:pt x="958" y="621"/>
                    </a:cubicBezTo>
                    <a:cubicBezTo>
                      <a:pt x="968" y="645"/>
                      <a:pt x="974" y="671"/>
                      <a:pt x="976" y="700"/>
                    </a:cubicBezTo>
                    <a:cubicBezTo>
                      <a:pt x="979" y="729"/>
                      <a:pt x="976" y="763"/>
                      <a:pt x="967" y="802"/>
                    </a:cubicBezTo>
                    <a:cubicBezTo>
                      <a:pt x="959" y="841"/>
                      <a:pt x="945" y="888"/>
                      <a:pt x="927" y="940"/>
                    </a:cubicBezTo>
                    <a:cubicBezTo>
                      <a:pt x="908" y="993"/>
                      <a:pt x="884" y="1054"/>
                      <a:pt x="851" y="1125"/>
                    </a:cubicBezTo>
                    <a:lnTo>
                      <a:pt x="592" y="1692"/>
                    </a:lnTo>
                    <a:cubicBezTo>
                      <a:pt x="570" y="1738"/>
                      <a:pt x="556" y="1792"/>
                      <a:pt x="549" y="1853"/>
                    </a:cubicBezTo>
                    <a:cubicBezTo>
                      <a:pt x="543" y="1916"/>
                      <a:pt x="556" y="1983"/>
                      <a:pt x="589" y="2053"/>
                    </a:cubicBezTo>
                    <a:cubicBezTo>
                      <a:pt x="619" y="2120"/>
                      <a:pt x="660" y="2171"/>
                      <a:pt x="708" y="2208"/>
                    </a:cubicBezTo>
                    <a:cubicBezTo>
                      <a:pt x="756" y="2244"/>
                      <a:pt x="811" y="2268"/>
                      <a:pt x="871" y="2278"/>
                    </a:cubicBezTo>
                    <a:lnTo>
                      <a:pt x="1951" y="1776"/>
                    </a:lnTo>
                    <a:cubicBezTo>
                      <a:pt x="2006" y="1752"/>
                      <a:pt x="2042" y="1715"/>
                      <a:pt x="2060" y="1667"/>
                    </a:cubicBezTo>
                    <a:cubicBezTo>
                      <a:pt x="2078" y="1620"/>
                      <a:pt x="2069" y="1558"/>
                      <a:pt x="2036" y="1484"/>
                    </a:cubicBezTo>
                    <a:cubicBezTo>
                      <a:pt x="2016" y="1442"/>
                      <a:pt x="1992" y="1407"/>
                      <a:pt x="1965" y="1376"/>
                    </a:cubicBezTo>
                    <a:cubicBezTo>
                      <a:pt x="1937" y="1346"/>
                      <a:pt x="1911" y="1323"/>
                      <a:pt x="1888" y="1306"/>
                    </a:cubicBezTo>
                    <a:lnTo>
                      <a:pt x="1141" y="1653"/>
                    </a:lnTo>
                    <a:lnTo>
                      <a:pt x="1397" y="1137"/>
                    </a:lnTo>
                    <a:cubicBezTo>
                      <a:pt x="1552" y="825"/>
                      <a:pt x="1580" y="560"/>
                      <a:pt x="1478" y="342"/>
                    </a:cubicBezTo>
                    <a:cubicBezTo>
                      <a:pt x="1441" y="261"/>
                      <a:pt x="1390" y="193"/>
                      <a:pt x="1323" y="138"/>
                    </a:cubicBezTo>
                    <a:cubicBezTo>
                      <a:pt x="1257" y="82"/>
                      <a:pt x="1180" y="44"/>
                      <a:pt x="1091" y="22"/>
                    </a:cubicBezTo>
                    <a:cubicBezTo>
                      <a:pt x="1035" y="8"/>
                      <a:pt x="974" y="1"/>
                      <a:pt x="9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28" name="Google Shape;2728;p89"/>
          <p:cNvGrpSpPr/>
          <p:nvPr/>
        </p:nvGrpSpPr>
        <p:grpSpPr>
          <a:xfrm>
            <a:off x="2838749" y="2844119"/>
            <a:ext cx="407009" cy="378955"/>
            <a:chOff x="2926425" y="2846175"/>
            <a:chExt cx="424587" cy="395321"/>
          </a:xfrm>
        </p:grpSpPr>
        <p:sp>
          <p:nvSpPr>
            <p:cNvPr id="2729" name="Google Shape;2729;p89"/>
            <p:cNvSpPr/>
            <p:nvPr/>
          </p:nvSpPr>
          <p:spPr>
            <a:xfrm>
              <a:off x="2926431" y="2846175"/>
              <a:ext cx="424581" cy="395321"/>
            </a:xfrm>
            <a:custGeom>
              <a:rect b="b" l="l" r="r" t="t"/>
              <a:pathLst>
                <a:path extrusionOk="0" h="13403" w="14395">
                  <a:moveTo>
                    <a:pt x="7206" y="1"/>
                  </a:moveTo>
                  <a:cubicBezTo>
                    <a:pt x="6858" y="1"/>
                    <a:pt x="6505" y="28"/>
                    <a:pt x="6150" y="84"/>
                  </a:cubicBezTo>
                  <a:cubicBezTo>
                    <a:pt x="2495" y="663"/>
                    <a:pt x="1" y="4095"/>
                    <a:pt x="580" y="7750"/>
                  </a:cubicBezTo>
                  <a:cubicBezTo>
                    <a:pt x="1103" y="11050"/>
                    <a:pt x="3951" y="13402"/>
                    <a:pt x="7189" y="13402"/>
                  </a:cubicBezTo>
                  <a:cubicBezTo>
                    <a:pt x="7537" y="13402"/>
                    <a:pt x="7890" y="13375"/>
                    <a:pt x="8246" y="13319"/>
                  </a:cubicBezTo>
                  <a:cubicBezTo>
                    <a:pt x="11901" y="12740"/>
                    <a:pt x="14394" y="9308"/>
                    <a:pt x="13815" y="5653"/>
                  </a:cubicBezTo>
                  <a:cubicBezTo>
                    <a:pt x="13293" y="2353"/>
                    <a:pt x="10444" y="1"/>
                    <a:pt x="7206"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0" name="Google Shape;2730;p89"/>
            <p:cNvGrpSpPr/>
            <p:nvPr/>
          </p:nvGrpSpPr>
          <p:grpSpPr>
            <a:xfrm>
              <a:off x="2926425" y="2846175"/>
              <a:ext cx="424581" cy="395321"/>
              <a:chOff x="2926425" y="2846175"/>
              <a:chExt cx="424581" cy="395321"/>
            </a:xfrm>
          </p:grpSpPr>
          <p:sp>
            <p:nvSpPr>
              <p:cNvPr id="2731" name="Google Shape;2731;p89"/>
              <p:cNvSpPr/>
              <p:nvPr/>
            </p:nvSpPr>
            <p:spPr>
              <a:xfrm>
                <a:off x="2926425" y="2846175"/>
                <a:ext cx="424581" cy="395321"/>
              </a:xfrm>
              <a:custGeom>
                <a:rect b="b" l="l" r="r" t="t"/>
                <a:pathLst>
                  <a:path extrusionOk="0" h="13403" w="14395">
                    <a:moveTo>
                      <a:pt x="7206" y="1"/>
                    </a:moveTo>
                    <a:cubicBezTo>
                      <a:pt x="6858" y="1"/>
                      <a:pt x="6505" y="28"/>
                      <a:pt x="6150" y="84"/>
                    </a:cubicBezTo>
                    <a:cubicBezTo>
                      <a:pt x="2495" y="663"/>
                      <a:pt x="1" y="4095"/>
                      <a:pt x="580" y="7750"/>
                    </a:cubicBezTo>
                    <a:cubicBezTo>
                      <a:pt x="1103" y="11050"/>
                      <a:pt x="3951" y="13402"/>
                      <a:pt x="7189" y="13402"/>
                    </a:cubicBezTo>
                    <a:cubicBezTo>
                      <a:pt x="7538" y="13402"/>
                      <a:pt x="7891" y="13375"/>
                      <a:pt x="8246" y="13319"/>
                    </a:cubicBezTo>
                    <a:cubicBezTo>
                      <a:pt x="11901" y="12740"/>
                      <a:pt x="14394" y="9308"/>
                      <a:pt x="13815" y="5653"/>
                    </a:cubicBezTo>
                    <a:cubicBezTo>
                      <a:pt x="13293" y="2353"/>
                      <a:pt x="10444" y="1"/>
                      <a:pt x="72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9"/>
              <p:cNvSpPr/>
              <p:nvPr/>
            </p:nvSpPr>
            <p:spPr>
              <a:xfrm>
                <a:off x="3044465" y="3041847"/>
                <a:ext cx="201156" cy="112848"/>
              </a:xfrm>
              <a:custGeom>
                <a:rect b="b" l="l" r="r" t="t"/>
                <a:pathLst>
                  <a:path extrusionOk="0" h="3826" w="6820">
                    <a:moveTo>
                      <a:pt x="6534" y="0"/>
                    </a:moveTo>
                    <a:lnTo>
                      <a:pt x="0" y="1035"/>
                    </a:lnTo>
                    <a:cubicBezTo>
                      <a:pt x="258" y="2664"/>
                      <a:pt x="1664" y="3826"/>
                      <a:pt x="3263" y="3826"/>
                    </a:cubicBezTo>
                    <a:cubicBezTo>
                      <a:pt x="3435" y="3826"/>
                      <a:pt x="3610" y="3812"/>
                      <a:pt x="3785" y="3785"/>
                    </a:cubicBezTo>
                    <a:cubicBezTo>
                      <a:pt x="5589" y="3499"/>
                      <a:pt x="6820" y="1804"/>
                      <a:pt x="65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9"/>
              <p:cNvSpPr/>
              <p:nvPr/>
            </p:nvSpPr>
            <p:spPr>
              <a:xfrm>
                <a:off x="3026797" y="2977104"/>
                <a:ext cx="58253" cy="67219"/>
              </a:xfrm>
              <a:custGeom>
                <a:rect b="b" l="l" r="r" t="t"/>
                <a:pathLst>
                  <a:path extrusionOk="0" h="2279" w="1975">
                    <a:moveTo>
                      <a:pt x="921" y="1"/>
                    </a:moveTo>
                    <a:cubicBezTo>
                      <a:pt x="884" y="1"/>
                      <a:pt x="846" y="4"/>
                      <a:pt x="809" y="10"/>
                    </a:cubicBezTo>
                    <a:cubicBezTo>
                      <a:pt x="319" y="88"/>
                      <a:pt x="1" y="657"/>
                      <a:pt x="100" y="1281"/>
                    </a:cubicBezTo>
                    <a:cubicBezTo>
                      <a:pt x="191" y="1857"/>
                      <a:pt x="606" y="2279"/>
                      <a:pt x="1056" y="2279"/>
                    </a:cubicBezTo>
                    <a:cubicBezTo>
                      <a:pt x="1093" y="2279"/>
                      <a:pt x="1130" y="2276"/>
                      <a:pt x="1167" y="2270"/>
                    </a:cubicBezTo>
                    <a:cubicBezTo>
                      <a:pt x="1658" y="2192"/>
                      <a:pt x="1974" y="1623"/>
                      <a:pt x="1876" y="999"/>
                    </a:cubicBezTo>
                    <a:cubicBezTo>
                      <a:pt x="1784" y="423"/>
                      <a:pt x="1370" y="1"/>
                      <a:pt x="9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9"/>
              <p:cNvSpPr/>
              <p:nvPr/>
            </p:nvSpPr>
            <p:spPr>
              <a:xfrm>
                <a:off x="3178079" y="2953154"/>
                <a:ext cx="58282" cy="67219"/>
              </a:xfrm>
              <a:custGeom>
                <a:rect b="b" l="l" r="r" t="t"/>
                <a:pathLst>
                  <a:path extrusionOk="0" h="2279" w="1976">
                    <a:moveTo>
                      <a:pt x="921" y="0"/>
                    </a:moveTo>
                    <a:cubicBezTo>
                      <a:pt x="884" y="0"/>
                      <a:pt x="846" y="3"/>
                      <a:pt x="809" y="9"/>
                    </a:cubicBezTo>
                    <a:cubicBezTo>
                      <a:pt x="318" y="87"/>
                      <a:pt x="1" y="656"/>
                      <a:pt x="100" y="1280"/>
                    </a:cubicBezTo>
                    <a:cubicBezTo>
                      <a:pt x="192" y="1856"/>
                      <a:pt x="606" y="2278"/>
                      <a:pt x="1055" y="2278"/>
                    </a:cubicBezTo>
                    <a:cubicBezTo>
                      <a:pt x="1092" y="2278"/>
                      <a:pt x="1129" y="2276"/>
                      <a:pt x="1167" y="2270"/>
                    </a:cubicBezTo>
                    <a:cubicBezTo>
                      <a:pt x="1657" y="2191"/>
                      <a:pt x="1975" y="1623"/>
                      <a:pt x="1875" y="999"/>
                    </a:cubicBezTo>
                    <a:cubicBezTo>
                      <a:pt x="1784" y="422"/>
                      <a:pt x="1370" y="0"/>
                      <a:pt x="9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35" name="Google Shape;2735;p89"/>
          <p:cNvGrpSpPr/>
          <p:nvPr/>
        </p:nvGrpSpPr>
        <p:grpSpPr>
          <a:xfrm>
            <a:off x="3477822" y="2847741"/>
            <a:ext cx="377902" cy="383018"/>
            <a:chOff x="4272638" y="2846728"/>
            <a:chExt cx="394223" cy="399560"/>
          </a:xfrm>
        </p:grpSpPr>
        <p:sp>
          <p:nvSpPr>
            <p:cNvPr id="2736" name="Google Shape;2736;p89"/>
            <p:cNvSpPr/>
            <p:nvPr/>
          </p:nvSpPr>
          <p:spPr>
            <a:xfrm>
              <a:off x="4272643" y="2852065"/>
              <a:ext cx="394194" cy="394223"/>
            </a:xfrm>
            <a:custGeom>
              <a:rect b="b" l="l" r="r" t="t"/>
              <a:pathLst>
                <a:path extrusionOk="0" h="13813" w="13812">
                  <a:moveTo>
                    <a:pt x="6906" y="0"/>
                  </a:moveTo>
                  <a:cubicBezTo>
                    <a:pt x="5075" y="0"/>
                    <a:pt x="3318" y="728"/>
                    <a:pt x="2023" y="2023"/>
                  </a:cubicBezTo>
                  <a:cubicBezTo>
                    <a:pt x="727" y="3319"/>
                    <a:pt x="0" y="5075"/>
                    <a:pt x="0" y="6907"/>
                  </a:cubicBezTo>
                  <a:cubicBezTo>
                    <a:pt x="0" y="8739"/>
                    <a:pt x="727" y="10495"/>
                    <a:pt x="2023" y="11790"/>
                  </a:cubicBezTo>
                  <a:cubicBezTo>
                    <a:pt x="3318" y="13086"/>
                    <a:pt x="5075" y="13813"/>
                    <a:pt x="6906" y="13813"/>
                  </a:cubicBezTo>
                  <a:cubicBezTo>
                    <a:pt x="8738" y="13813"/>
                    <a:pt x="10494" y="13086"/>
                    <a:pt x="11789" y="11790"/>
                  </a:cubicBezTo>
                  <a:cubicBezTo>
                    <a:pt x="13085" y="10495"/>
                    <a:pt x="13812" y="8739"/>
                    <a:pt x="13812" y="6907"/>
                  </a:cubicBezTo>
                  <a:cubicBezTo>
                    <a:pt x="13812" y="5075"/>
                    <a:pt x="13085" y="3319"/>
                    <a:pt x="11789" y="2023"/>
                  </a:cubicBezTo>
                  <a:cubicBezTo>
                    <a:pt x="10494" y="728"/>
                    <a:pt x="8738" y="0"/>
                    <a:pt x="6906"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7" name="Google Shape;2737;p89"/>
            <p:cNvGrpSpPr/>
            <p:nvPr/>
          </p:nvGrpSpPr>
          <p:grpSpPr>
            <a:xfrm>
              <a:off x="4272638" y="2846728"/>
              <a:ext cx="394223" cy="394223"/>
              <a:chOff x="3593125" y="2853178"/>
              <a:chExt cx="394223" cy="394223"/>
            </a:xfrm>
          </p:grpSpPr>
          <p:sp>
            <p:nvSpPr>
              <p:cNvPr id="2738" name="Google Shape;2738;p89"/>
              <p:cNvSpPr/>
              <p:nvPr/>
            </p:nvSpPr>
            <p:spPr>
              <a:xfrm>
                <a:off x="3593125" y="2853178"/>
                <a:ext cx="394223" cy="394223"/>
              </a:xfrm>
              <a:custGeom>
                <a:rect b="b" l="l" r="r" t="t"/>
                <a:pathLst>
                  <a:path extrusionOk="0" h="13813" w="13813">
                    <a:moveTo>
                      <a:pt x="6906" y="0"/>
                    </a:moveTo>
                    <a:cubicBezTo>
                      <a:pt x="5075" y="0"/>
                      <a:pt x="3318" y="728"/>
                      <a:pt x="2024" y="2023"/>
                    </a:cubicBezTo>
                    <a:cubicBezTo>
                      <a:pt x="728" y="3319"/>
                      <a:pt x="1" y="5075"/>
                      <a:pt x="1" y="6907"/>
                    </a:cubicBezTo>
                    <a:cubicBezTo>
                      <a:pt x="1" y="8739"/>
                      <a:pt x="728" y="10495"/>
                      <a:pt x="2024" y="11790"/>
                    </a:cubicBezTo>
                    <a:cubicBezTo>
                      <a:pt x="3318" y="13085"/>
                      <a:pt x="5075" y="13813"/>
                      <a:pt x="6906" y="13813"/>
                    </a:cubicBezTo>
                    <a:cubicBezTo>
                      <a:pt x="8738" y="13813"/>
                      <a:pt x="10495" y="13085"/>
                      <a:pt x="11789" y="11790"/>
                    </a:cubicBezTo>
                    <a:cubicBezTo>
                      <a:pt x="13085" y="10495"/>
                      <a:pt x="13812" y="8739"/>
                      <a:pt x="13812" y="6907"/>
                    </a:cubicBezTo>
                    <a:cubicBezTo>
                      <a:pt x="13812" y="5075"/>
                      <a:pt x="13085" y="3319"/>
                      <a:pt x="11789" y="2023"/>
                    </a:cubicBezTo>
                    <a:cubicBezTo>
                      <a:pt x="10495" y="728"/>
                      <a:pt x="8738" y="0"/>
                      <a:pt x="69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9"/>
              <p:cNvSpPr/>
              <p:nvPr/>
            </p:nvSpPr>
            <p:spPr>
              <a:xfrm>
                <a:off x="3666043" y="2965080"/>
                <a:ext cx="215506" cy="196469"/>
              </a:xfrm>
              <a:custGeom>
                <a:rect b="b" l="l" r="r" t="t"/>
                <a:pathLst>
                  <a:path extrusionOk="0" h="6884" w="7551">
                    <a:moveTo>
                      <a:pt x="6661" y="480"/>
                    </a:moveTo>
                    <a:lnTo>
                      <a:pt x="6661" y="480"/>
                    </a:lnTo>
                    <a:cubicBezTo>
                      <a:pt x="5765" y="1166"/>
                      <a:pt x="4870" y="1851"/>
                      <a:pt x="3974" y="2537"/>
                    </a:cubicBezTo>
                    <a:cubicBezTo>
                      <a:pt x="3858" y="2626"/>
                      <a:pt x="3742" y="2715"/>
                      <a:pt x="3625" y="2804"/>
                    </a:cubicBezTo>
                    <a:cubicBezTo>
                      <a:pt x="3564" y="2770"/>
                      <a:pt x="3499" y="2741"/>
                      <a:pt x="3454" y="2715"/>
                    </a:cubicBezTo>
                    <a:cubicBezTo>
                      <a:pt x="2869" y="2370"/>
                      <a:pt x="2285" y="2025"/>
                      <a:pt x="1701" y="1682"/>
                    </a:cubicBezTo>
                    <a:lnTo>
                      <a:pt x="830" y="1169"/>
                    </a:lnTo>
                    <a:cubicBezTo>
                      <a:pt x="2718" y="946"/>
                      <a:pt x="4606" y="722"/>
                      <a:pt x="6496" y="499"/>
                    </a:cubicBezTo>
                    <a:cubicBezTo>
                      <a:pt x="6550" y="493"/>
                      <a:pt x="6606" y="487"/>
                      <a:pt x="6661" y="480"/>
                    </a:cubicBezTo>
                    <a:close/>
                    <a:moveTo>
                      <a:pt x="6864" y="824"/>
                    </a:moveTo>
                    <a:lnTo>
                      <a:pt x="6864" y="824"/>
                    </a:lnTo>
                    <a:cubicBezTo>
                      <a:pt x="6137" y="2481"/>
                      <a:pt x="5410" y="4138"/>
                      <a:pt x="4682" y="5795"/>
                    </a:cubicBezTo>
                    <a:cubicBezTo>
                      <a:pt x="4641" y="5886"/>
                      <a:pt x="4601" y="5978"/>
                      <a:pt x="4561" y="6070"/>
                    </a:cubicBezTo>
                    <a:cubicBezTo>
                      <a:pt x="4341" y="5156"/>
                      <a:pt x="4122" y="4242"/>
                      <a:pt x="3902" y="3327"/>
                    </a:cubicBezTo>
                    <a:cubicBezTo>
                      <a:pt x="3889" y="3271"/>
                      <a:pt x="3879" y="3195"/>
                      <a:pt x="3864" y="3122"/>
                    </a:cubicBezTo>
                    <a:cubicBezTo>
                      <a:pt x="4864" y="2356"/>
                      <a:pt x="5864" y="1590"/>
                      <a:pt x="6864" y="824"/>
                    </a:cubicBezTo>
                    <a:close/>
                    <a:moveTo>
                      <a:pt x="7333" y="1"/>
                    </a:moveTo>
                    <a:cubicBezTo>
                      <a:pt x="7330" y="2"/>
                      <a:pt x="7327" y="2"/>
                      <a:pt x="7324" y="2"/>
                    </a:cubicBezTo>
                    <a:cubicBezTo>
                      <a:pt x="7319" y="3"/>
                      <a:pt x="7314" y="3"/>
                      <a:pt x="7310" y="4"/>
                    </a:cubicBezTo>
                    <a:cubicBezTo>
                      <a:pt x="5235" y="248"/>
                      <a:pt x="3159" y="493"/>
                      <a:pt x="1084" y="739"/>
                    </a:cubicBezTo>
                    <a:cubicBezTo>
                      <a:pt x="804" y="772"/>
                      <a:pt x="524" y="805"/>
                      <a:pt x="244" y="838"/>
                    </a:cubicBezTo>
                    <a:cubicBezTo>
                      <a:pt x="233" y="835"/>
                      <a:pt x="222" y="834"/>
                      <a:pt x="211" y="834"/>
                    </a:cubicBezTo>
                    <a:cubicBezTo>
                      <a:pt x="161" y="834"/>
                      <a:pt x="118" y="859"/>
                      <a:pt x="88" y="899"/>
                    </a:cubicBezTo>
                    <a:cubicBezTo>
                      <a:pt x="0" y="990"/>
                      <a:pt x="24" y="1159"/>
                      <a:pt x="138" y="1216"/>
                    </a:cubicBezTo>
                    <a:cubicBezTo>
                      <a:pt x="141" y="1218"/>
                      <a:pt x="142" y="1220"/>
                      <a:pt x="145" y="1222"/>
                    </a:cubicBezTo>
                    <a:cubicBezTo>
                      <a:pt x="1250" y="1873"/>
                      <a:pt x="2355" y="2524"/>
                      <a:pt x="3461" y="3175"/>
                    </a:cubicBezTo>
                    <a:cubicBezTo>
                      <a:pt x="3744" y="4354"/>
                      <a:pt x="4026" y="5532"/>
                      <a:pt x="4309" y="6711"/>
                    </a:cubicBezTo>
                    <a:cubicBezTo>
                      <a:pt x="4334" y="6816"/>
                      <a:pt x="4430" y="6884"/>
                      <a:pt x="4522" y="6884"/>
                    </a:cubicBezTo>
                    <a:cubicBezTo>
                      <a:pt x="4588" y="6884"/>
                      <a:pt x="4653" y="6849"/>
                      <a:pt x="4689" y="6766"/>
                    </a:cubicBezTo>
                    <a:cubicBezTo>
                      <a:pt x="5520" y="4875"/>
                      <a:pt x="6350" y="2983"/>
                      <a:pt x="7181" y="1091"/>
                    </a:cubicBezTo>
                    <a:cubicBezTo>
                      <a:pt x="7298" y="824"/>
                      <a:pt x="7414" y="559"/>
                      <a:pt x="7531" y="293"/>
                    </a:cubicBezTo>
                    <a:cubicBezTo>
                      <a:pt x="7532" y="292"/>
                      <a:pt x="7532" y="291"/>
                      <a:pt x="7532" y="291"/>
                    </a:cubicBezTo>
                    <a:cubicBezTo>
                      <a:pt x="7534" y="285"/>
                      <a:pt x="7536" y="281"/>
                      <a:pt x="7538" y="277"/>
                    </a:cubicBezTo>
                    <a:cubicBezTo>
                      <a:pt x="7541" y="273"/>
                      <a:pt x="7538" y="268"/>
                      <a:pt x="7541" y="264"/>
                    </a:cubicBezTo>
                    <a:cubicBezTo>
                      <a:pt x="7547" y="241"/>
                      <a:pt x="7551" y="219"/>
                      <a:pt x="7549" y="196"/>
                    </a:cubicBezTo>
                    <a:cubicBezTo>
                      <a:pt x="7549" y="180"/>
                      <a:pt x="7547" y="166"/>
                      <a:pt x="7543" y="152"/>
                    </a:cubicBezTo>
                    <a:cubicBezTo>
                      <a:pt x="7542" y="146"/>
                      <a:pt x="7538" y="141"/>
                      <a:pt x="7536" y="135"/>
                    </a:cubicBezTo>
                    <a:cubicBezTo>
                      <a:pt x="7523" y="99"/>
                      <a:pt x="7501" y="68"/>
                      <a:pt x="7471" y="45"/>
                    </a:cubicBezTo>
                    <a:cubicBezTo>
                      <a:pt x="7463" y="40"/>
                      <a:pt x="7457" y="32"/>
                      <a:pt x="7449" y="28"/>
                    </a:cubicBezTo>
                    <a:cubicBezTo>
                      <a:pt x="7439" y="22"/>
                      <a:pt x="7428" y="18"/>
                      <a:pt x="7417" y="14"/>
                    </a:cubicBezTo>
                    <a:cubicBezTo>
                      <a:pt x="7397" y="5"/>
                      <a:pt x="7375" y="1"/>
                      <a:pt x="7353" y="1"/>
                    </a:cubicBezTo>
                    <a:cubicBezTo>
                      <a:pt x="7348" y="1"/>
                      <a:pt x="7344" y="1"/>
                      <a:pt x="7339" y="2"/>
                    </a:cubicBezTo>
                    <a:cubicBezTo>
                      <a:pt x="7337" y="2"/>
                      <a:pt x="7335" y="1"/>
                      <a:pt x="7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40" name="Google Shape;2740;p89"/>
          <p:cNvGrpSpPr/>
          <p:nvPr/>
        </p:nvGrpSpPr>
        <p:grpSpPr>
          <a:xfrm>
            <a:off x="4087813" y="2847738"/>
            <a:ext cx="383007" cy="383036"/>
            <a:chOff x="4999675" y="2849950"/>
            <a:chExt cx="399549" cy="399578"/>
          </a:xfrm>
        </p:grpSpPr>
        <p:sp>
          <p:nvSpPr>
            <p:cNvPr id="2741" name="Google Shape;2741;p89"/>
            <p:cNvSpPr/>
            <p:nvPr/>
          </p:nvSpPr>
          <p:spPr>
            <a:xfrm>
              <a:off x="4999679" y="2849950"/>
              <a:ext cx="399545" cy="399545"/>
            </a:xfrm>
            <a:custGeom>
              <a:rect b="b" l="l" r="r" t="t"/>
              <a:pathLst>
                <a:path extrusionOk="0" h="11949" w="11949">
                  <a:moveTo>
                    <a:pt x="5975" y="0"/>
                  </a:moveTo>
                  <a:cubicBezTo>
                    <a:pt x="4390" y="0"/>
                    <a:pt x="2871" y="630"/>
                    <a:pt x="1750" y="1751"/>
                  </a:cubicBezTo>
                  <a:cubicBezTo>
                    <a:pt x="630" y="2871"/>
                    <a:pt x="1" y="4391"/>
                    <a:pt x="1" y="5974"/>
                  </a:cubicBezTo>
                  <a:cubicBezTo>
                    <a:pt x="1" y="7559"/>
                    <a:pt x="630" y="9078"/>
                    <a:pt x="1750" y="10199"/>
                  </a:cubicBezTo>
                  <a:cubicBezTo>
                    <a:pt x="2871" y="11319"/>
                    <a:pt x="4390" y="11948"/>
                    <a:pt x="5975" y="11948"/>
                  </a:cubicBezTo>
                  <a:cubicBezTo>
                    <a:pt x="7559" y="11948"/>
                    <a:pt x="9079" y="11319"/>
                    <a:pt x="10199" y="10199"/>
                  </a:cubicBezTo>
                  <a:cubicBezTo>
                    <a:pt x="11320" y="9078"/>
                    <a:pt x="11949" y="7559"/>
                    <a:pt x="11949" y="5974"/>
                  </a:cubicBezTo>
                  <a:cubicBezTo>
                    <a:pt x="11949" y="4391"/>
                    <a:pt x="11320" y="2871"/>
                    <a:pt x="10199" y="1751"/>
                  </a:cubicBezTo>
                  <a:cubicBezTo>
                    <a:pt x="9079" y="630"/>
                    <a:pt x="7559" y="0"/>
                    <a:pt x="597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2" name="Google Shape;2742;p89"/>
            <p:cNvGrpSpPr/>
            <p:nvPr/>
          </p:nvGrpSpPr>
          <p:grpSpPr>
            <a:xfrm>
              <a:off x="4999675" y="2849983"/>
              <a:ext cx="399545" cy="399545"/>
              <a:chOff x="4229450" y="2849983"/>
              <a:chExt cx="399545" cy="399545"/>
            </a:xfrm>
          </p:grpSpPr>
          <p:sp>
            <p:nvSpPr>
              <p:cNvPr id="2743" name="Google Shape;2743;p89"/>
              <p:cNvSpPr/>
              <p:nvPr/>
            </p:nvSpPr>
            <p:spPr>
              <a:xfrm>
                <a:off x="4229450" y="2849983"/>
                <a:ext cx="399545" cy="399545"/>
              </a:xfrm>
              <a:custGeom>
                <a:rect b="b" l="l" r="r" t="t"/>
                <a:pathLst>
                  <a:path extrusionOk="0" h="11949" w="11949">
                    <a:moveTo>
                      <a:pt x="5975" y="0"/>
                    </a:moveTo>
                    <a:cubicBezTo>
                      <a:pt x="4390" y="0"/>
                      <a:pt x="2871" y="630"/>
                      <a:pt x="1750" y="1750"/>
                    </a:cubicBezTo>
                    <a:cubicBezTo>
                      <a:pt x="630" y="2871"/>
                      <a:pt x="1" y="4390"/>
                      <a:pt x="1" y="5974"/>
                    </a:cubicBezTo>
                    <a:cubicBezTo>
                      <a:pt x="1" y="7558"/>
                      <a:pt x="630" y="9078"/>
                      <a:pt x="1750" y="10198"/>
                    </a:cubicBezTo>
                    <a:cubicBezTo>
                      <a:pt x="2871" y="11319"/>
                      <a:pt x="4390" y="11948"/>
                      <a:pt x="5975" y="11948"/>
                    </a:cubicBezTo>
                    <a:cubicBezTo>
                      <a:pt x="7558" y="11948"/>
                      <a:pt x="9078" y="11319"/>
                      <a:pt x="10198" y="10198"/>
                    </a:cubicBezTo>
                    <a:cubicBezTo>
                      <a:pt x="11319" y="9078"/>
                      <a:pt x="11949" y="7558"/>
                      <a:pt x="11949" y="5974"/>
                    </a:cubicBezTo>
                    <a:cubicBezTo>
                      <a:pt x="11949" y="4390"/>
                      <a:pt x="11319" y="2871"/>
                      <a:pt x="10198" y="1750"/>
                    </a:cubicBezTo>
                    <a:cubicBezTo>
                      <a:pt x="9078" y="630"/>
                      <a:pt x="7558" y="0"/>
                      <a:pt x="59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9"/>
              <p:cNvSpPr/>
              <p:nvPr/>
            </p:nvSpPr>
            <p:spPr>
              <a:xfrm>
                <a:off x="4289871" y="2901944"/>
                <a:ext cx="293514" cy="271613"/>
              </a:xfrm>
              <a:custGeom>
                <a:rect b="b" l="l" r="r" t="t"/>
                <a:pathLst>
                  <a:path extrusionOk="0" h="8123" w="8778">
                    <a:moveTo>
                      <a:pt x="4389" y="0"/>
                    </a:moveTo>
                    <a:cubicBezTo>
                      <a:pt x="4304" y="0"/>
                      <a:pt x="4220" y="90"/>
                      <a:pt x="4156" y="269"/>
                    </a:cubicBezTo>
                    <a:lnTo>
                      <a:pt x="3424" y="2321"/>
                    </a:lnTo>
                    <a:cubicBezTo>
                      <a:pt x="3296" y="2679"/>
                      <a:pt x="2880" y="2972"/>
                      <a:pt x="2500" y="2973"/>
                    </a:cubicBezTo>
                    <a:lnTo>
                      <a:pt x="459" y="2974"/>
                    </a:lnTo>
                    <a:cubicBezTo>
                      <a:pt x="79" y="2975"/>
                      <a:pt x="0" y="3182"/>
                      <a:pt x="284" y="3434"/>
                    </a:cubicBezTo>
                    <a:lnTo>
                      <a:pt x="1791" y="4769"/>
                    </a:lnTo>
                    <a:cubicBezTo>
                      <a:pt x="2076" y="5022"/>
                      <a:pt x="2235" y="5531"/>
                      <a:pt x="2145" y="5900"/>
                    </a:cubicBezTo>
                    <a:lnTo>
                      <a:pt x="1696" y="7737"/>
                    </a:lnTo>
                    <a:cubicBezTo>
                      <a:pt x="1636" y="7984"/>
                      <a:pt x="1698" y="8122"/>
                      <a:pt x="1839" y="8122"/>
                    </a:cubicBezTo>
                    <a:cubicBezTo>
                      <a:pt x="1909" y="8122"/>
                      <a:pt x="1999" y="8088"/>
                      <a:pt x="2103" y="8017"/>
                    </a:cubicBezTo>
                    <a:lnTo>
                      <a:pt x="3819" y="6838"/>
                    </a:lnTo>
                    <a:cubicBezTo>
                      <a:pt x="3976" y="6730"/>
                      <a:pt x="4183" y="6676"/>
                      <a:pt x="4389" y="6676"/>
                    </a:cubicBezTo>
                    <a:cubicBezTo>
                      <a:pt x="4596" y="6676"/>
                      <a:pt x="4803" y="6730"/>
                      <a:pt x="4959" y="6838"/>
                    </a:cubicBezTo>
                    <a:lnTo>
                      <a:pt x="6676" y="8017"/>
                    </a:lnTo>
                    <a:cubicBezTo>
                      <a:pt x="6779" y="8088"/>
                      <a:pt x="6869" y="8122"/>
                      <a:pt x="6939" y="8122"/>
                    </a:cubicBezTo>
                    <a:cubicBezTo>
                      <a:pt x="7080" y="8122"/>
                      <a:pt x="7142" y="7984"/>
                      <a:pt x="7081" y="7737"/>
                    </a:cubicBezTo>
                    <a:lnTo>
                      <a:pt x="6634" y="5900"/>
                    </a:lnTo>
                    <a:cubicBezTo>
                      <a:pt x="6543" y="5530"/>
                      <a:pt x="6703" y="5022"/>
                      <a:pt x="6986" y="4769"/>
                    </a:cubicBezTo>
                    <a:lnTo>
                      <a:pt x="8493" y="3434"/>
                    </a:lnTo>
                    <a:cubicBezTo>
                      <a:pt x="8778" y="3182"/>
                      <a:pt x="8700" y="2975"/>
                      <a:pt x="8319" y="2974"/>
                    </a:cubicBezTo>
                    <a:lnTo>
                      <a:pt x="6278" y="2973"/>
                    </a:lnTo>
                    <a:cubicBezTo>
                      <a:pt x="5897" y="2972"/>
                      <a:pt x="5482" y="2679"/>
                      <a:pt x="5354" y="2321"/>
                    </a:cubicBezTo>
                    <a:lnTo>
                      <a:pt x="4621" y="269"/>
                    </a:lnTo>
                    <a:cubicBezTo>
                      <a:pt x="4557" y="90"/>
                      <a:pt x="4473" y="0"/>
                      <a:pt x="43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45" name="Google Shape;2745;p89"/>
          <p:cNvGrpSpPr/>
          <p:nvPr/>
        </p:nvGrpSpPr>
        <p:grpSpPr>
          <a:xfrm>
            <a:off x="4702932" y="2847738"/>
            <a:ext cx="434248" cy="383038"/>
            <a:chOff x="5505107" y="2849950"/>
            <a:chExt cx="453002" cy="399581"/>
          </a:xfrm>
        </p:grpSpPr>
        <p:sp>
          <p:nvSpPr>
            <p:cNvPr id="2746" name="Google Shape;2746;p89"/>
            <p:cNvSpPr/>
            <p:nvPr/>
          </p:nvSpPr>
          <p:spPr>
            <a:xfrm>
              <a:off x="5505107" y="2849950"/>
              <a:ext cx="453002" cy="399581"/>
            </a:xfrm>
            <a:custGeom>
              <a:rect b="b" l="l" r="r" t="t"/>
              <a:pathLst>
                <a:path extrusionOk="0" h="13890" w="15747">
                  <a:moveTo>
                    <a:pt x="7876" y="1"/>
                  </a:moveTo>
                  <a:cubicBezTo>
                    <a:pt x="5129" y="1"/>
                    <a:pt x="2528" y="1641"/>
                    <a:pt x="1436" y="4344"/>
                  </a:cubicBezTo>
                  <a:cubicBezTo>
                    <a:pt x="1" y="7898"/>
                    <a:pt x="1718" y="11945"/>
                    <a:pt x="5273" y="13382"/>
                  </a:cubicBezTo>
                  <a:cubicBezTo>
                    <a:pt x="6125" y="13726"/>
                    <a:pt x="7006" y="13889"/>
                    <a:pt x="7872" y="13889"/>
                  </a:cubicBezTo>
                  <a:cubicBezTo>
                    <a:pt x="10618" y="13889"/>
                    <a:pt x="13219" y="12249"/>
                    <a:pt x="14311" y="9546"/>
                  </a:cubicBezTo>
                  <a:cubicBezTo>
                    <a:pt x="15747" y="5991"/>
                    <a:pt x="14029" y="1944"/>
                    <a:pt x="10475" y="508"/>
                  </a:cubicBezTo>
                  <a:cubicBezTo>
                    <a:pt x="9623" y="164"/>
                    <a:pt x="8742" y="1"/>
                    <a:pt x="7876"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7" name="Google Shape;2747;p89"/>
            <p:cNvGrpSpPr/>
            <p:nvPr/>
          </p:nvGrpSpPr>
          <p:grpSpPr>
            <a:xfrm>
              <a:off x="5505107" y="2849950"/>
              <a:ext cx="453002" cy="399581"/>
              <a:chOff x="4871125" y="2849950"/>
              <a:chExt cx="453002" cy="399581"/>
            </a:xfrm>
          </p:grpSpPr>
          <p:sp>
            <p:nvSpPr>
              <p:cNvPr id="2748" name="Google Shape;2748;p89"/>
              <p:cNvSpPr/>
              <p:nvPr/>
            </p:nvSpPr>
            <p:spPr>
              <a:xfrm>
                <a:off x="4871125" y="2849950"/>
                <a:ext cx="453002" cy="399581"/>
              </a:xfrm>
              <a:custGeom>
                <a:rect b="b" l="l" r="r" t="t"/>
                <a:pathLst>
                  <a:path extrusionOk="0" h="13890" w="15747">
                    <a:moveTo>
                      <a:pt x="7877" y="0"/>
                    </a:moveTo>
                    <a:cubicBezTo>
                      <a:pt x="5130" y="0"/>
                      <a:pt x="2529" y="1641"/>
                      <a:pt x="1437" y="4344"/>
                    </a:cubicBezTo>
                    <a:cubicBezTo>
                      <a:pt x="1" y="7899"/>
                      <a:pt x="1718" y="11945"/>
                      <a:pt x="5274" y="13382"/>
                    </a:cubicBezTo>
                    <a:cubicBezTo>
                      <a:pt x="6126" y="13726"/>
                      <a:pt x="7006" y="13889"/>
                      <a:pt x="7872" y="13889"/>
                    </a:cubicBezTo>
                    <a:cubicBezTo>
                      <a:pt x="10618" y="13889"/>
                      <a:pt x="13219" y="12249"/>
                      <a:pt x="14311" y="9546"/>
                    </a:cubicBezTo>
                    <a:cubicBezTo>
                      <a:pt x="15747" y="5991"/>
                      <a:pt x="14030" y="1944"/>
                      <a:pt x="10475" y="507"/>
                    </a:cubicBezTo>
                    <a:cubicBezTo>
                      <a:pt x="9623" y="163"/>
                      <a:pt x="8743" y="0"/>
                      <a:pt x="78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9"/>
              <p:cNvSpPr/>
              <p:nvPr/>
            </p:nvSpPr>
            <p:spPr>
              <a:xfrm>
                <a:off x="4957714" y="3036850"/>
                <a:ext cx="229277" cy="137768"/>
              </a:xfrm>
              <a:custGeom>
                <a:rect b="b" l="l" r="r" t="t"/>
                <a:pathLst>
                  <a:path extrusionOk="0" h="4789" w="7970">
                    <a:moveTo>
                      <a:pt x="979" y="1"/>
                    </a:moveTo>
                    <a:lnTo>
                      <a:pt x="979" y="1"/>
                    </a:lnTo>
                    <a:cubicBezTo>
                      <a:pt x="0" y="3203"/>
                      <a:pt x="3224" y="4506"/>
                      <a:pt x="3224" y="4506"/>
                    </a:cubicBezTo>
                    <a:cubicBezTo>
                      <a:pt x="3224" y="4506"/>
                      <a:pt x="3925" y="4789"/>
                      <a:pt x="4827" y="4789"/>
                    </a:cubicBezTo>
                    <a:cubicBezTo>
                      <a:pt x="5860" y="4789"/>
                      <a:pt x="7158" y="4418"/>
                      <a:pt x="7969" y="2825"/>
                    </a:cubicBezTo>
                    <a:cubicBezTo>
                      <a:pt x="7969" y="2825"/>
                      <a:pt x="6045" y="2647"/>
                      <a:pt x="4266" y="1928"/>
                    </a:cubicBezTo>
                    <a:cubicBezTo>
                      <a:pt x="2487" y="1209"/>
                      <a:pt x="979" y="1"/>
                      <a:pt x="9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9"/>
              <p:cNvSpPr/>
              <p:nvPr/>
            </p:nvSpPr>
            <p:spPr>
              <a:xfrm>
                <a:off x="5001785" y="3051579"/>
                <a:ext cx="160379" cy="78564"/>
              </a:xfrm>
              <a:custGeom>
                <a:rect b="b" l="l" r="r" t="t"/>
                <a:pathLst>
                  <a:path extrusionOk="0" h="2731" w="5575">
                    <a:moveTo>
                      <a:pt x="152" y="1"/>
                    </a:moveTo>
                    <a:lnTo>
                      <a:pt x="152" y="1"/>
                    </a:lnTo>
                    <a:cubicBezTo>
                      <a:pt x="0" y="756"/>
                      <a:pt x="941" y="1775"/>
                      <a:pt x="2358" y="2347"/>
                    </a:cubicBezTo>
                    <a:cubicBezTo>
                      <a:pt x="2998" y="2605"/>
                      <a:pt x="3633" y="2731"/>
                      <a:pt x="4174" y="2731"/>
                    </a:cubicBezTo>
                    <a:cubicBezTo>
                      <a:pt x="4829" y="2731"/>
                      <a:pt x="5347" y="2547"/>
                      <a:pt x="5574" y="2192"/>
                    </a:cubicBezTo>
                    <a:cubicBezTo>
                      <a:pt x="4848" y="2069"/>
                      <a:pt x="3767" y="1834"/>
                      <a:pt x="2734" y="1416"/>
                    </a:cubicBezTo>
                    <a:cubicBezTo>
                      <a:pt x="1699" y="998"/>
                      <a:pt x="759" y="416"/>
                      <a:pt x="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9"/>
              <p:cNvSpPr/>
              <p:nvPr/>
            </p:nvSpPr>
            <p:spPr>
              <a:xfrm>
                <a:off x="4999541" y="2937603"/>
                <a:ext cx="89956" cy="81383"/>
              </a:xfrm>
              <a:custGeom>
                <a:rect b="b" l="l" r="r" t="t"/>
                <a:pathLst>
                  <a:path extrusionOk="0" h="2829" w="3127">
                    <a:moveTo>
                      <a:pt x="742" y="1"/>
                    </a:moveTo>
                    <a:cubicBezTo>
                      <a:pt x="734" y="1"/>
                      <a:pt x="727" y="1"/>
                      <a:pt x="719" y="1"/>
                    </a:cubicBezTo>
                    <a:cubicBezTo>
                      <a:pt x="297" y="16"/>
                      <a:pt x="0" y="432"/>
                      <a:pt x="21" y="1018"/>
                    </a:cubicBezTo>
                    <a:cubicBezTo>
                      <a:pt x="24" y="1109"/>
                      <a:pt x="35" y="1196"/>
                      <a:pt x="54" y="1280"/>
                    </a:cubicBezTo>
                    <a:cubicBezTo>
                      <a:pt x="54" y="1280"/>
                      <a:pt x="142" y="2002"/>
                      <a:pt x="828" y="2828"/>
                    </a:cubicBezTo>
                    <a:cubicBezTo>
                      <a:pt x="1894" y="2687"/>
                      <a:pt x="2448" y="2218"/>
                      <a:pt x="2448" y="2218"/>
                    </a:cubicBezTo>
                    <a:cubicBezTo>
                      <a:pt x="2518" y="2168"/>
                      <a:pt x="2586" y="2112"/>
                      <a:pt x="2649" y="2048"/>
                    </a:cubicBezTo>
                    <a:cubicBezTo>
                      <a:pt x="3063" y="1631"/>
                      <a:pt x="3127" y="1124"/>
                      <a:pt x="2827" y="826"/>
                    </a:cubicBezTo>
                    <a:cubicBezTo>
                      <a:pt x="2695" y="695"/>
                      <a:pt x="2515" y="627"/>
                      <a:pt x="2319" y="627"/>
                    </a:cubicBezTo>
                    <a:cubicBezTo>
                      <a:pt x="2069" y="627"/>
                      <a:pt x="1795" y="738"/>
                      <a:pt x="1564" y="970"/>
                    </a:cubicBezTo>
                    <a:cubicBezTo>
                      <a:pt x="1559" y="975"/>
                      <a:pt x="1554" y="981"/>
                      <a:pt x="1549" y="987"/>
                    </a:cubicBezTo>
                    <a:cubicBezTo>
                      <a:pt x="1549" y="979"/>
                      <a:pt x="1549" y="972"/>
                      <a:pt x="1549" y="965"/>
                    </a:cubicBezTo>
                    <a:cubicBezTo>
                      <a:pt x="1529" y="389"/>
                      <a:pt x="1155" y="1"/>
                      <a:pt x="7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9"/>
              <p:cNvSpPr/>
              <p:nvPr/>
            </p:nvSpPr>
            <p:spPr>
              <a:xfrm>
                <a:off x="5149706" y="2998302"/>
                <a:ext cx="89956" cy="81354"/>
              </a:xfrm>
              <a:custGeom>
                <a:rect b="b" l="l" r="r" t="t"/>
                <a:pathLst>
                  <a:path extrusionOk="0" h="2828" w="3127">
                    <a:moveTo>
                      <a:pt x="743" y="0"/>
                    </a:moveTo>
                    <a:cubicBezTo>
                      <a:pt x="735" y="0"/>
                      <a:pt x="728" y="0"/>
                      <a:pt x="720" y="1"/>
                    </a:cubicBezTo>
                    <a:cubicBezTo>
                      <a:pt x="298" y="15"/>
                      <a:pt x="0" y="432"/>
                      <a:pt x="21" y="1018"/>
                    </a:cubicBezTo>
                    <a:cubicBezTo>
                      <a:pt x="24" y="1108"/>
                      <a:pt x="35" y="1196"/>
                      <a:pt x="54" y="1279"/>
                    </a:cubicBezTo>
                    <a:cubicBezTo>
                      <a:pt x="54" y="1279"/>
                      <a:pt x="142" y="2001"/>
                      <a:pt x="828" y="2828"/>
                    </a:cubicBezTo>
                    <a:cubicBezTo>
                      <a:pt x="1894" y="2686"/>
                      <a:pt x="2448" y="2217"/>
                      <a:pt x="2448" y="2217"/>
                    </a:cubicBezTo>
                    <a:cubicBezTo>
                      <a:pt x="2518" y="2167"/>
                      <a:pt x="2586" y="2111"/>
                      <a:pt x="2650" y="2047"/>
                    </a:cubicBezTo>
                    <a:cubicBezTo>
                      <a:pt x="3063" y="1631"/>
                      <a:pt x="3127" y="1123"/>
                      <a:pt x="2828" y="825"/>
                    </a:cubicBezTo>
                    <a:cubicBezTo>
                      <a:pt x="2695" y="695"/>
                      <a:pt x="2515" y="626"/>
                      <a:pt x="2319" y="626"/>
                    </a:cubicBezTo>
                    <a:cubicBezTo>
                      <a:pt x="2070" y="626"/>
                      <a:pt x="1796" y="737"/>
                      <a:pt x="1565" y="969"/>
                    </a:cubicBezTo>
                    <a:cubicBezTo>
                      <a:pt x="1560" y="975"/>
                      <a:pt x="1554" y="981"/>
                      <a:pt x="1549" y="986"/>
                    </a:cubicBezTo>
                    <a:cubicBezTo>
                      <a:pt x="1549" y="979"/>
                      <a:pt x="1549" y="971"/>
                      <a:pt x="1549" y="964"/>
                    </a:cubicBezTo>
                    <a:cubicBezTo>
                      <a:pt x="1529" y="388"/>
                      <a:pt x="1156" y="0"/>
                      <a:pt x="7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53" name="Google Shape;2753;p89"/>
          <p:cNvGrpSpPr/>
          <p:nvPr/>
        </p:nvGrpSpPr>
        <p:grpSpPr>
          <a:xfrm>
            <a:off x="5312985" y="2867453"/>
            <a:ext cx="782432" cy="332236"/>
            <a:chOff x="2183775" y="4022850"/>
            <a:chExt cx="816223" cy="346584"/>
          </a:xfrm>
        </p:grpSpPr>
        <p:sp>
          <p:nvSpPr>
            <p:cNvPr id="2754" name="Google Shape;2754;p89"/>
            <p:cNvSpPr/>
            <p:nvPr/>
          </p:nvSpPr>
          <p:spPr>
            <a:xfrm>
              <a:off x="2183780" y="4022850"/>
              <a:ext cx="816218" cy="346551"/>
            </a:xfrm>
            <a:custGeom>
              <a:rect b="b" l="l" r="r" t="t"/>
              <a:pathLst>
                <a:path extrusionOk="0" h="10443" w="24596">
                  <a:moveTo>
                    <a:pt x="23816" y="0"/>
                  </a:moveTo>
                  <a:cubicBezTo>
                    <a:pt x="23815" y="0"/>
                    <a:pt x="23813" y="0"/>
                    <a:pt x="23811" y="0"/>
                  </a:cubicBezTo>
                  <a:lnTo>
                    <a:pt x="724" y="132"/>
                  </a:lnTo>
                  <a:cubicBezTo>
                    <a:pt x="325" y="134"/>
                    <a:pt x="0" y="463"/>
                    <a:pt x="2" y="862"/>
                  </a:cubicBezTo>
                  <a:lnTo>
                    <a:pt x="40" y="7383"/>
                  </a:lnTo>
                  <a:cubicBezTo>
                    <a:pt x="42" y="7781"/>
                    <a:pt x="368" y="8105"/>
                    <a:pt x="767" y="8105"/>
                  </a:cubicBezTo>
                  <a:cubicBezTo>
                    <a:pt x="768" y="8105"/>
                    <a:pt x="769" y="8105"/>
                    <a:pt x="770" y="8105"/>
                  </a:cubicBezTo>
                  <a:lnTo>
                    <a:pt x="21143" y="7989"/>
                  </a:lnTo>
                  <a:cubicBezTo>
                    <a:pt x="21145" y="7989"/>
                    <a:pt x="21147" y="7989"/>
                    <a:pt x="21148" y="7989"/>
                  </a:cubicBezTo>
                  <a:cubicBezTo>
                    <a:pt x="21547" y="7989"/>
                    <a:pt x="22098" y="8221"/>
                    <a:pt x="22375" y="8505"/>
                  </a:cubicBezTo>
                  <a:lnTo>
                    <a:pt x="24093" y="10276"/>
                  </a:lnTo>
                  <a:cubicBezTo>
                    <a:pt x="24202" y="10388"/>
                    <a:pt x="24303" y="10443"/>
                    <a:pt x="24386" y="10443"/>
                  </a:cubicBezTo>
                  <a:cubicBezTo>
                    <a:pt x="24513" y="10443"/>
                    <a:pt x="24596" y="10313"/>
                    <a:pt x="24594" y="10070"/>
                  </a:cubicBezTo>
                  <a:lnTo>
                    <a:pt x="24586" y="8695"/>
                  </a:lnTo>
                  <a:cubicBezTo>
                    <a:pt x="24584" y="8295"/>
                    <a:pt x="24581" y="7661"/>
                    <a:pt x="24579" y="7285"/>
                  </a:cubicBezTo>
                  <a:cubicBezTo>
                    <a:pt x="24576" y="6907"/>
                    <a:pt x="24573" y="6273"/>
                    <a:pt x="24571" y="5874"/>
                  </a:cubicBezTo>
                  <a:lnTo>
                    <a:pt x="24541" y="722"/>
                  </a:lnTo>
                  <a:cubicBezTo>
                    <a:pt x="24539" y="324"/>
                    <a:pt x="24213" y="0"/>
                    <a:pt x="23816"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5" name="Google Shape;2755;p89"/>
            <p:cNvGrpSpPr/>
            <p:nvPr/>
          </p:nvGrpSpPr>
          <p:grpSpPr>
            <a:xfrm>
              <a:off x="2183775" y="4022850"/>
              <a:ext cx="816218" cy="346584"/>
              <a:chOff x="1290100" y="4022850"/>
              <a:chExt cx="816218" cy="346584"/>
            </a:xfrm>
          </p:grpSpPr>
          <p:sp>
            <p:nvSpPr>
              <p:cNvPr id="2756" name="Google Shape;2756;p89"/>
              <p:cNvSpPr/>
              <p:nvPr/>
            </p:nvSpPr>
            <p:spPr>
              <a:xfrm>
                <a:off x="1290100" y="4022850"/>
                <a:ext cx="816218" cy="346584"/>
              </a:xfrm>
              <a:custGeom>
                <a:rect b="b" l="l" r="r" t="t"/>
                <a:pathLst>
                  <a:path extrusionOk="0" h="10444" w="24596">
                    <a:moveTo>
                      <a:pt x="23815" y="0"/>
                    </a:moveTo>
                    <a:cubicBezTo>
                      <a:pt x="23814" y="0"/>
                      <a:pt x="23812" y="0"/>
                      <a:pt x="23810" y="0"/>
                    </a:cubicBezTo>
                    <a:lnTo>
                      <a:pt x="724" y="132"/>
                    </a:lnTo>
                    <a:cubicBezTo>
                      <a:pt x="324" y="134"/>
                      <a:pt x="0" y="463"/>
                      <a:pt x="2" y="862"/>
                    </a:cubicBezTo>
                    <a:lnTo>
                      <a:pt x="39" y="7383"/>
                    </a:lnTo>
                    <a:cubicBezTo>
                      <a:pt x="41" y="7782"/>
                      <a:pt x="368" y="8105"/>
                      <a:pt x="766" y="8105"/>
                    </a:cubicBezTo>
                    <a:cubicBezTo>
                      <a:pt x="767" y="8105"/>
                      <a:pt x="768" y="8105"/>
                      <a:pt x="769" y="8105"/>
                    </a:cubicBezTo>
                    <a:lnTo>
                      <a:pt x="21143" y="7989"/>
                    </a:lnTo>
                    <a:cubicBezTo>
                      <a:pt x="21145" y="7989"/>
                      <a:pt x="21147" y="7989"/>
                      <a:pt x="21148" y="7989"/>
                    </a:cubicBezTo>
                    <a:cubicBezTo>
                      <a:pt x="21547" y="7989"/>
                      <a:pt x="22098" y="8221"/>
                      <a:pt x="22374" y="8505"/>
                    </a:cubicBezTo>
                    <a:lnTo>
                      <a:pt x="24093" y="10276"/>
                    </a:lnTo>
                    <a:cubicBezTo>
                      <a:pt x="24202" y="10389"/>
                      <a:pt x="24303" y="10443"/>
                      <a:pt x="24385" y="10443"/>
                    </a:cubicBezTo>
                    <a:cubicBezTo>
                      <a:pt x="24513" y="10443"/>
                      <a:pt x="24596" y="10314"/>
                      <a:pt x="24594" y="10071"/>
                    </a:cubicBezTo>
                    <a:lnTo>
                      <a:pt x="24586" y="8695"/>
                    </a:lnTo>
                    <a:cubicBezTo>
                      <a:pt x="24584" y="8295"/>
                      <a:pt x="24580" y="7661"/>
                      <a:pt x="24578" y="7285"/>
                    </a:cubicBezTo>
                    <a:cubicBezTo>
                      <a:pt x="24576" y="6907"/>
                      <a:pt x="24572" y="6273"/>
                      <a:pt x="24570" y="5874"/>
                    </a:cubicBezTo>
                    <a:lnTo>
                      <a:pt x="24540" y="722"/>
                    </a:lnTo>
                    <a:cubicBezTo>
                      <a:pt x="24538" y="324"/>
                      <a:pt x="24213" y="0"/>
                      <a:pt x="238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9"/>
              <p:cNvSpPr/>
              <p:nvPr/>
            </p:nvSpPr>
            <p:spPr>
              <a:xfrm>
                <a:off x="1323019" y="4074319"/>
                <a:ext cx="181356" cy="165195"/>
              </a:xfrm>
              <a:custGeom>
                <a:rect b="b" l="l" r="r" t="t"/>
                <a:pathLst>
                  <a:path extrusionOk="0" h="4978" w="5465">
                    <a:moveTo>
                      <a:pt x="2732" y="0"/>
                    </a:moveTo>
                    <a:cubicBezTo>
                      <a:pt x="2095" y="0"/>
                      <a:pt x="1458" y="243"/>
                      <a:pt x="972" y="729"/>
                    </a:cubicBezTo>
                    <a:cubicBezTo>
                      <a:pt x="0" y="1701"/>
                      <a:pt x="0" y="3277"/>
                      <a:pt x="972" y="4248"/>
                    </a:cubicBezTo>
                    <a:cubicBezTo>
                      <a:pt x="1458" y="4734"/>
                      <a:pt x="2095" y="4977"/>
                      <a:pt x="2732" y="4977"/>
                    </a:cubicBezTo>
                    <a:cubicBezTo>
                      <a:pt x="3369" y="4977"/>
                      <a:pt x="4006" y="4734"/>
                      <a:pt x="4493" y="4248"/>
                    </a:cubicBezTo>
                    <a:cubicBezTo>
                      <a:pt x="5464" y="3277"/>
                      <a:pt x="5464" y="1701"/>
                      <a:pt x="4493" y="729"/>
                    </a:cubicBezTo>
                    <a:cubicBezTo>
                      <a:pt x="4006" y="243"/>
                      <a:pt x="3369" y="0"/>
                      <a:pt x="27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9"/>
              <p:cNvSpPr/>
              <p:nvPr/>
            </p:nvSpPr>
            <p:spPr>
              <a:xfrm>
                <a:off x="1374620" y="4120544"/>
                <a:ext cx="77852" cy="67930"/>
              </a:xfrm>
              <a:custGeom>
                <a:rect b="b" l="l" r="r" t="t"/>
                <a:pathLst>
                  <a:path extrusionOk="0" h="2047" w="2346">
                    <a:moveTo>
                      <a:pt x="1183" y="1"/>
                    </a:moveTo>
                    <a:cubicBezTo>
                      <a:pt x="882" y="1"/>
                      <a:pt x="636" y="244"/>
                      <a:pt x="634" y="546"/>
                    </a:cubicBezTo>
                    <a:cubicBezTo>
                      <a:pt x="633" y="790"/>
                      <a:pt x="794" y="997"/>
                      <a:pt x="1016" y="1068"/>
                    </a:cubicBezTo>
                    <a:cubicBezTo>
                      <a:pt x="503" y="1135"/>
                      <a:pt x="93" y="1527"/>
                      <a:pt x="0" y="2033"/>
                    </a:cubicBezTo>
                    <a:lnTo>
                      <a:pt x="2345" y="2046"/>
                    </a:lnTo>
                    <a:cubicBezTo>
                      <a:pt x="2259" y="1539"/>
                      <a:pt x="1853" y="1142"/>
                      <a:pt x="1340" y="1069"/>
                    </a:cubicBezTo>
                    <a:cubicBezTo>
                      <a:pt x="1564" y="1001"/>
                      <a:pt x="1727" y="797"/>
                      <a:pt x="1729" y="552"/>
                    </a:cubicBezTo>
                    <a:cubicBezTo>
                      <a:pt x="1731" y="249"/>
                      <a:pt x="1487" y="3"/>
                      <a:pt x="1185" y="1"/>
                    </a:cubicBezTo>
                    <a:cubicBezTo>
                      <a:pt x="1184" y="1"/>
                      <a:pt x="1184" y="1"/>
                      <a:pt x="11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9"/>
              <p:cNvSpPr/>
              <p:nvPr/>
            </p:nvSpPr>
            <p:spPr>
              <a:xfrm>
                <a:off x="1538051" y="4114272"/>
                <a:ext cx="374924" cy="35674"/>
              </a:xfrm>
              <a:custGeom>
                <a:rect b="b" l="l" r="r" t="t"/>
                <a:pathLst>
                  <a:path extrusionOk="0" h="1075" w="11298">
                    <a:moveTo>
                      <a:pt x="6" y="0"/>
                    </a:moveTo>
                    <a:lnTo>
                      <a:pt x="0" y="1009"/>
                    </a:lnTo>
                    <a:lnTo>
                      <a:pt x="11291" y="1074"/>
                    </a:lnTo>
                    <a:lnTo>
                      <a:pt x="11298" y="65"/>
                    </a:lnTo>
                    <a:lnTo>
                      <a:pt x="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9"/>
              <p:cNvSpPr/>
              <p:nvPr/>
            </p:nvSpPr>
            <p:spPr>
              <a:xfrm>
                <a:off x="1537753" y="4184424"/>
                <a:ext cx="481182" cy="19513"/>
              </a:xfrm>
              <a:custGeom>
                <a:rect b="b" l="l" r="r" t="t"/>
                <a:pathLst>
                  <a:path extrusionOk="0" h="588" w="14500">
                    <a:moveTo>
                      <a:pt x="3" y="1"/>
                    </a:moveTo>
                    <a:lnTo>
                      <a:pt x="0" y="505"/>
                    </a:lnTo>
                    <a:lnTo>
                      <a:pt x="14498" y="588"/>
                    </a:lnTo>
                    <a:lnTo>
                      <a:pt x="14500" y="83"/>
                    </a:lnTo>
                    <a:lnTo>
                      <a:pt x="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61" name="Google Shape;2761;p89"/>
          <p:cNvGrpSpPr/>
          <p:nvPr/>
        </p:nvGrpSpPr>
        <p:grpSpPr>
          <a:xfrm>
            <a:off x="6313330" y="2838563"/>
            <a:ext cx="484477" cy="332240"/>
            <a:chOff x="2155951" y="4393774"/>
            <a:chExt cx="505401" cy="346589"/>
          </a:xfrm>
        </p:grpSpPr>
        <p:sp>
          <p:nvSpPr>
            <p:cNvPr id="2762" name="Google Shape;2762;p89"/>
            <p:cNvSpPr/>
            <p:nvPr/>
          </p:nvSpPr>
          <p:spPr>
            <a:xfrm>
              <a:off x="2155951" y="4393774"/>
              <a:ext cx="505401" cy="346589"/>
            </a:xfrm>
            <a:custGeom>
              <a:rect b="b" l="l" r="r" t="t"/>
              <a:pathLst>
                <a:path extrusionOk="0" h="11485" w="16749">
                  <a:moveTo>
                    <a:pt x="1101" y="1"/>
                  </a:moveTo>
                  <a:cubicBezTo>
                    <a:pt x="496" y="1"/>
                    <a:pt x="1" y="497"/>
                    <a:pt x="1" y="1101"/>
                  </a:cubicBezTo>
                  <a:lnTo>
                    <a:pt x="1" y="8276"/>
                  </a:lnTo>
                  <a:cubicBezTo>
                    <a:pt x="1" y="8881"/>
                    <a:pt x="496" y="9377"/>
                    <a:pt x="1101" y="9377"/>
                  </a:cubicBezTo>
                  <a:lnTo>
                    <a:pt x="3963" y="9377"/>
                  </a:lnTo>
                  <a:cubicBezTo>
                    <a:pt x="4014" y="9529"/>
                    <a:pt x="4097" y="9691"/>
                    <a:pt x="4217" y="9858"/>
                  </a:cubicBezTo>
                  <a:lnTo>
                    <a:pt x="4903" y="10816"/>
                  </a:lnTo>
                  <a:cubicBezTo>
                    <a:pt x="5223" y="11261"/>
                    <a:pt x="5643" y="11484"/>
                    <a:pt x="6064" y="11484"/>
                  </a:cubicBezTo>
                  <a:cubicBezTo>
                    <a:pt x="6485" y="11484"/>
                    <a:pt x="6906" y="11261"/>
                    <a:pt x="7224" y="10816"/>
                  </a:cubicBezTo>
                  <a:lnTo>
                    <a:pt x="7910" y="9858"/>
                  </a:lnTo>
                  <a:cubicBezTo>
                    <a:pt x="8031" y="9691"/>
                    <a:pt x="8115" y="9529"/>
                    <a:pt x="8165" y="9377"/>
                  </a:cubicBezTo>
                  <a:lnTo>
                    <a:pt x="15648" y="9377"/>
                  </a:lnTo>
                  <a:cubicBezTo>
                    <a:pt x="16253" y="9377"/>
                    <a:pt x="16748" y="8881"/>
                    <a:pt x="16748" y="8276"/>
                  </a:cubicBezTo>
                  <a:lnTo>
                    <a:pt x="16748" y="1101"/>
                  </a:lnTo>
                  <a:cubicBezTo>
                    <a:pt x="16748" y="497"/>
                    <a:pt x="16254" y="1"/>
                    <a:pt x="1564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3" name="Google Shape;2763;p89"/>
            <p:cNvGrpSpPr/>
            <p:nvPr/>
          </p:nvGrpSpPr>
          <p:grpSpPr>
            <a:xfrm>
              <a:off x="2155963" y="4393774"/>
              <a:ext cx="505371" cy="346589"/>
              <a:chOff x="1348700" y="4393774"/>
              <a:chExt cx="505371" cy="346589"/>
            </a:xfrm>
          </p:grpSpPr>
          <p:sp>
            <p:nvSpPr>
              <p:cNvPr id="2764" name="Google Shape;2764;p89"/>
              <p:cNvSpPr/>
              <p:nvPr/>
            </p:nvSpPr>
            <p:spPr>
              <a:xfrm>
                <a:off x="1348700" y="4393774"/>
                <a:ext cx="505371" cy="346589"/>
              </a:xfrm>
              <a:custGeom>
                <a:rect b="b" l="l" r="r" t="t"/>
                <a:pathLst>
                  <a:path extrusionOk="0" h="11485" w="16748">
                    <a:moveTo>
                      <a:pt x="1101" y="1"/>
                    </a:moveTo>
                    <a:cubicBezTo>
                      <a:pt x="495" y="1"/>
                      <a:pt x="1" y="497"/>
                      <a:pt x="1" y="1101"/>
                    </a:cubicBezTo>
                    <a:lnTo>
                      <a:pt x="1" y="8276"/>
                    </a:lnTo>
                    <a:cubicBezTo>
                      <a:pt x="1" y="8881"/>
                      <a:pt x="497" y="9377"/>
                      <a:pt x="1101" y="9377"/>
                    </a:cubicBezTo>
                    <a:lnTo>
                      <a:pt x="3962" y="9377"/>
                    </a:lnTo>
                    <a:cubicBezTo>
                      <a:pt x="4013" y="9529"/>
                      <a:pt x="4097" y="9691"/>
                      <a:pt x="4217" y="9858"/>
                    </a:cubicBezTo>
                    <a:lnTo>
                      <a:pt x="4903" y="10816"/>
                    </a:lnTo>
                    <a:cubicBezTo>
                      <a:pt x="5222" y="11261"/>
                      <a:pt x="5643" y="11484"/>
                      <a:pt x="6063" y="11484"/>
                    </a:cubicBezTo>
                    <a:cubicBezTo>
                      <a:pt x="6484" y="11484"/>
                      <a:pt x="6905" y="11261"/>
                      <a:pt x="7224" y="10816"/>
                    </a:cubicBezTo>
                    <a:lnTo>
                      <a:pt x="7910" y="9858"/>
                    </a:lnTo>
                    <a:cubicBezTo>
                      <a:pt x="8030" y="9691"/>
                      <a:pt x="8114" y="9529"/>
                      <a:pt x="8164" y="9377"/>
                    </a:cubicBezTo>
                    <a:lnTo>
                      <a:pt x="15648" y="9377"/>
                    </a:lnTo>
                    <a:cubicBezTo>
                      <a:pt x="16253" y="9377"/>
                      <a:pt x="16747" y="8881"/>
                      <a:pt x="16747" y="8276"/>
                    </a:cubicBezTo>
                    <a:lnTo>
                      <a:pt x="16747" y="1101"/>
                    </a:lnTo>
                    <a:cubicBezTo>
                      <a:pt x="16747" y="497"/>
                      <a:pt x="16253" y="1"/>
                      <a:pt x="156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9"/>
              <p:cNvSpPr/>
              <p:nvPr/>
            </p:nvSpPr>
            <p:spPr>
              <a:xfrm>
                <a:off x="1401388" y="4464630"/>
                <a:ext cx="167139" cy="135044"/>
              </a:xfrm>
              <a:custGeom>
                <a:rect b="b" l="l" r="r" t="t"/>
                <a:pathLst>
                  <a:path extrusionOk="0" h="4475" w="5539">
                    <a:moveTo>
                      <a:pt x="4225" y="0"/>
                    </a:moveTo>
                    <a:cubicBezTo>
                      <a:pt x="3669" y="0"/>
                      <a:pt x="3082" y="392"/>
                      <a:pt x="2782" y="1109"/>
                    </a:cubicBezTo>
                    <a:cubicBezTo>
                      <a:pt x="2777" y="1121"/>
                      <a:pt x="2773" y="1132"/>
                      <a:pt x="2767" y="1143"/>
                    </a:cubicBezTo>
                    <a:cubicBezTo>
                      <a:pt x="2763" y="1132"/>
                      <a:pt x="2758" y="1121"/>
                      <a:pt x="2754" y="1109"/>
                    </a:cubicBezTo>
                    <a:cubicBezTo>
                      <a:pt x="2442" y="410"/>
                      <a:pt x="1860" y="32"/>
                      <a:pt x="1312" y="32"/>
                    </a:cubicBezTo>
                    <a:cubicBezTo>
                      <a:pt x="1153" y="32"/>
                      <a:pt x="997" y="63"/>
                      <a:pt x="852" y="128"/>
                    </a:cubicBezTo>
                    <a:cubicBezTo>
                      <a:pt x="203" y="418"/>
                      <a:pt x="0" y="1255"/>
                      <a:pt x="402" y="2157"/>
                    </a:cubicBezTo>
                    <a:cubicBezTo>
                      <a:pt x="464" y="2297"/>
                      <a:pt x="537" y="2427"/>
                      <a:pt x="618" y="2545"/>
                    </a:cubicBezTo>
                    <a:cubicBezTo>
                      <a:pt x="618" y="2545"/>
                      <a:pt x="1211" y="3617"/>
                      <a:pt x="2804" y="4474"/>
                    </a:cubicBezTo>
                    <a:cubicBezTo>
                      <a:pt x="4378" y="3582"/>
                      <a:pt x="4948" y="2498"/>
                      <a:pt x="4948" y="2498"/>
                    </a:cubicBezTo>
                    <a:cubicBezTo>
                      <a:pt x="5026" y="2377"/>
                      <a:pt x="5097" y="2247"/>
                      <a:pt x="5155" y="2106"/>
                    </a:cubicBezTo>
                    <a:cubicBezTo>
                      <a:pt x="5538" y="1196"/>
                      <a:pt x="5318" y="363"/>
                      <a:pt x="4662" y="87"/>
                    </a:cubicBezTo>
                    <a:cubicBezTo>
                      <a:pt x="4523" y="29"/>
                      <a:pt x="4375" y="0"/>
                      <a:pt x="4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9"/>
              <p:cNvSpPr/>
              <p:nvPr/>
            </p:nvSpPr>
            <p:spPr>
              <a:xfrm>
                <a:off x="1605592" y="4484969"/>
                <a:ext cx="52655" cy="88390"/>
              </a:xfrm>
              <a:custGeom>
                <a:rect b="b" l="l" r="r" t="t"/>
                <a:pathLst>
                  <a:path extrusionOk="0" h="2929" w="1745">
                    <a:moveTo>
                      <a:pt x="700" y="0"/>
                    </a:moveTo>
                    <a:lnTo>
                      <a:pt x="1" y="142"/>
                    </a:lnTo>
                    <a:lnTo>
                      <a:pt x="1" y="502"/>
                    </a:lnTo>
                    <a:lnTo>
                      <a:pt x="704" y="361"/>
                    </a:lnTo>
                    <a:lnTo>
                      <a:pt x="704" y="2595"/>
                    </a:lnTo>
                    <a:lnTo>
                      <a:pt x="58" y="2595"/>
                    </a:lnTo>
                    <a:lnTo>
                      <a:pt x="58" y="2928"/>
                    </a:lnTo>
                    <a:lnTo>
                      <a:pt x="1744" y="2928"/>
                    </a:lnTo>
                    <a:lnTo>
                      <a:pt x="1744" y="2595"/>
                    </a:lnTo>
                    <a:lnTo>
                      <a:pt x="1096" y="2595"/>
                    </a:lnTo>
                    <a:lnTo>
                      <a:pt x="10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9"/>
              <p:cNvSpPr/>
              <p:nvPr/>
            </p:nvSpPr>
            <p:spPr>
              <a:xfrm>
                <a:off x="1678257" y="4483370"/>
                <a:ext cx="56095" cy="89989"/>
              </a:xfrm>
              <a:custGeom>
                <a:rect b="b" l="l" r="r" t="t"/>
                <a:pathLst>
                  <a:path extrusionOk="0" h="2982" w="1859">
                    <a:moveTo>
                      <a:pt x="848" y="1"/>
                    </a:moveTo>
                    <a:cubicBezTo>
                      <a:pt x="733" y="1"/>
                      <a:pt x="605" y="17"/>
                      <a:pt x="467" y="49"/>
                    </a:cubicBezTo>
                    <a:cubicBezTo>
                      <a:pt x="329" y="82"/>
                      <a:pt x="179" y="130"/>
                      <a:pt x="20" y="195"/>
                    </a:cubicBezTo>
                    <a:lnTo>
                      <a:pt x="20" y="595"/>
                    </a:lnTo>
                    <a:cubicBezTo>
                      <a:pt x="176" y="507"/>
                      <a:pt x="323" y="442"/>
                      <a:pt x="461" y="399"/>
                    </a:cubicBezTo>
                    <a:cubicBezTo>
                      <a:pt x="600" y="356"/>
                      <a:pt x="731" y="334"/>
                      <a:pt x="855" y="334"/>
                    </a:cubicBezTo>
                    <a:cubicBezTo>
                      <a:pt x="1030" y="334"/>
                      <a:pt x="1172" y="383"/>
                      <a:pt x="1281" y="481"/>
                    </a:cubicBezTo>
                    <a:cubicBezTo>
                      <a:pt x="1391" y="579"/>
                      <a:pt x="1445" y="706"/>
                      <a:pt x="1445" y="862"/>
                    </a:cubicBezTo>
                    <a:cubicBezTo>
                      <a:pt x="1445" y="957"/>
                      <a:pt x="1420" y="1054"/>
                      <a:pt x="1369" y="1154"/>
                    </a:cubicBezTo>
                    <a:cubicBezTo>
                      <a:pt x="1319" y="1251"/>
                      <a:pt x="1231" y="1372"/>
                      <a:pt x="1104" y="1515"/>
                    </a:cubicBezTo>
                    <a:cubicBezTo>
                      <a:pt x="1037" y="1590"/>
                      <a:pt x="875" y="1759"/>
                      <a:pt x="614" y="2022"/>
                    </a:cubicBezTo>
                    <a:cubicBezTo>
                      <a:pt x="355" y="2284"/>
                      <a:pt x="151" y="2492"/>
                      <a:pt x="0" y="2648"/>
                    </a:cubicBezTo>
                    <a:lnTo>
                      <a:pt x="0" y="2981"/>
                    </a:lnTo>
                    <a:lnTo>
                      <a:pt x="1859" y="2981"/>
                    </a:lnTo>
                    <a:lnTo>
                      <a:pt x="1859" y="2648"/>
                    </a:lnTo>
                    <a:lnTo>
                      <a:pt x="477" y="2648"/>
                    </a:lnTo>
                    <a:cubicBezTo>
                      <a:pt x="795" y="2322"/>
                      <a:pt x="1043" y="2069"/>
                      <a:pt x="1218" y="1889"/>
                    </a:cubicBezTo>
                    <a:cubicBezTo>
                      <a:pt x="1393" y="1707"/>
                      <a:pt x="1497" y="1597"/>
                      <a:pt x="1530" y="1560"/>
                    </a:cubicBezTo>
                    <a:cubicBezTo>
                      <a:pt x="1649" y="1413"/>
                      <a:pt x="1730" y="1286"/>
                      <a:pt x="1774" y="1179"/>
                    </a:cubicBezTo>
                    <a:cubicBezTo>
                      <a:pt x="1821" y="1070"/>
                      <a:pt x="1843" y="956"/>
                      <a:pt x="1843" y="836"/>
                    </a:cubicBezTo>
                    <a:cubicBezTo>
                      <a:pt x="1843" y="582"/>
                      <a:pt x="1753" y="379"/>
                      <a:pt x="1573" y="228"/>
                    </a:cubicBezTo>
                    <a:cubicBezTo>
                      <a:pt x="1393" y="77"/>
                      <a:pt x="1150" y="1"/>
                      <a:pt x="8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9"/>
              <p:cNvSpPr/>
              <p:nvPr/>
            </p:nvSpPr>
            <p:spPr>
              <a:xfrm>
                <a:off x="1755720" y="4483370"/>
                <a:ext cx="58177" cy="91679"/>
              </a:xfrm>
              <a:custGeom>
                <a:rect b="b" l="l" r="r" t="t"/>
                <a:pathLst>
                  <a:path extrusionOk="0" h="3038" w="1928">
                    <a:moveTo>
                      <a:pt x="883" y="1"/>
                    </a:moveTo>
                    <a:cubicBezTo>
                      <a:pt x="766" y="1"/>
                      <a:pt x="642" y="11"/>
                      <a:pt x="509" y="32"/>
                    </a:cubicBezTo>
                    <a:cubicBezTo>
                      <a:pt x="379" y="53"/>
                      <a:pt x="239" y="84"/>
                      <a:pt x="88" y="126"/>
                    </a:cubicBezTo>
                    <a:lnTo>
                      <a:pt x="88" y="479"/>
                    </a:lnTo>
                    <a:cubicBezTo>
                      <a:pt x="237" y="430"/>
                      <a:pt x="374" y="393"/>
                      <a:pt x="498" y="369"/>
                    </a:cubicBezTo>
                    <a:cubicBezTo>
                      <a:pt x="623" y="345"/>
                      <a:pt x="739" y="334"/>
                      <a:pt x="847" y="334"/>
                    </a:cubicBezTo>
                    <a:cubicBezTo>
                      <a:pt x="1045" y="334"/>
                      <a:pt x="1197" y="374"/>
                      <a:pt x="1303" y="455"/>
                    </a:cubicBezTo>
                    <a:cubicBezTo>
                      <a:pt x="1411" y="536"/>
                      <a:pt x="1465" y="651"/>
                      <a:pt x="1465" y="801"/>
                    </a:cubicBezTo>
                    <a:cubicBezTo>
                      <a:pt x="1465" y="947"/>
                      <a:pt x="1413" y="1059"/>
                      <a:pt x="1310" y="1138"/>
                    </a:cubicBezTo>
                    <a:cubicBezTo>
                      <a:pt x="1207" y="1215"/>
                      <a:pt x="1058" y="1253"/>
                      <a:pt x="862" y="1253"/>
                    </a:cubicBezTo>
                    <a:lnTo>
                      <a:pt x="505" y="1253"/>
                    </a:lnTo>
                    <a:lnTo>
                      <a:pt x="505" y="1579"/>
                    </a:lnTo>
                    <a:lnTo>
                      <a:pt x="847" y="1579"/>
                    </a:lnTo>
                    <a:cubicBezTo>
                      <a:pt x="1063" y="1579"/>
                      <a:pt x="1230" y="1628"/>
                      <a:pt x="1351" y="1727"/>
                    </a:cubicBezTo>
                    <a:cubicBezTo>
                      <a:pt x="1472" y="1823"/>
                      <a:pt x="1533" y="1958"/>
                      <a:pt x="1533" y="2130"/>
                    </a:cubicBezTo>
                    <a:cubicBezTo>
                      <a:pt x="1533" y="2317"/>
                      <a:pt x="1468" y="2460"/>
                      <a:pt x="1337" y="2558"/>
                    </a:cubicBezTo>
                    <a:cubicBezTo>
                      <a:pt x="1208" y="2655"/>
                      <a:pt x="1019" y="2705"/>
                      <a:pt x="771" y="2705"/>
                    </a:cubicBezTo>
                    <a:cubicBezTo>
                      <a:pt x="628" y="2705"/>
                      <a:pt x="491" y="2688"/>
                      <a:pt x="360" y="2655"/>
                    </a:cubicBezTo>
                    <a:cubicBezTo>
                      <a:pt x="230" y="2623"/>
                      <a:pt x="109" y="2575"/>
                      <a:pt x="0" y="2510"/>
                    </a:cubicBezTo>
                    <a:lnTo>
                      <a:pt x="0" y="2893"/>
                    </a:lnTo>
                    <a:cubicBezTo>
                      <a:pt x="138" y="2941"/>
                      <a:pt x="273" y="2977"/>
                      <a:pt x="401" y="3001"/>
                    </a:cubicBezTo>
                    <a:cubicBezTo>
                      <a:pt x="533" y="3025"/>
                      <a:pt x="660" y="3038"/>
                      <a:pt x="782" y="3038"/>
                    </a:cubicBezTo>
                    <a:cubicBezTo>
                      <a:pt x="1148" y="3038"/>
                      <a:pt x="1431" y="2959"/>
                      <a:pt x="1629" y="2800"/>
                    </a:cubicBezTo>
                    <a:cubicBezTo>
                      <a:pt x="1828" y="2643"/>
                      <a:pt x="1928" y="2419"/>
                      <a:pt x="1928" y="2130"/>
                    </a:cubicBezTo>
                    <a:cubicBezTo>
                      <a:pt x="1928" y="1941"/>
                      <a:pt x="1874" y="1784"/>
                      <a:pt x="1766" y="1656"/>
                    </a:cubicBezTo>
                    <a:cubicBezTo>
                      <a:pt x="1660" y="1527"/>
                      <a:pt x="1513" y="1443"/>
                      <a:pt x="1323" y="1403"/>
                    </a:cubicBezTo>
                    <a:cubicBezTo>
                      <a:pt x="1495" y="1359"/>
                      <a:pt x="1626" y="1282"/>
                      <a:pt x="1720" y="1171"/>
                    </a:cubicBezTo>
                    <a:cubicBezTo>
                      <a:pt x="1812" y="1059"/>
                      <a:pt x="1859" y="921"/>
                      <a:pt x="1859" y="760"/>
                    </a:cubicBezTo>
                    <a:cubicBezTo>
                      <a:pt x="1859" y="526"/>
                      <a:pt x="1771" y="342"/>
                      <a:pt x="1596" y="207"/>
                    </a:cubicBezTo>
                    <a:cubicBezTo>
                      <a:pt x="1421" y="70"/>
                      <a:pt x="1183" y="1"/>
                      <a:pt x="8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69" name="Google Shape;2769;p89"/>
          <p:cNvGrpSpPr/>
          <p:nvPr/>
        </p:nvGrpSpPr>
        <p:grpSpPr>
          <a:xfrm>
            <a:off x="7015697" y="2854521"/>
            <a:ext cx="424523" cy="300286"/>
            <a:chOff x="2241463" y="4902673"/>
            <a:chExt cx="442857" cy="313255"/>
          </a:xfrm>
        </p:grpSpPr>
        <p:sp>
          <p:nvSpPr>
            <p:cNvPr id="2770" name="Google Shape;2770;p89"/>
            <p:cNvSpPr/>
            <p:nvPr/>
          </p:nvSpPr>
          <p:spPr>
            <a:xfrm>
              <a:off x="2241481" y="4902673"/>
              <a:ext cx="442824" cy="313255"/>
            </a:xfrm>
            <a:custGeom>
              <a:rect b="b" l="l" r="r" t="t"/>
              <a:pathLst>
                <a:path extrusionOk="0" h="9412" w="13305">
                  <a:moveTo>
                    <a:pt x="2216" y="1"/>
                  </a:moveTo>
                  <a:cubicBezTo>
                    <a:pt x="1104" y="1"/>
                    <a:pt x="182" y="895"/>
                    <a:pt x="153" y="2012"/>
                  </a:cubicBezTo>
                  <a:lnTo>
                    <a:pt x="28" y="7074"/>
                  </a:lnTo>
                  <a:cubicBezTo>
                    <a:pt x="0" y="8208"/>
                    <a:pt x="904" y="9159"/>
                    <a:pt x="2038" y="9187"/>
                  </a:cubicBezTo>
                  <a:lnTo>
                    <a:pt x="11038" y="9411"/>
                  </a:lnTo>
                  <a:cubicBezTo>
                    <a:pt x="11055" y="9412"/>
                    <a:pt x="11072" y="9412"/>
                    <a:pt x="11089" y="9412"/>
                  </a:cubicBezTo>
                  <a:cubicBezTo>
                    <a:pt x="12200" y="9412"/>
                    <a:pt x="13123" y="8517"/>
                    <a:pt x="13151" y="7400"/>
                  </a:cubicBezTo>
                  <a:lnTo>
                    <a:pt x="13277" y="2338"/>
                  </a:lnTo>
                  <a:cubicBezTo>
                    <a:pt x="13305" y="1205"/>
                    <a:pt x="12400" y="253"/>
                    <a:pt x="11265" y="225"/>
                  </a:cubicBezTo>
                  <a:lnTo>
                    <a:pt x="2267" y="1"/>
                  </a:lnTo>
                  <a:cubicBezTo>
                    <a:pt x="2250" y="1"/>
                    <a:pt x="2233" y="1"/>
                    <a:pt x="2216"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1" name="Google Shape;2771;p89"/>
            <p:cNvGrpSpPr/>
            <p:nvPr/>
          </p:nvGrpSpPr>
          <p:grpSpPr>
            <a:xfrm>
              <a:off x="2241463" y="4902673"/>
              <a:ext cx="442857" cy="313255"/>
              <a:chOff x="1404600" y="4902673"/>
              <a:chExt cx="442857" cy="313255"/>
            </a:xfrm>
          </p:grpSpPr>
          <p:sp>
            <p:nvSpPr>
              <p:cNvPr id="2772" name="Google Shape;2772;p89"/>
              <p:cNvSpPr/>
              <p:nvPr/>
            </p:nvSpPr>
            <p:spPr>
              <a:xfrm>
                <a:off x="1404600" y="4902673"/>
                <a:ext cx="442857" cy="313255"/>
              </a:xfrm>
              <a:custGeom>
                <a:rect b="b" l="l" r="r" t="t"/>
                <a:pathLst>
                  <a:path extrusionOk="0" h="9412" w="13306">
                    <a:moveTo>
                      <a:pt x="2216" y="1"/>
                    </a:moveTo>
                    <a:cubicBezTo>
                      <a:pt x="1105" y="1"/>
                      <a:pt x="182" y="895"/>
                      <a:pt x="154" y="2012"/>
                    </a:cubicBezTo>
                    <a:lnTo>
                      <a:pt x="28" y="7074"/>
                    </a:lnTo>
                    <a:cubicBezTo>
                      <a:pt x="1" y="8208"/>
                      <a:pt x="905" y="9159"/>
                      <a:pt x="2039" y="9187"/>
                    </a:cubicBezTo>
                    <a:lnTo>
                      <a:pt x="11038" y="9411"/>
                    </a:lnTo>
                    <a:cubicBezTo>
                      <a:pt x="11055" y="9412"/>
                      <a:pt x="11072" y="9412"/>
                      <a:pt x="11089" y="9412"/>
                    </a:cubicBezTo>
                    <a:cubicBezTo>
                      <a:pt x="12201" y="9412"/>
                      <a:pt x="13124" y="8517"/>
                      <a:pt x="13152" y="7400"/>
                    </a:cubicBezTo>
                    <a:lnTo>
                      <a:pt x="13277" y="2338"/>
                    </a:lnTo>
                    <a:cubicBezTo>
                      <a:pt x="13305" y="1204"/>
                      <a:pt x="12400" y="253"/>
                      <a:pt x="11266" y="225"/>
                    </a:cubicBezTo>
                    <a:lnTo>
                      <a:pt x="2267" y="1"/>
                    </a:lnTo>
                    <a:cubicBezTo>
                      <a:pt x="2250" y="1"/>
                      <a:pt x="2233" y="1"/>
                      <a:pt x="22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9"/>
              <p:cNvSpPr/>
              <p:nvPr/>
            </p:nvSpPr>
            <p:spPr>
              <a:xfrm>
                <a:off x="1598502" y="5021557"/>
                <a:ext cx="57579" cy="74520"/>
              </a:xfrm>
              <a:custGeom>
                <a:rect b="b" l="l" r="r" t="t"/>
                <a:pathLst>
                  <a:path extrusionOk="0" h="2239" w="1730">
                    <a:moveTo>
                      <a:pt x="236" y="0"/>
                    </a:moveTo>
                    <a:cubicBezTo>
                      <a:pt x="128" y="0"/>
                      <a:pt x="51" y="108"/>
                      <a:pt x="46" y="294"/>
                    </a:cubicBezTo>
                    <a:lnTo>
                      <a:pt x="5" y="1935"/>
                    </a:lnTo>
                    <a:cubicBezTo>
                      <a:pt x="0" y="2126"/>
                      <a:pt x="76" y="2239"/>
                      <a:pt x="188" y="2239"/>
                    </a:cubicBezTo>
                    <a:cubicBezTo>
                      <a:pt x="230" y="2239"/>
                      <a:pt x="277" y="2223"/>
                      <a:pt x="328" y="2189"/>
                    </a:cubicBezTo>
                    <a:lnTo>
                      <a:pt x="1540" y="1383"/>
                    </a:lnTo>
                    <a:cubicBezTo>
                      <a:pt x="1724" y="1261"/>
                      <a:pt x="1729" y="1052"/>
                      <a:pt x="1551" y="921"/>
                    </a:cubicBezTo>
                    <a:lnTo>
                      <a:pt x="381" y="57"/>
                    </a:lnTo>
                    <a:cubicBezTo>
                      <a:pt x="329" y="18"/>
                      <a:pt x="280" y="0"/>
                      <a:pt x="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9"/>
              <p:cNvSpPr/>
              <p:nvPr/>
            </p:nvSpPr>
            <p:spPr>
              <a:xfrm>
                <a:off x="1521554" y="4956457"/>
                <a:ext cx="208581" cy="205719"/>
              </a:xfrm>
              <a:custGeom>
                <a:rect b="b" l="l" r="r" t="t"/>
                <a:pathLst>
                  <a:path extrusionOk="0" h="6181" w="6267">
                    <a:moveTo>
                      <a:pt x="3131" y="331"/>
                    </a:moveTo>
                    <a:cubicBezTo>
                      <a:pt x="3156" y="331"/>
                      <a:pt x="3181" y="331"/>
                      <a:pt x="3205" y="332"/>
                    </a:cubicBezTo>
                    <a:cubicBezTo>
                      <a:pt x="4726" y="372"/>
                      <a:pt x="5931" y="1641"/>
                      <a:pt x="5892" y="3163"/>
                    </a:cubicBezTo>
                    <a:cubicBezTo>
                      <a:pt x="5853" y="4660"/>
                      <a:pt x="4623" y="5852"/>
                      <a:pt x="3133" y="5852"/>
                    </a:cubicBezTo>
                    <a:cubicBezTo>
                      <a:pt x="3109" y="5852"/>
                      <a:pt x="3085" y="5851"/>
                      <a:pt x="3061" y="5851"/>
                    </a:cubicBezTo>
                    <a:cubicBezTo>
                      <a:pt x="1540" y="5810"/>
                      <a:pt x="334" y="4540"/>
                      <a:pt x="374" y="3019"/>
                    </a:cubicBezTo>
                    <a:cubicBezTo>
                      <a:pt x="413" y="1523"/>
                      <a:pt x="1642" y="331"/>
                      <a:pt x="3131" y="331"/>
                    </a:cubicBezTo>
                    <a:close/>
                    <a:moveTo>
                      <a:pt x="3132" y="1"/>
                    </a:moveTo>
                    <a:cubicBezTo>
                      <a:pt x="1465" y="1"/>
                      <a:pt x="88" y="1334"/>
                      <a:pt x="45" y="3010"/>
                    </a:cubicBezTo>
                    <a:cubicBezTo>
                      <a:pt x="1" y="4713"/>
                      <a:pt x="1350" y="6135"/>
                      <a:pt x="3053" y="6180"/>
                    </a:cubicBezTo>
                    <a:cubicBezTo>
                      <a:pt x="3080" y="6180"/>
                      <a:pt x="3107" y="6181"/>
                      <a:pt x="3134" y="6181"/>
                    </a:cubicBezTo>
                    <a:cubicBezTo>
                      <a:pt x="4801" y="6181"/>
                      <a:pt x="6178" y="4847"/>
                      <a:pt x="6221" y="3172"/>
                    </a:cubicBezTo>
                    <a:cubicBezTo>
                      <a:pt x="6267" y="1469"/>
                      <a:pt x="4916" y="47"/>
                      <a:pt x="3213" y="2"/>
                    </a:cubicBezTo>
                    <a:cubicBezTo>
                      <a:pt x="3186" y="1"/>
                      <a:pt x="3159" y="1"/>
                      <a:pt x="3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75" name="Google Shape;2775;p89"/>
          <p:cNvSpPr/>
          <p:nvPr/>
        </p:nvSpPr>
        <p:spPr>
          <a:xfrm>
            <a:off x="7658163" y="2799059"/>
            <a:ext cx="357244" cy="411464"/>
          </a:xfrm>
          <a:custGeom>
            <a:rect b="b" l="l" r="r" t="t"/>
            <a:pathLst>
              <a:path extrusionOk="0" h="14024" w="12176">
                <a:moveTo>
                  <a:pt x="6772" y="1"/>
                </a:moveTo>
                <a:cubicBezTo>
                  <a:pt x="6645" y="1"/>
                  <a:pt x="6506" y="31"/>
                  <a:pt x="6371" y="96"/>
                </a:cubicBezTo>
                <a:cubicBezTo>
                  <a:pt x="6019" y="262"/>
                  <a:pt x="5824" y="595"/>
                  <a:pt x="5938" y="836"/>
                </a:cubicBezTo>
                <a:lnTo>
                  <a:pt x="6180" y="1344"/>
                </a:lnTo>
                <a:cubicBezTo>
                  <a:pt x="5295" y="4350"/>
                  <a:pt x="2547" y="5934"/>
                  <a:pt x="2313" y="6065"/>
                </a:cubicBezTo>
                <a:lnTo>
                  <a:pt x="1788" y="6313"/>
                </a:lnTo>
                <a:cubicBezTo>
                  <a:pt x="538" y="6906"/>
                  <a:pt x="0" y="8413"/>
                  <a:pt x="592" y="9664"/>
                </a:cubicBezTo>
                <a:cubicBezTo>
                  <a:pt x="1021" y="10568"/>
                  <a:pt x="1929" y="11100"/>
                  <a:pt x="2872" y="11100"/>
                </a:cubicBezTo>
                <a:cubicBezTo>
                  <a:pt x="3098" y="11100"/>
                  <a:pt x="3326" y="11069"/>
                  <a:pt x="3550" y="11006"/>
                </a:cubicBezTo>
                <a:lnTo>
                  <a:pt x="4843" y="13734"/>
                </a:lnTo>
                <a:cubicBezTo>
                  <a:pt x="4930" y="13917"/>
                  <a:pt x="5113" y="14024"/>
                  <a:pt x="5303" y="14024"/>
                </a:cubicBezTo>
                <a:cubicBezTo>
                  <a:pt x="5376" y="14024"/>
                  <a:pt x="5450" y="14008"/>
                  <a:pt x="5520" y="13975"/>
                </a:cubicBezTo>
                <a:cubicBezTo>
                  <a:pt x="5772" y="13856"/>
                  <a:pt x="5879" y="13551"/>
                  <a:pt x="5760" y="13299"/>
                </a:cubicBezTo>
                <a:lnTo>
                  <a:pt x="4484" y="10607"/>
                </a:lnTo>
                <a:cubicBezTo>
                  <a:pt x="4700" y="10522"/>
                  <a:pt x="6000" y="10045"/>
                  <a:pt x="7660" y="10045"/>
                </a:cubicBezTo>
                <a:cubicBezTo>
                  <a:pt x="8562" y="10045"/>
                  <a:pt x="9571" y="10186"/>
                  <a:pt x="10571" y="10608"/>
                </a:cubicBezTo>
                <a:lnTo>
                  <a:pt x="10781" y="11051"/>
                </a:lnTo>
                <a:cubicBezTo>
                  <a:pt x="10851" y="11200"/>
                  <a:pt x="11024" y="11280"/>
                  <a:pt x="11228" y="11280"/>
                </a:cubicBezTo>
                <a:cubicBezTo>
                  <a:pt x="11355" y="11280"/>
                  <a:pt x="11494" y="11249"/>
                  <a:pt x="11628" y="11185"/>
                </a:cubicBezTo>
                <a:cubicBezTo>
                  <a:pt x="11980" y="11018"/>
                  <a:pt x="12175" y="10685"/>
                  <a:pt x="12061" y="10445"/>
                </a:cubicBezTo>
                <a:lnTo>
                  <a:pt x="10096" y="6297"/>
                </a:lnTo>
                <a:cubicBezTo>
                  <a:pt x="10544" y="6014"/>
                  <a:pt x="10721" y="5434"/>
                  <a:pt x="10489" y="4943"/>
                </a:cubicBezTo>
                <a:cubicBezTo>
                  <a:pt x="10307" y="4558"/>
                  <a:pt x="9925" y="4333"/>
                  <a:pt x="9526" y="4333"/>
                </a:cubicBezTo>
                <a:cubicBezTo>
                  <a:pt x="9414" y="4333"/>
                  <a:pt x="9301" y="4351"/>
                  <a:pt x="9190" y="4388"/>
                </a:cubicBezTo>
                <a:lnTo>
                  <a:pt x="7218" y="228"/>
                </a:lnTo>
                <a:cubicBezTo>
                  <a:pt x="7148" y="80"/>
                  <a:pt x="6976" y="1"/>
                  <a:pt x="6772"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6" name="Google Shape;2776;p89"/>
          <p:cNvGrpSpPr/>
          <p:nvPr/>
        </p:nvGrpSpPr>
        <p:grpSpPr>
          <a:xfrm>
            <a:off x="7658032" y="2798958"/>
            <a:ext cx="357237" cy="411450"/>
            <a:chOff x="7056375" y="3652300"/>
            <a:chExt cx="372665" cy="429219"/>
          </a:xfrm>
        </p:grpSpPr>
        <p:sp>
          <p:nvSpPr>
            <p:cNvPr id="2777" name="Google Shape;2777;p89"/>
            <p:cNvSpPr/>
            <p:nvPr/>
          </p:nvSpPr>
          <p:spPr>
            <a:xfrm>
              <a:off x="7163708" y="3973016"/>
              <a:ext cx="72693" cy="108504"/>
            </a:xfrm>
            <a:custGeom>
              <a:rect b="b" l="l" r="r" t="t"/>
              <a:pathLst>
                <a:path extrusionOk="0" h="3545" w="2375">
                  <a:moveTo>
                    <a:pt x="917" y="1"/>
                  </a:moveTo>
                  <a:lnTo>
                    <a:pt x="1" y="436"/>
                  </a:lnTo>
                  <a:lnTo>
                    <a:pt x="1337" y="3255"/>
                  </a:lnTo>
                  <a:cubicBezTo>
                    <a:pt x="1424" y="3438"/>
                    <a:pt x="1607" y="3545"/>
                    <a:pt x="1797" y="3545"/>
                  </a:cubicBezTo>
                  <a:cubicBezTo>
                    <a:pt x="1870" y="3545"/>
                    <a:pt x="1943" y="3529"/>
                    <a:pt x="2013" y="3496"/>
                  </a:cubicBezTo>
                  <a:cubicBezTo>
                    <a:pt x="2265" y="3377"/>
                    <a:pt x="2374" y="3072"/>
                    <a:pt x="2254" y="2820"/>
                  </a:cubicBezTo>
                  <a:lnTo>
                    <a:pt x="91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9"/>
            <p:cNvSpPr/>
            <p:nvPr/>
          </p:nvSpPr>
          <p:spPr>
            <a:xfrm>
              <a:off x="7333997" y="3784914"/>
              <a:ext cx="51145" cy="62041"/>
            </a:xfrm>
            <a:custGeom>
              <a:rect b="b" l="l" r="r" t="t"/>
              <a:pathLst>
                <a:path extrusionOk="0" h="2027" w="1671">
                  <a:moveTo>
                    <a:pt x="456" y="1"/>
                  </a:moveTo>
                  <a:cubicBezTo>
                    <a:pt x="303" y="1"/>
                    <a:pt x="148" y="34"/>
                    <a:pt x="0" y="104"/>
                  </a:cubicBezTo>
                  <a:lnTo>
                    <a:pt x="912" y="2027"/>
                  </a:lnTo>
                  <a:cubicBezTo>
                    <a:pt x="1443" y="1775"/>
                    <a:pt x="1670" y="1140"/>
                    <a:pt x="1418" y="610"/>
                  </a:cubicBezTo>
                  <a:cubicBezTo>
                    <a:pt x="1236" y="225"/>
                    <a:pt x="854" y="1"/>
                    <a:pt x="4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9"/>
            <p:cNvSpPr/>
            <p:nvPr/>
          </p:nvSpPr>
          <p:spPr>
            <a:xfrm>
              <a:off x="7056375" y="3837892"/>
              <a:ext cx="136816" cy="154170"/>
            </a:xfrm>
            <a:custGeom>
              <a:rect b="b" l="l" r="r" t="t"/>
              <a:pathLst>
                <a:path extrusionOk="0" h="5037" w="4470">
                  <a:moveTo>
                    <a:pt x="2314" y="1"/>
                  </a:moveTo>
                  <a:lnTo>
                    <a:pt x="1789" y="248"/>
                  </a:lnTo>
                  <a:cubicBezTo>
                    <a:pt x="538" y="842"/>
                    <a:pt x="1" y="2349"/>
                    <a:pt x="593" y="3600"/>
                  </a:cubicBezTo>
                  <a:cubicBezTo>
                    <a:pt x="1023" y="4504"/>
                    <a:pt x="1931" y="5036"/>
                    <a:pt x="2874" y="5036"/>
                  </a:cubicBezTo>
                  <a:cubicBezTo>
                    <a:pt x="3234" y="5036"/>
                    <a:pt x="3599" y="4959"/>
                    <a:pt x="3945" y="4795"/>
                  </a:cubicBezTo>
                  <a:lnTo>
                    <a:pt x="4469" y="4546"/>
                  </a:lnTo>
                  <a:lnTo>
                    <a:pt x="23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9"/>
            <p:cNvSpPr/>
            <p:nvPr/>
          </p:nvSpPr>
          <p:spPr>
            <a:xfrm>
              <a:off x="7126706" y="3671245"/>
              <a:ext cx="273753" cy="315778"/>
            </a:xfrm>
            <a:custGeom>
              <a:rect b="b" l="l" r="r" t="t"/>
              <a:pathLst>
                <a:path extrusionOk="0" h="10317" w="8944">
                  <a:moveTo>
                    <a:pt x="4053" y="0"/>
                  </a:moveTo>
                  <a:cubicBezTo>
                    <a:pt x="3414" y="3622"/>
                    <a:pt x="0" y="5455"/>
                    <a:pt x="0" y="5455"/>
                  </a:cubicBezTo>
                  <a:lnTo>
                    <a:pt x="1077" y="7728"/>
                  </a:lnTo>
                  <a:lnTo>
                    <a:pt x="2155" y="10000"/>
                  </a:lnTo>
                  <a:cubicBezTo>
                    <a:pt x="2155" y="10000"/>
                    <a:pt x="3542" y="9426"/>
                    <a:pt x="5363" y="9426"/>
                  </a:cubicBezTo>
                  <a:cubicBezTo>
                    <a:pt x="6468" y="9426"/>
                    <a:pt x="7732" y="9637"/>
                    <a:pt x="8943" y="10316"/>
                  </a:cubicBezTo>
                  <a:lnTo>
                    <a:pt x="6498" y="5159"/>
                  </a:lnTo>
                  <a:lnTo>
                    <a:pt x="405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9"/>
            <p:cNvSpPr/>
            <p:nvPr/>
          </p:nvSpPr>
          <p:spPr>
            <a:xfrm>
              <a:off x="7234652" y="3652300"/>
              <a:ext cx="194388" cy="345253"/>
            </a:xfrm>
            <a:custGeom>
              <a:rect b="b" l="l" r="r" t="t"/>
              <a:pathLst>
                <a:path extrusionOk="0" h="11280" w="6351">
                  <a:moveTo>
                    <a:pt x="948" y="1"/>
                  </a:moveTo>
                  <a:cubicBezTo>
                    <a:pt x="821" y="1"/>
                    <a:pt x="682" y="32"/>
                    <a:pt x="547" y="96"/>
                  </a:cubicBezTo>
                  <a:cubicBezTo>
                    <a:pt x="195" y="262"/>
                    <a:pt x="1" y="595"/>
                    <a:pt x="114" y="836"/>
                  </a:cubicBezTo>
                  <a:lnTo>
                    <a:pt x="4956" y="11051"/>
                  </a:lnTo>
                  <a:cubicBezTo>
                    <a:pt x="5027" y="11200"/>
                    <a:pt x="5199" y="11280"/>
                    <a:pt x="5404" y="11280"/>
                  </a:cubicBezTo>
                  <a:cubicBezTo>
                    <a:pt x="5530" y="11280"/>
                    <a:pt x="5669" y="11249"/>
                    <a:pt x="5804" y="11185"/>
                  </a:cubicBezTo>
                  <a:cubicBezTo>
                    <a:pt x="6157" y="11018"/>
                    <a:pt x="6351" y="10685"/>
                    <a:pt x="6237" y="10445"/>
                  </a:cubicBezTo>
                  <a:lnTo>
                    <a:pt x="1394" y="229"/>
                  </a:lnTo>
                  <a:cubicBezTo>
                    <a:pt x="1324" y="81"/>
                    <a:pt x="1152" y="1"/>
                    <a:pt x="9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2" name="Google Shape;2782;p89"/>
          <p:cNvGrpSpPr/>
          <p:nvPr/>
        </p:nvGrpSpPr>
        <p:grpSpPr>
          <a:xfrm>
            <a:off x="808719" y="3434187"/>
            <a:ext cx="388164" cy="332239"/>
            <a:chOff x="1530013" y="3397750"/>
            <a:chExt cx="404928" cy="346588"/>
          </a:xfrm>
        </p:grpSpPr>
        <p:sp>
          <p:nvSpPr>
            <p:cNvPr id="2783" name="Google Shape;2783;p89"/>
            <p:cNvSpPr/>
            <p:nvPr/>
          </p:nvSpPr>
          <p:spPr>
            <a:xfrm>
              <a:off x="1530041" y="3397780"/>
              <a:ext cx="404868" cy="346558"/>
            </a:xfrm>
            <a:custGeom>
              <a:rect b="b" l="l" r="r" t="t"/>
              <a:pathLst>
                <a:path extrusionOk="0" h="11447" w="13373">
                  <a:moveTo>
                    <a:pt x="2247" y="1"/>
                  </a:moveTo>
                  <a:cubicBezTo>
                    <a:pt x="1006" y="1"/>
                    <a:pt x="1" y="1006"/>
                    <a:pt x="1" y="2247"/>
                  </a:cubicBezTo>
                  <a:lnTo>
                    <a:pt x="1" y="9200"/>
                  </a:lnTo>
                  <a:cubicBezTo>
                    <a:pt x="1" y="10441"/>
                    <a:pt x="1006" y="11447"/>
                    <a:pt x="2247" y="11447"/>
                  </a:cubicBezTo>
                  <a:lnTo>
                    <a:pt x="11126" y="11447"/>
                  </a:lnTo>
                  <a:cubicBezTo>
                    <a:pt x="12367" y="11447"/>
                    <a:pt x="13373" y="10441"/>
                    <a:pt x="13373" y="9200"/>
                  </a:cubicBezTo>
                  <a:lnTo>
                    <a:pt x="13373" y="2247"/>
                  </a:lnTo>
                  <a:cubicBezTo>
                    <a:pt x="13373" y="1006"/>
                    <a:pt x="12367" y="1"/>
                    <a:pt x="11126"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4" name="Google Shape;2784;p89"/>
            <p:cNvGrpSpPr/>
            <p:nvPr/>
          </p:nvGrpSpPr>
          <p:grpSpPr>
            <a:xfrm>
              <a:off x="1530013" y="3397750"/>
              <a:ext cx="404928" cy="346588"/>
              <a:chOff x="813550" y="3397750"/>
              <a:chExt cx="404928" cy="346588"/>
            </a:xfrm>
          </p:grpSpPr>
          <p:sp>
            <p:nvSpPr>
              <p:cNvPr id="2785" name="Google Shape;2785;p89"/>
              <p:cNvSpPr/>
              <p:nvPr/>
            </p:nvSpPr>
            <p:spPr>
              <a:xfrm>
                <a:off x="813550" y="3397750"/>
                <a:ext cx="404928" cy="346588"/>
              </a:xfrm>
              <a:custGeom>
                <a:rect b="b" l="l" r="r" t="t"/>
                <a:pathLst>
                  <a:path extrusionOk="0" h="11448" w="13375">
                    <a:moveTo>
                      <a:pt x="2248" y="1"/>
                    </a:moveTo>
                    <a:cubicBezTo>
                      <a:pt x="1007" y="1"/>
                      <a:pt x="1" y="1007"/>
                      <a:pt x="1" y="2248"/>
                    </a:cubicBezTo>
                    <a:lnTo>
                      <a:pt x="1" y="9201"/>
                    </a:lnTo>
                    <a:cubicBezTo>
                      <a:pt x="1" y="10442"/>
                      <a:pt x="1007" y="11448"/>
                      <a:pt x="2248" y="11448"/>
                    </a:cubicBezTo>
                    <a:lnTo>
                      <a:pt x="11127" y="11448"/>
                    </a:lnTo>
                    <a:cubicBezTo>
                      <a:pt x="12367" y="11448"/>
                      <a:pt x="13374" y="10442"/>
                      <a:pt x="13374" y="9201"/>
                    </a:cubicBezTo>
                    <a:lnTo>
                      <a:pt x="13374" y="2248"/>
                    </a:lnTo>
                    <a:cubicBezTo>
                      <a:pt x="13374" y="1007"/>
                      <a:pt x="12367" y="1"/>
                      <a:pt x="111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9"/>
              <p:cNvSpPr/>
              <p:nvPr/>
            </p:nvSpPr>
            <p:spPr>
              <a:xfrm>
                <a:off x="888569" y="3532802"/>
                <a:ext cx="75990" cy="141142"/>
              </a:xfrm>
              <a:custGeom>
                <a:rect b="b" l="l" r="r" t="t"/>
                <a:pathLst>
                  <a:path extrusionOk="0" h="4662" w="2510">
                    <a:moveTo>
                      <a:pt x="2" y="1"/>
                    </a:moveTo>
                    <a:cubicBezTo>
                      <a:pt x="1" y="1"/>
                      <a:pt x="0" y="2"/>
                      <a:pt x="0" y="3"/>
                    </a:cubicBezTo>
                    <a:lnTo>
                      <a:pt x="0" y="4658"/>
                    </a:lnTo>
                    <a:cubicBezTo>
                      <a:pt x="0" y="4660"/>
                      <a:pt x="1" y="4662"/>
                      <a:pt x="2" y="4662"/>
                    </a:cubicBezTo>
                    <a:lnTo>
                      <a:pt x="2507" y="4662"/>
                    </a:lnTo>
                    <a:cubicBezTo>
                      <a:pt x="2508" y="4662"/>
                      <a:pt x="2509" y="4660"/>
                      <a:pt x="2509" y="4658"/>
                    </a:cubicBezTo>
                    <a:lnTo>
                      <a:pt x="2509" y="3"/>
                    </a:lnTo>
                    <a:cubicBezTo>
                      <a:pt x="2509" y="2"/>
                      <a:pt x="2508" y="1"/>
                      <a:pt x="25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9"/>
              <p:cNvSpPr/>
              <p:nvPr/>
            </p:nvSpPr>
            <p:spPr>
              <a:xfrm>
                <a:off x="980389" y="3451153"/>
                <a:ext cx="173385" cy="222794"/>
              </a:xfrm>
              <a:custGeom>
                <a:rect b="b" l="l" r="r" t="t"/>
                <a:pathLst>
                  <a:path extrusionOk="0" h="7359" w="5727">
                    <a:moveTo>
                      <a:pt x="2220" y="0"/>
                    </a:moveTo>
                    <a:lnTo>
                      <a:pt x="233" y="3293"/>
                    </a:lnTo>
                    <a:cubicBezTo>
                      <a:pt x="233" y="3293"/>
                      <a:pt x="1" y="3763"/>
                      <a:pt x="1" y="4050"/>
                    </a:cubicBezTo>
                    <a:lnTo>
                      <a:pt x="1" y="6006"/>
                    </a:lnTo>
                    <a:cubicBezTo>
                      <a:pt x="1" y="6750"/>
                      <a:pt x="609" y="7359"/>
                      <a:pt x="1352" y="7359"/>
                    </a:cubicBezTo>
                    <a:lnTo>
                      <a:pt x="3462" y="7359"/>
                    </a:lnTo>
                    <a:cubicBezTo>
                      <a:pt x="3810" y="7359"/>
                      <a:pt x="4096" y="7073"/>
                      <a:pt x="4096" y="6723"/>
                    </a:cubicBezTo>
                    <a:cubicBezTo>
                      <a:pt x="4096" y="6641"/>
                      <a:pt x="4078" y="6562"/>
                      <a:pt x="4049" y="6490"/>
                    </a:cubicBezTo>
                    <a:lnTo>
                      <a:pt x="4054" y="6490"/>
                    </a:lnTo>
                    <a:cubicBezTo>
                      <a:pt x="4404" y="6490"/>
                      <a:pt x="4690" y="6204"/>
                      <a:pt x="4690" y="5854"/>
                    </a:cubicBezTo>
                    <a:cubicBezTo>
                      <a:pt x="4690" y="5522"/>
                      <a:pt x="4428" y="5254"/>
                      <a:pt x="4101" y="5229"/>
                    </a:cubicBezTo>
                    <a:lnTo>
                      <a:pt x="4631" y="5229"/>
                    </a:lnTo>
                    <a:cubicBezTo>
                      <a:pt x="4981" y="5229"/>
                      <a:pt x="5266" y="4943"/>
                      <a:pt x="5266" y="4593"/>
                    </a:cubicBezTo>
                    <a:cubicBezTo>
                      <a:pt x="5266" y="4261"/>
                      <a:pt x="5004" y="3994"/>
                      <a:pt x="4678" y="3968"/>
                    </a:cubicBezTo>
                    <a:lnTo>
                      <a:pt x="5091" y="3968"/>
                    </a:lnTo>
                    <a:cubicBezTo>
                      <a:pt x="5440" y="3968"/>
                      <a:pt x="5726" y="3682"/>
                      <a:pt x="5726" y="3332"/>
                    </a:cubicBezTo>
                    <a:cubicBezTo>
                      <a:pt x="5726" y="2984"/>
                      <a:pt x="5440" y="2698"/>
                      <a:pt x="5092" y="2698"/>
                    </a:cubicBezTo>
                    <a:lnTo>
                      <a:pt x="2498" y="2698"/>
                    </a:lnTo>
                    <a:cubicBezTo>
                      <a:pt x="2431" y="2351"/>
                      <a:pt x="2417" y="1853"/>
                      <a:pt x="2697" y="1341"/>
                    </a:cubicBezTo>
                    <a:cubicBezTo>
                      <a:pt x="3204" y="418"/>
                      <a:pt x="2220" y="0"/>
                      <a:pt x="22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88" name="Google Shape;2788;p89"/>
          <p:cNvGrpSpPr/>
          <p:nvPr/>
        </p:nvGrpSpPr>
        <p:grpSpPr>
          <a:xfrm>
            <a:off x="1445694" y="3409490"/>
            <a:ext cx="411399" cy="411422"/>
            <a:chOff x="2036331" y="3435963"/>
            <a:chExt cx="429166" cy="429190"/>
          </a:xfrm>
        </p:grpSpPr>
        <p:sp>
          <p:nvSpPr>
            <p:cNvPr id="2789" name="Google Shape;2789;p89"/>
            <p:cNvSpPr/>
            <p:nvPr/>
          </p:nvSpPr>
          <p:spPr>
            <a:xfrm>
              <a:off x="2036331" y="3435963"/>
              <a:ext cx="429160" cy="429190"/>
            </a:xfrm>
            <a:custGeom>
              <a:rect b="b" l="l" r="r" t="t"/>
              <a:pathLst>
                <a:path extrusionOk="0" h="14298" w="14297">
                  <a:moveTo>
                    <a:pt x="7148" y="0"/>
                  </a:moveTo>
                  <a:cubicBezTo>
                    <a:pt x="3200" y="0"/>
                    <a:pt x="1" y="3201"/>
                    <a:pt x="1" y="7149"/>
                  </a:cubicBezTo>
                  <a:cubicBezTo>
                    <a:pt x="1" y="11097"/>
                    <a:pt x="3201" y="14297"/>
                    <a:pt x="7148" y="14297"/>
                  </a:cubicBezTo>
                  <a:cubicBezTo>
                    <a:pt x="11096" y="14297"/>
                    <a:pt x="14297" y="11097"/>
                    <a:pt x="14297" y="7149"/>
                  </a:cubicBezTo>
                  <a:cubicBezTo>
                    <a:pt x="14297" y="3201"/>
                    <a:pt x="11096" y="0"/>
                    <a:pt x="7148"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0" name="Google Shape;2790;p89"/>
            <p:cNvGrpSpPr/>
            <p:nvPr/>
          </p:nvGrpSpPr>
          <p:grpSpPr>
            <a:xfrm>
              <a:off x="2036338" y="3435993"/>
              <a:ext cx="429160" cy="429160"/>
              <a:chOff x="1439750" y="3435993"/>
              <a:chExt cx="429160" cy="429160"/>
            </a:xfrm>
          </p:grpSpPr>
          <p:sp>
            <p:nvSpPr>
              <p:cNvPr id="2791" name="Google Shape;2791;p89"/>
              <p:cNvSpPr/>
              <p:nvPr/>
            </p:nvSpPr>
            <p:spPr>
              <a:xfrm>
                <a:off x="1439750" y="3435993"/>
                <a:ext cx="429160" cy="429160"/>
              </a:xfrm>
              <a:custGeom>
                <a:rect b="b" l="l" r="r" t="t"/>
                <a:pathLst>
                  <a:path extrusionOk="0" h="14297" w="14297">
                    <a:moveTo>
                      <a:pt x="7150" y="1"/>
                    </a:moveTo>
                    <a:cubicBezTo>
                      <a:pt x="7150" y="1"/>
                      <a:pt x="7149" y="1"/>
                      <a:pt x="7148" y="1"/>
                    </a:cubicBezTo>
                    <a:cubicBezTo>
                      <a:pt x="3201" y="1"/>
                      <a:pt x="1" y="3200"/>
                      <a:pt x="1" y="7148"/>
                    </a:cubicBezTo>
                    <a:cubicBezTo>
                      <a:pt x="1" y="11096"/>
                      <a:pt x="3200" y="14296"/>
                      <a:pt x="7148" y="14296"/>
                    </a:cubicBezTo>
                    <a:cubicBezTo>
                      <a:pt x="11096" y="14296"/>
                      <a:pt x="14297" y="11096"/>
                      <a:pt x="14297" y="7148"/>
                    </a:cubicBezTo>
                    <a:cubicBezTo>
                      <a:pt x="14297" y="3201"/>
                      <a:pt x="11097" y="1"/>
                      <a:pt x="71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9"/>
              <p:cNvSpPr/>
              <p:nvPr/>
            </p:nvSpPr>
            <p:spPr>
              <a:xfrm>
                <a:off x="1561204" y="3558257"/>
                <a:ext cx="186469" cy="184608"/>
              </a:xfrm>
              <a:custGeom>
                <a:rect b="b" l="l" r="r" t="t"/>
                <a:pathLst>
                  <a:path extrusionOk="0" h="6150" w="6212">
                    <a:moveTo>
                      <a:pt x="3965" y="596"/>
                    </a:moveTo>
                    <a:cubicBezTo>
                      <a:pt x="4182" y="596"/>
                      <a:pt x="4399" y="604"/>
                      <a:pt x="4615" y="634"/>
                    </a:cubicBezTo>
                    <a:cubicBezTo>
                      <a:pt x="5156" y="708"/>
                      <a:pt x="5519" y="1062"/>
                      <a:pt x="5568" y="1604"/>
                    </a:cubicBezTo>
                    <a:cubicBezTo>
                      <a:pt x="5651" y="2520"/>
                      <a:pt x="5601" y="3439"/>
                      <a:pt x="5596" y="4356"/>
                    </a:cubicBezTo>
                    <a:cubicBezTo>
                      <a:pt x="5595" y="4457"/>
                      <a:pt x="5575" y="4559"/>
                      <a:pt x="5553" y="4658"/>
                    </a:cubicBezTo>
                    <a:cubicBezTo>
                      <a:pt x="5430" y="5214"/>
                      <a:pt x="5048" y="5524"/>
                      <a:pt x="4404" y="5545"/>
                    </a:cubicBezTo>
                    <a:cubicBezTo>
                      <a:pt x="3965" y="5560"/>
                      <a:pt x="3525" y="5567"/>
                      <a:pt x="3085" y="5567"/>
                    </a:cubicBezTo>
                    <a:cubicBezTo>
                      <a:pt x="2652" y="5567"/>
                      <a:pt x="2219" y="5560"/>
                      <a:pt x="1787" y="5544"/>
                    </a:cubicBezTo>
                    <a:cubicBezTo>
                      <a:pt x="1015" y="5516"/>
                      <a:pt x="610" y="5088"/>
                      <a:pt x="594" y="4287"/>
                    </a:cubicBezTo>
                    <a:cubicBezTo>
                      <a:pt x="578" y="3483"/>
                      <a:pt x="588" y="2678"/>
                      <a:pt x="592" y="1874"/>
                    </a:cubicBezTo>
                    <a:cubicBezTo>
                      <a:pt x="593" y="1750"/>
                      <a:pt x="611" y="1625"/>
                      <a:pt x="637" y="1504"/>
                    </a:cubicBezTo>
                    <a:cubicBezTo>
                      <a:pt x="759" y="932"/>
                      <a:pt x="1166" y="621"/>
                      <a:pt x="1830" y="606"/>
                    </a:cubicBezTo>
                    <a:cubicBezTo>
                      <a:pt x="1993" y="602"/>
                      <a:pt x="2157" y="601"/>
                      <a:pt x="2320" y="601"/>
                    </a:cubicBezTo>
                    <a:cubicBezTo>
                      <a:pt x="2582" y="601"/>
                      <a:pt x="2843" y="604"/>
                      <a:pt x="3105" y="604"/>
                    </a:cubicBezTo>
                    <a:cubicBezTo>
                      <a:pt x="3156" y="605"/>
                      <a:pt x="3208" y="605"/>
                      <a:pt x="3259" y="605"/>
                    </a:cubicBezTo>
                    <a:cubicBezTo>
                      <a:pt x="3494" y="605"/>
                      <a:pt x="3729" y="596"/>
                      <a:pt x="3965" y="596"/>
                    </a:cubicBezTo>
                    <a:close/>
                    <a:moveTo>
                      <a:pt x="3084" y="1"/>
                    </a:moveTo>
                    <a:cubicBezTo>
                      <a:pt x="2656" y="1"/>
                      <a:pt x="2227" y="6"/>
                      <a:pt x="1799" y="16"/>
                    </a:cubicBezTo>
                    <a:cubicBezTo>
                      <a:pt x="1164" y="32"/>
                      <a:pt x="613" y="253"/>
                      <a:pt x="261" y="828"/>
                    </a:cubicBezTo>
                    <a:cubicBezTo>
                      <a:pt x="107" y="1080"/>
                      <a:pt x="55" y="1365"/>
                      <a:pt x="1" y="1649"/>
                    </a:cubicBezTo>
                    <a:lnTo>
                      <a:pt x="1" y="4505"/>
                    </a:lnTo>
                    <a:cubicBezTo>
                      <a:pt x="55" y="4788"/>
                      <a:pt x="105" y="5073"/>
                      <a:pt x="261" y="5325"/>
                    </a:cubicBezTo>
                    <a:cubicBezTo>
                      <a:pt x="618" y="5906"/>
                      <a:pt x="1175" y="6123"/>
                      <a:pt x="1817" y="6138"/>
                    </a:cubicBezTo>
                    <a:cubicBezTo>
                      <a:pt x="2195" y="6146"/>
                      <a:pt x="2574" y="6149"/>
                      <a:pt x="2952" y="6149"/>
                    </a:cubicBezTo>
                    <a:cubicBezTo>
                      <a:pt x="3429" y="6149"/>
                      <a:pt x="3906" y="6144"/>
                      <a:pt x="4383" y="6139"/>
                    </a:cubicBezTo>
                    <a:cubicBezTo>
                      <a:pt x="4708" y="6136"/>
                      <a:pt x="5025" y="6067"/>
                      <a:pt x="5315" y="5909"/>
                    </a:cubicBezTo>
                    <a:cubicBezTo>
                      <a:pt x="5944" y="5569"/>
                      <a:pt x="6176" y="4996"/>
                      <a:pt x="6192" y="4326"/>
                    </a:cubicBezTo>
                    <a:cubicBezTo>
                      <a:pt x="6211" y="3494"/>
                      <a:pt x="6205" y="2661"/>
                      <a:pt x="6193" y="1828"/>
                    </a:cubicBezTo>
                    <a:cubicBezTo>
                      <a:pt x="6186" y="1439"/>
                      <a:pt x="6101" y="1063"/>
                      <a:pt x="5870" y="734"/>
                    </a:cubicBezTo>
                    <a:cubicBezTo>
                      <a:pt x="5512" y="225"/>
                      <a:pt x="4988" y="31"/>
                      <a:pt x="4400" y="16"/>
                    </a:cubicBezTo>
                    <a:cubicBezTo>
                      <a:pt x="3961" y="6"/>
                      <a:pt x="3523" y="1"/>
                      <a:pt x="3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9"/>
              <p:cNvSpPr/>
              <p:nvPr/>
            </p:nvSpPr>
            <p:spPr>
              <a:xfrm>
                <a:off x="1605811" y="3602683"/>
                <a:ext cx="96656" cy="95846"/>
              </a:xfrm>
              <a:custGeom>
                <a:rect b="b" l="l" r="r" t="t"/>
                <a:pathLst>
                  <a:path extrusionOk="0" h="3193" w="3220">
                    <a:moveTo>
                      <a:pt x="1607" y="595"/>
                    </a:moveTo>
                    <a:cubicBezTo>
                      <a:pt x="1608" y="595"/>
                      <a:pt x="1610" y="595"/>
                      <a:pt x="1612" y="595"/>
                    </a:cubicBezTo>
                    <a:cubicBezTo>
                      <a:pt x="2170" y="598"/>
                      <a:pt x="2622" y="1049"/>
                      <a:pt x="2621" y="1599"/>
                    </a:cubicBezTo>
                    <a:cubicBezTo>
                      <a:pt x="2620" y="2146"/>
                      <a:pt x="2163" y="2598"/>
                      <a:pt x="1613" y="2598"/>
                    </a:cubicBezTo>
                    <a:cubicBezTo>
                      <a:pt x="1611" y="2598"/>
                      <a:pt x="1609" y="2598"/>
                      <a:pt x="1607" y="2598"/>
                    </a:cubicBezTo>
                    <a:cubicBezTo>
                      <a:pt x="1051" y="2595"/>
                      <a:pt x="598" y="2144"/>
                      <a:pt x="599" y="1594"/>
                    </a:cubicBezTo>
                    <a:cubicBezTo>
                      <a:pt x="599" y="1048"/>
                      <a:pt x="1056" y="595"/>
                      <a:pt x="1607" y="595"/>
                    </a:cubicBezTo>
                    <a:close/>
                    <a:moveTo>
                      <a:pt x="1591" y="1"/>
                    </a:moveTo>
                    <a:cubicBezTo>
                      <a:pt x="733" y="1"/>
                      <a:pt x="6" y="723"/>
                      <a:pt x="3" y="1586"/>
                    </a:cubicBezTo>
                    <a:cubicBezTo>
                      <a:pt x="1" y="2467"/>
                      <a:pt x="723" y="3192"/>
                      <a:pt x="1598" y="3192"/>
                    </a:cubicBezTo>
                    <a:cubicBezTo>
                      <a:pt x="1604" y="3192"/>
                      <a:pt x="1610" y="3192"/>
                      <a:pt x="1616" y="3192"/>
                    </a:cubicBezTo>
                    <a:cubicBezTo>
                      <a:pt x="2498" y="3182"/>
                      <a:pt x="3214" y="2471"/>
                      <a:pt x="3218" y="1607"/>
                    </a:cubicBezTo>
                    <a:cubicBezTo>
                      <a:pt x="3220" y="728"/>
                      <a:pt x="2513" y="17"/>
                      <a:pt x="1620" y="1"/>
                    </a:cubicBezTo>
                    <a:cubicBezTo>
                      <a:pt x="1611" y="1"/>
                      <a:pt x="1601" y="1"/>
                      <a:pt x="15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9"/>
              <p:cNvSpPr/>
              <p:nvPr/>
            </p:nvSpPr>
            <p:spPr>
              <a:xfrm>
                <a:off x="1691903" y="3590106"/>
                <a:ext cx="23624" cy="22963"/>
              </a:xfrm>
              <a:custGeom>
                <a:rect b="b" l="l" r="r" t="t"/>
                <a:pathLst>
                  <a:path extrusionOk="0" h="765" w="787">
                    <a:moveTo>
                      <a:pt x="398" y="0"/>
                    </a:moveTo>
                    <a:cubicBezTo>
                      <a:pt x="396" y="0"/>
                      <a:pt x="395" y="0"/>
                      <a:pt x="393" y="0"/>
                    </a:cubicBezTo>
                    <a:cubicBezTo>
                      <a:pt x="174" y="3"/>
                      <a:pt x="1" y="176"/>
                      <a:pt x="4" y="388"/>
                    </a:cubicBezTo>
                    <a:cubicBezTo>
                      <a:pt x="8" y="593"/>
                      <a:pt x="186" y="765"/>
                      <a:pt x="394" y="765"/>
                    </a:cubicBezTo>
                    <a:cubicBezTo>
                      <a:pt x="398" y="765"/>
                      <a:pt x="401" y="765"/>
                      <a:pt x="405" y="764"/>
                    </a:cubicBezTo>
                    <a:cubicBezTo>
                      <a:pt x="612" y="758"/>
                      <a:pt x="785" y="586"/>
                      <a:pt x="786" y="384"/>
                    </a:cubicBezTo>
                    <a:cubicBezTo>
                      <a:pt x="787" y="176"/>
                      <a:pt x="609" y="0"/>
                      <a:pt x="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95" name="Google Shape;2795;p89"/>
          <p:cNvGrpSpPr/>
          <p:nvPr/>
        </p:nvGrpSpPr>
        <p:grpSpPr>
          <a:xfrm>
            <a:off x="2114358" y="3434186"/>
            <a:ext cx="514594" cy="332256"/>
            <a:chOff x="2913264" y="3461725"/>
            <a:chExt cx="536818" cy="346605"/>
          </a:xfrm>
        </p:grpSpPr>
        <p:sp>
          <p:nvSpPr>
            <p:cNvPr id="2796" name="Google Shape;2796;p89"/>
            <p:cNvSpPr/>
            <p:nvPr/>
          </p:nvSpPr>
          <p:spPr>
            <a:xfrm>
              <a:off x="2913264" y="3461756"/>
              <a:ext cx="536807" cy="346575"/>
            </a:xfrm>
            <a:custGeom>
              <a:rect b="b" l="l" r="r" t="t"/>
              <a:pathLst>
                <a:path extrusionOk="0" h="11290" w="17487">
                  <a:moveTo>
                    <a:pt x="16677" y="0"/>
                  </a:moveTo>
                  <a:cubicBezTo>
                    <a:pt x="16676" y="0"/>
                    <a:pt x="16675" y="0"/>
                    <a:pt x="16673" y="0"/>
                  </a:cubicBezTo>
                  <a:lnTo>
                    <a:pt x="779" y="65"/>
                  </a:lnTo>
                  <a:cubicBezTo>
                    <a:pt x="349" y="67"/>
                    <a:pt x="1" y="419"/>
                    <a:pt x="2" y="848"/>
                  </a:cubicBezTo>
                  <a:lnTo>
                    <a:pt x="24" y="6383"/>
                  </a:lnTo>
                  <a:cubicBezTo>
                    <a:pt x="26" y="6811"/>
                    <a:pt x="30" y="7493"/>
                    <a:pt x="31" y="7898"/>
                  </a:cubicBezTo>
                  <a:cubicBezTo>
                    <a:pt x="33" y="8303"/>
                    <a:pt x="36" y="8984"/>
                    <a:pt x="37" y="9414"/>
                  </a:cubicBezTo>
                  <a:lnTo>
                    <a:pt x="43" y="10892"/>
                  </a:lnTo>
                  <a:cubicBezTo>
                    <a:pt x="44" y="11151"/>
                    <a:pt x="134" y="11289"/>
                    <a:pt x="269" y="11289"/>
                  </a:cubicBezTo>
                  <a:cubicBezTo>
                    <a:pt x="358" y="11289"/>
                    <a:pt x="467" y="11230"/>
                    <a:pt x="584" y="11107"/>
                  </a:cubicBezTo>
                  <a:lnTo>
                    <a:pt x="2411" y="9187"/>
                  </a:lnTo>
                  <a:cubicBezTo>
                    <a:pt x="2707" y="8877"/>
                    <a:pt x="3300" y="8620"/>
                    <a:pt x="3729" y="8618"/>
                  </a:cubicBezTo>
                  <a:lnTo>
                    <a:pt x="16708" y="8566"/>
                  </a:lnTo>
                  <a:cubicBezTo>
                    <a:pt x="17137" y="8564"/>
                    <a:pt x="17487" y="8211"/>
                    <a:pt x="17485" y="7782"/>
                  </a:cubicBezTo>
                  <a:lnTo>
                    <a:pt x="17457" y="777"/>
                  </a:lnTo>
                  <a:cubicBezTo>
                    <a:pt x="17455" y="349"/>
                    <a:pt x="17104" y="0"/>
                    <a:pt x="16677"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9"/>
            <p:cNvSpPr/>
            <p:nvPr/>
          </p:nvSpPr>
          <p:spPr>
            <a:xfrm>
              <a:off x="2913275" y="3461725"/>
              <a:ext cx="536807" cy="346605"/>
            </a:xfrm>
            <a:custGeom>
              <a:rect b="b" l="l" r="r" t="t"/>
              <a:pathLst>
                <a:path extrusionOk="0" h="11291" w="17487">
                  <a:moveTo>
                    <a:pt x="16675" y="0"/>
                  </a:moveTo>
                  <a:cubicBezTo>
                    <a:pt x="16674" y="0"/>
                    <a:pt x="16674" y="0"/>
                    <a:pt x="16673" y="0"/>
                  </a:cubicBezTo>
                  <a:lnTo>
                    <a:pt x="779" y="66"/>
                  </a:lnTo>
                  <a:cubicBezTo>
                    <a:pt x="350" y="68"/>
                    <a:pt x="1" y="420"/>
                    <a:pt x="3" y="849"/>
                  </a:cubicBezTo>
                  <a:lnTo>
                    <a:pt x="25" y="6384"/>
                  </a:lnTo>
                  <a:cubicBezTo>
                    <a:pt x="26" y="6812"/>
                    <a:pt x="29" y="7494"/>
                    <a:pt x="31" y="7899"/>
                  </a:cubicBezTo>
                  <a:cubicBezTo>
                    <a:pt x="33" y="8304"/>
                    <a:pt x="36" y="8985"/>
                    <a:pt x="38" y="9414"/>
                  </a:cubicBezTo>
                  <a:lnTo>
                    <a:pt x="43" y="10893"/>
                  </a:lnTo>
                  <a:cubicBezTo>
                    <a:pt x="44" y="11152"/>
                    <a:pt x="134" y="11290"/>
                    <a:pt x="269" y="11290"/>
                  </a:cubicBezTo>
                  <a:cubicBezTo>
                    <a:pt x="358" y="11290"/>
                    <a:pt x="467" y="11231"/>
                    <a:pt x="584" y="11108"/>
                  </a:cubicBezTo>
                  <a:lnTo>
                    <a:pt x="2411" y="9188"/>
                  </a:lnTo>
                  <a:cubicBezTo>
                    <a:pt x="2706" y="8878"/>
                    <a:pt x="3300" y="8621"/>
                    <a:pt x="3729" y="8619"/>
                  </a:cubicBezTo>
                  <a:lnTo>
                    <a:pt x="16708" y="8567"/>
                  </a:lnTo>
                  <a:cubicBezTo>
                    <a:pt x="17138" y="8565"/>
                    <a:pt x="17487" y="8212"/>
                    <a:pt x="17486" y="7783"/>
                  </a:cubicBezTo>
                  <a:lnTo>
                    <a:pt x="17457" y="778"/>
                  </a:lnTo>
                  <a:cubicBezTo>
                    <a:pt x="17455" y="350"/>
                    <a:pt x="17103" y="0"/>
                    <a:pt x="166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9"/>
            <p:cNvSpPr/>
            <p:nvPr/>
          </p:nvSpPr>
          <p:spPr>
            <a:xfrm>
              <a:off x="3283695" y="3578281"/>
              <a:ext cx="46660" cy="46568"/>
            </a:xfrm>
            <a:custGeom>
              <a:rect b="b" l="l" r="r" t="t"/>
              <a:pathLst>
                <a:path extrusionOk="0" h="1517" w="1520">
                  <a:moveTo>
                    <a:pt x="759" y="0"/>
                  </a:moveTo>
                  <a:cubicBezTo>
                    <a:pt x="758" y="0"/>
                    <a:pt x="758" y="0"/>
                    <a:pt x="757" y="0"/>
                  </a:cubicBezTo>
                  <a:cubicBezTo>
                    <a:pt x="338" y="2"/>
                    <a:pt x="1" y="343"/>
                    <a:pt x="3" y="761"/>
                  </a:cubicBezTo>
                  <a:cubicBezTo>
                    <a:pt x="4" y="1178"/>
                    <a:pt x="342" y="1516"/>
                    <a:pt x="759" y="1516"/>
                  </a:cubicBezTo>
                  <a:cubicBezTo>
                    <a:pt x="761" y="1516"/>
                    <a:pt x="762" y="1516"/>
                    <a:pt x="763" y="1516"/>
                  </a:cubicBezTo>
                  <a:cubicBezTo>
                    <a:pt x="1182" y="1515"/>
                    <a:pt x="1520" y="1174"/>
                    <a:pt x="1518" y="755"/>
                  </a:cubicBezTo>
                  <a:cubicBezTo>
                    <a:pt x="1516" y="337"/>
                    <a:pt x="1176" y="0"/>
                    <a:pt x="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9"/>
            <p:cNvSpPr/>
            <p:nvPr/>
          </p:nvSpPr>
          <p:spPr>
            <a:xfrm>
              <a:off x="3158390" y="3578803"/>
              <a:ext cx="46660" cy="46537"/>
            </a:xfrm>
            <a:custGeom>
              <a:rect b="b" l="l" r="r" t="t"/>
              <a:pathLst>
                <a:path extrusionOk="0" h="1516" w="1520">
                  <a:moveTo>
                    <a:pt x="761" y="1"/>
                  </a:moveTo>
                  <a:cubicBezTo>
                    <a:pt x="760" y="1"/>
                    <a:pt x="758" y="1"/>
                    <a:pt x="757" y="1"/>
                  </a:cubicBezTo>
                  <a:cubicBezTo>
                    <a:pt x="339" y="2"/>
                    <a:pt x="0" y="343"/>
                    <a:pt x="2" y="762"/>
                  </a:cubicBezTo>
                  <a:cubicBezTo>
                    <a:pt x="3" y="1179"/>
                    <a:pt x="343" y="1516"/>
                    <a:pt x="759" y="1516"/>
                  </a:cubicBezTo>
                  <a:cubicBezTo>
                    <a:pt x="761" y="1516"/>
                    <a:pt x="762" y="1516"/>
                    <a:pt x="763" y="1515"/>
                  </a:cubicBezTo>
                  <a:cubicBezTo>
                    <a:pt x="1182" y="1514"/>
                    <a:pt x="1519" y="1174"/>
                    <a:pt x="1517" y="756"/>
                  </a:cubicBezTo>
                  <a:cubicBezTo>
                    <a:pt x="1516" y="338"/>
                    <a:pt x="1178" y="1"/>
                    <a:pt x="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9"/>
            <p:cNvSpPr/>
            <p:nvPr/>
          </p:nvSpPr>
          <p:spPr>
            <a:xfrm>
              <a:off x="3033055" y="3579325"/>
              <a:ext cx="46660" cy="46537"/>
            </a:xfrm>
            <a:custGeom>
              <a:rect b="b" l="l" r="r" t="t"/>
              <a:pathLst>
                <a:path extrusionOk="0" h="1516" w="1520">
                  <a:moveTo>
                    <a:pt x="761" y="0"/>
                  </a:moveTo>
                  <a:cubicBezTo>
                    <a:pt x="760" y="0"/>
                    <a:pt x="759" y="0"/>
                    <a:pt x="757" y="0"/>
                  </a:cubicBezTo>
                  <a:cubicBezTo>
                    <a:pt x="339" y="2"/>
                    <a:pt x="0" y="343"/>
                    <a:pt x="2" y="761"/>
                  </a:cubicBezTo>
                  <a:cubicBezTo>
                    <a:pt x="3" y="1179"/>
                    <a:pt x="344" y="1516"/>
                    <a:pt x="762" y="1516"/>
                  </a:cubicBezTo>
                  <a:cubicBezTo>
                    <a:pt x="762" y="1516"/>
                    <a:pt x="763" y="1516"/>
                    <a:pt x="763" y="1516"/>
                  </a:cubicBezTo>
                  <a:cubicBezTo>
                    <a:pt x="1182" y="1514"/>
                    <a:pt x="1519" y="1174"/>
                    <a:pt x="1517" y="755"/>
                  </a:cubicBezTo>
                  <a:cubicBezTo>
                    <a:pt x="1516" y="338"/>
                    <a:pt x="1178" y="0"/>
                    <a:pt x="7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1" name="Google Shape;2801;p89"/>
          <p:cNvGrpSpPr/>
          <p:nvPr/>
        </p:nvGrpSpPr>
        <p:grpSpPr>
          <a:xfrm>
            <a:off x="2886233" y="3465054"/>
            <a:ext cx="302820" cy="300299"/>
            <a:chOff x="3720775" y="3435975"/>
            <a:chExt cx="315898" cy="313269"/>
          </a:xfrm>
        </p:grpSpPr>
        <p:sp>
          <p:nvSpPr>
            <p:cNvPr id="2802" name="Google Shape;2802;p89"/>
            <p:cNvSpPr/>
            <p:nvPr/>
          </p:nvSpPr>
          <p:spPr>
            <a:xfrm>
              <a:off x="3720782" y="3435975"/>
              <a:ext cx="315891" cy="313269"/>
            </a:xfrm>
            <a:custGeom>
              <a:rect b="b" l="l" r="r" t="t"/>
              <a:pathLst>
                <a:path extrusionOk="0" h="9677" w="9758">
                  <a:moveTo>
                    <a:pt x="4880" y="2668"/>
                  </a:moveTo>
                  <a:cubicBezTo>
                    <a:pt x="5008" y="2668"/>
                    <a:pt x="5134" y="2679"/>
                    <a:pt x="5258" y="2701"/>
                  </a:cubicBezTo>
                  <a:cubicBezTo>
                    <a:pt x="5278" y="2711"/>
                    <a:pt x="5300" y="2718"/>
                    <a:pt x="5321" y="2722"/>
                  </a:cubicBezTo>
                  <a:cubicBezTo>
                    <a:pt x="5341" y="2726"/>
                    <a:pt x="5360" y="2728"/>
                    <a:pt x="5378" y="2728"/>
                  </a:cubicBezTo>
                  <a:cubicBezTo>
                    <a:pt x="5382" y="2728"/>
                    <a:pt x="5386" y="2728"/>
                    <a:pt x="5389" y="2728"/>
                  </a:cubicBezTo>
                  <a:cubicBezTo>
                    <a:pt x="5729" y="2810"/>
                    <a:pt x="6044" y="2974"/>
                    <a:pt x="6308" y="3203"/>
                  </a:cubicBezTo>
                  <a:cubicBezTo>
                    <a:pt x="6320" y="3222"/>
                    <a:pt x="6334" y="3239"/>
                    <a:pt x="6352" y="3256"/>
                  </a:cubicBezTo>
                  <a:cubicBezTo>
                    <a:pt x="6368" y="3271"/>
                    <a:pt x="6387" y="3284"/>
                    <a:pt x="6405" y="3295"/>
                  </a:cubicBezTo>
                  <a:cubicBezTo>
                    <a:pt x="6634" y="3520"/>
                    <a:pt x="6815" y="3799"/>
                    <a:pt x="6927" y="4120"/>
                  </a:cubicBezTo>
                  <a:cubicBezTo>
                    <a:pt x="6929" y="4141"/>
                    <a:pt x="6933" y="4163"/>
                    <a:pt x="6940" y="4183"/>
                  </a:cubicBezTo>
                  <a:cubicBezTo>
                    <a:pt x="6946" y="4205"/>
                    <a:pt x="6956" y="4225"/>
                    <a:pt x="6966" y="4243"/>
                  </a:cubicBezTo>
                  <a:cubicBezTo>
                    <a:pt x="7059" y="4570"/>
                    <a:pt x="7073" y="4902"/>
                    <a:pt x="7016" y="5217"/>
                  </a:cubicBezTo>
                  <a:cubicBezTo>
                    <a:pt x="7008" y="5238"/>
                    <a:pt x="7000" y="5258"/>
                    <a:pt x="6996" y="5281"/>
                  </a:cubicBezTo>
                  <a:cubicBezTo>
                    <a:pt x="6990" y="5303"/>
                    <a:pt x="6989" y="5326"/>
                    <a:pt x="6989" y="5349"/>
                  </a:cubicBezTo>
                  <a:cubicBezTo>
                    <a:pt x="6907" y="5688"/>
                    <a:pt x="6744" y="6004"/>
                    <a:pt x="6514" y="6266"/>
                  </a:cubicBezTo>
                  <a:cubicBezTo>
                    <a:pt x="6496" y="6279"/>
                    <a:pt x="6478" y="6294"/>
                    <a:pt x="6463" y="6310"/>
                  </a:cubicBezTo>
                  <a:cubicBezTo>
                    <a:pt x="6446" y="6328"/>
                    <a:pt x="6434" y="6345"/>
                    <a:pt x="6423" y="6365"/>
                  </a:cubicBezTo>
                  <a:cubicBezTo>
                    <a:pt x="6198" y="6592"/>
                    <a:pt x="5919" y="6773"/>
                    <a:pt x="5598" y="6886"/>
                  </a:cubicBezTo>
                  <a:cubicBezTo>
                    <a:pt x="5576" y="6888"/>
                    <a:pt x="5556" y="6892"/>
                    <a:pt x="5534" y="6898"/>
                  </a:cubicBezTo>
                  <a:cubicBezTo>
                    <a:pt x="5513" y="6906"/>
                    <a:pt x="5493" y="6914"/>
                    <a:pt x="5475" y="6925"/>
                  </a:cubicBezTo>
                  <a:cubicBezTo>
                    <a:pt x="5276" y="6982"/>
                    <a:pt x="5076" y="7009"/>
                    <a:pt x="4879" y="7009"/>
                  </a:cubicBezTo>
                  <a:cubicBezTo>
                    <a:pt x="4751" y="7009"/>
                    <a:pt x="4624" y="6998"/>
                    <a:pt x="4501" y="6976"/>
                  </a:cubicBezTo>
                  <a:cubicBezTo>
                    <a:pt x="4480" y="6966"/>
                    <a:pt x="4460" y="6959"/>
                    <a:pt x="4437" y="6954"/>
                  </a:cubicBezTo>
                  <a:cubicBezTo>
                    <a:pt x="4418" y="6951"/>
                    <a:pt x="4399" y="6949"/>
                    <a:pt x="4381" y="6949"/>
                  </a:cubicBezTo>
                  <a:cubicBezTo>
                    <a:pt x="4377" y="6949"/>
                    <a:pt x="4373" y="6949"/>
                    <a:pt x="4369" y="6949"/>
                  </a:cubicBezTo>
                  <a:cubicBezTo>
                    <a:pt x="4030" y="6866"/>
                    <a:pt x="3715" y="6703"/>
                    <a:pt x="3452" y="6474"/>
                  </a:cubicBezTo>
                  <a:cubicBezTo>
                    <a:pt x="3438" y="6455"/>
                    <a:pt x="3424" y="6438"/>
                    <a:pt x="3408" y="6421"/>
                  </a:cubicBezTo>
                  <a:cubicBezTo>
                    <a:pt x="3390" y="6406"/>
                    <a:pt x="3373" y="6392"/>
                    <a:pt x="3353" y="6381"/>
                  </a:cubicBezTo>
                  <a:cubicBezTo>
                    <a:pt x="3126" y="6157"/>
                    <a:pt x="2945" y="5878"/>
                    <a:pt x="2832" y="5557"/>
                  </a:cubicBezTo>
                  <a:cubicBezTo>
                    <a:pt x="2830" y="5536"/>
                    <a:pt x="2825" y="5514"/>
                    <a:pt x="2819" y="5494"/>
                  </a:cubicBezTo>
                  <a:cubicBezTo>
                    <a:pt x="2812" y="5472"/>
                    <a:pt x="2804" y="5452"/>
                    <a:pt x="2793" y="5434"/>
                  </a:cubicBezTo>
                  <a:cubicBezTo>
                    <a:pt x="2699" y="5107"/>
                    <a:pt x="2686" y="4775"/>
                    <a:pt x="2742" y="4460"/>
                  </a:cubicBezTo>
                  <a:cubicBezTo>
                    <a:pt x="2751" y="4439"/>
                    <a:pt x="2759" y="4418"/>
                    <a:pt x="2764" y="4396"/>
                  </a:cubicBezTo>
                  <a:cubicBezTo>
                    <a:pt x="2768" y="4373"/>
                    <a:pt x="2770" y="4350"/>
                    <a:pt x="2769" y="4328"/>
                  </a:cubicBezTo>
                  <a:cubicBezTo>
                    <a:pt x="2852" y="3989"/>
                    <a:pt x="3015" y="3673"/>
                    <a:pt x="3244" y="3410"/>
                  </a:cubicBezTo>
                  <a:cubicBezTo>
                    <a:pt x="3263" y="3398"/>
                    <a:pt x="3280" y="3383"/>
                    <a:pt x="3296" y="3366"/>
                  </a:cubicBezTo>
                  <a:cubicBezTo>
                    <a:pt x="3312" y="3349"/>
                    <a:pt x="3325" y="3331"/>
                    <a:pt x="3336" y="3312"/>
                  </a:cubicBezTo>
                  <a:cubicBezTo>
                    <a:pt x="3561" y="3084"/>
                    <a:pt x="3839" y="2904"/>
                    <a:pt x="4160" y="2791"/>
                  </a:cubicBezTo>
                  <a:cubicBezTo>
                    <a:pt x="4182" y="2789"/>
                    <a:pt x="4204" y="2785"/>
                    <a:pt x="4224" y="2779"/>
                  </a:cubicBezTo>
                  <a:cubicBezTo>
                    <a:pt x="4246" y="2771"/>
                    <a:pt x="4265" y="2762"/>
                    <a:pt x="4284" y="2752"/>
                  </a:cubicBezTo>
                  <a:cubicBezTo>
                    <a:pt x="4482" y="2695"/>
                    <a:pt x="4683" y="2668"/>
                    <a:pt x="4880" y="2668"/>
                  </a:cubicBezTo>
                  <a:close/>
                  <a:moveTo>
                    <a:pt x="5798" y="1"/>
                  </a:moveTo>
                  <a:cubicBezTo>
                    <a:pt x="5589" y="1"/>
                    <a:pt x="5399" y="148"/>
                    <a:pt x="5355" y="360"/>
                  </a:cubicBezTo>
                  <a:lnTo>
                    <a:pt x="5263" y="801"/>
                  </a:lnTo>
                  <a:cubicBezTo>
                    <a:pt x="5136" y="789"/>
                    <a:pt x="5009" y="783"/>
                    <a:pt x="4881" y="783"/>
                  </a:cubicBezTo>
                  <a:cubicBezTo>
                    <a:pt x="4619" y="783"/>
                    <a:pt x="4354" y="808"/>
                    <a:pt x="4089" y="862"/>
                  </a:cubicBezTo>
                  <a:lnTo>
                    <a:pt x="3953" y="431"/>
                  </a:lnTo>
                  <a:cubicBezTo>
                    <a:pt x="3891" y="239"/>
                    <a:pt x="3712" y="117"/>
                    <a:pt x="3521" y="117"/>
                  </a:cubicBezTo>
                  <a:cubicBezTo>
                    <a:pt x="3476" y="117"/>
                    <a:pt x="3430" y="123"/>
                    <a:pt x="3385" y="138"/>
                  </a:cubicBezTo>
                  <a:cubicBezTo>
                    <a:pt x="3148" y="213"/>
                    <a:pt x="3017" y="468"/>
                    <a:pt x="3092" y="704"/>
                  </a:cubicBezTo>
                  <a:lnTo>
                    <a:pt x="3229" y="1135"/>
                  </a:lnTo>
                  <a:cubicBezTo>
                    <a:pt x="2861" y="1299"/>
                    <a:pt x="2528" y="1511"/>
                    <a:pt x="2235" y="1763"/>
                  </a:cubicBezTo>
                  <a:lnTo>
                    <a:pt x="1905" y="1456"/>
                  </a:lnTo>
                  <a:cubicBezTo>
                    <a:pt x="1819" y="1376"/>
                    <a:pt x="1709" y="1336"/>
                    <a:pt x="1599" y="1336"/>
                  </a:cubicBezTo>
                  <a:cubicBezTo>
                    <a:pt x="1478" y="1336"/>
                    <a:pt x="1356" y="1384"/>
                    <a:pt x="1267" y="1480"/>
                  </a:cubicBezTo>
                  <a:cubicBezTo>
                    <a:pt x="1099" y="1661"/>
                    <a:pt x="1109" y="1948"/>
                    <a:pt x="1291" y="2117"/>
                  </a:cubicBezTo>
                  <a:lnTo>
                    <a:pt x="1622" y="2425"/>
                  </a:lnTo>
                  <a:cubicBezTo>
                    <a:pt x="1364" y="2773"/>
                    <a:pt x="1164" y="3160"/>
                    <a:pt x="1028" y="3572"/>
                  </a:cubicBezTo>
                  <a:lnTo>
                    <a:pt x="586" y="3479"/>
                  </a:lnTo>
                  <a:cubicBezTo>
                    <a:pt x="555" y="3473"/>
                    <a:pt x="524" y="3470"/>
                    <a:pt x="494" y="3470"/>
                  </a:cubicBezTo>
                  <a:cubicBezTo>
                    <a:pt x="285" y="3470"/>
                    <a:pt x="96" y="3616"/>
                    <a:pt x="52" y="3829"/>
                  </a:cubicBezTo>
                  <a:cubicBezTo>
                    <a:pt x="0" y="4071"/>
                    <a:pt x="158" y="4312"/>
                    <a:pt x="400" y="4363"/>
                  </a:cubicBezTo>
                  <a:lnTo>
                    <a:pt x="842" y="4455"/>
                  </a:lnTo>
                  <a:cubicBezTo>
                    <a:pt x="806" y="4841"/>
                    <a:pt x="824" y="5234"/>
                    <a:pt x="902" y="5629"/>
                  </a:cubicBezTo>
                  <a:lnTo>
                    <a:pt x="472" y="5766"/>
                  </a:lnTo>
                  <a:cubicBezTo>
                    <a:pt x="236" y="5841"/>
                    <a:pt x="103" y="6096"/>
                    <a:pt x="178" y="6333"/>
                  </a:cubicBezTo>
                  <a:cubicBezTo>
                    <a:pt x="240" y="6524"/>
                    <a:pt x="419" y="6647"/>
                    <a:pt x="610" y="6647"/>
                  </a:cubicBezTo>
                  <a:cubicBezTo>
                    <a:pt x="655" y="6647"/>
                    <a:pt x="701" y="6640"/>
                    <a:pt x="746" y="6626"/>
                  </a:cubicBezTo>
                  <a:lnTo>
                    <a:pt x="1176" y="6489"/>
                  </a:lnTo>
                  <a:cubicBezTo>
                    <a:pt x="1339" y="6856"/>
                    <a:pt x="1552" y="7189"/>
                    <a:pt x="1804" y="7483"/>
                  </a:cubicBezTo>
                  <a:lnTo>
                    <a:pt x="1498" y="7813"/>
                  </a:lnTo>
                  <a:cubicBezTo>
                    <a:pt x="1328" y="7995"/>
                    <a:pt x="1338" y="8282"/>
                    <a:pt x="1520" y="8450"/>
                  </a:cubicBezTo>
                  <a:cubicBezTo>
                    <a:pt x="1607" y="8531"/>
                    <a:pt x="1718" y="8570"/>
                    <a:pt x="1828" y="8570"/>
                  </a:cubicBezTo>
                  <a:cubicBezTo>
                    <a:pt x="1949" y="8570"/>
                    <a:pt x="2070" y="8522"/>
                    <a:pt x="2158" y="8428"/>
                  </a:cubicBezTo>
                  <a:lnTo>
                    <a:pt x="2467" y="8097"/>
                  </a:lnTo>
                  <a:cubicBezTo>
                    <a:pt x="2814" y="8354"/>
                    <a:pt x="3202" y="8554"/>
                    <a:pt x="3613" y="8690"/>
                  </a:cubicBezTo>
                  <a:lnTo>
                    <a:pt x="3521" y="9132"/>
                  </a:lnTo>
                  <a:cubicBezTo>
                    <a:pt x="3470" y="9376"/>
                    <a:pt x="3627" y="9615"/>
                    <a:pt x="3870" y="9667"/>
                  </a:cubicBezTo>
                  <a:cubicBezTo>
                    <a:pt x="3901" y="9673"/>
                    <a:pt x="3931" y="9676"/>
                    <a:pt x="3962" y="9676"/>
                  </a:cubicBezTo>
                  <a:cubicBezTo>
                    <a:pt x="4171" y="9676"/>
                    <a:pt x="4360" y="9529"/>
                    <a:pt x="4404" y="9317"/>
                  </a:cubicBezTo>
                  <a:lnTo>
                    <a:pt x="4497" y="8876"/>
                  </a:lnTo>
                  <a:cubicBezTo>
                    <a:pt x="4623" y="8888"/>
                    <a:pt x="4750" y="8894"/>
                    <a:pt x="4878" y="8894"/>
                  </a:cubicBezTo>
                  <a:cubicBezTo>
                    <a:pt x="5140" y="8894"/>
                    <a:pt x="5405" y="8869"/>
                    <a:pt x="5670" y="8815"/>
                  </a:cubicBezTo>
                  <a:lnTo>
                    <a:pt x="5807" y="9246"/>
                  </a:lnTo>
                  <a:cubicBezTo>
                    <a:pt x="5868" y="9438"/>
                    <a:pt x="6046" y="9560"/>
                    <a:pt x="6238" y="9560"/>
                  </a:cubicBezTo>
                  <a:cubicBezTo>
                    <a:pt x="6283" y="9560"/>
                    <a:pt x="6328" y="9554"/>
                    <a:pt x="6373" y="9539"/>
                  </a:cubicBezTo>
                  <a:cubicBezTo>
                    <a:pt x="6610" y="9464"/>
                    <a:pt x="6743" y="9209"/>
                    <a:pt x="6668" y="8973"/>
                  </a:cubicBezTo>
                  <a:lnTo>
                    <a:pt x="6531" y="8542"/>
                  </a:lnTo>
                  <a:cubicBezTo>
                    <a:pt x="6898" y="8378"/>
                    <a:pt x="7231" y="8166"/>
                    <a:pt x="7524" y="7913"/>
                  </a:cubicBezTo>
                  <a:lnTo>
                    <a:pt x="7853" y="8221"/>
                  </a:lnTo>
                  <a:cubicBezTo>
                    <a:pt x="7940" y="8301"/>
                    <a:pt x="8050" y="8341"/>
                    <a:pt x="8160" y="8341"/>
                  </a:cubicBezTo>
                  <a:cubicBezTo>
                    <a:pt x="8282" y="8341"/>
                    <a:pt x="8403" y="8293"/>
                    <a:pt x="8492" y="8197"/>
                  </a:cubicBezTo>
                  <a:cubicBezTo>
                    <a:pt x="8661" y="8016"/>
                    <a:pt x="8650" y="7729"/>
                    <a:pt x="8468" y="7560"/>
                  </a:cubicBezTo>
                  <a:lnTo>
                    <a:pt x="8137" y="7252"/>
                  </a:lnTo>
                  <a:cubicBezTo>
                    <a:pt x="8394" y="6904"/>
                    <a:pt x="8596" y="6517"/>
                    <a:pt x="8731" y="6106"/>
                  </a:cubicBezTo>
                  <a:lnTo>
                    <a:pt x="9174" y="6198"/>
                  </a:lnTo>
                  <a:cubicBezTo>
                    <a:pt x="9204" y="6204"/>
                    <a:pt x="9235" y="6207"/>
                    <a:pt x="9265" y="6207"/>
                  </a:cubicBezTo>
                  <a:cubicBezTo>
                    <a:pt x="9474" y="6207"/>
                    <a:pt x="9664" y="6061"/>
                    <a:pt x="9708" y="5848"/>
                  </a:cubicBezTo>
                  <a:cubicBezTo>
                    <a:pt x="9758" y="5605"/>
                    <a:pt x="9602" y="5365"/>
                    <a:pt x="9358" y="5314"/>
                  </a:cubicBezTo>
                  <a:lnTo>
                    <a:pt x="8917" y="5222"/>
                  </a:lnTo>
                  <a:cubicBezTo>
                    <a:pt x="8954" y="4836"/>
                    <a:pt x="8935" y="4442"/>
                    <a:pt x="8856" y="4048"/>
                  </a:cubicBezTo>
                  <a:lnTo>
                    <a:pt x="9287" y="3911"/>
                  </a:lnTo>
                  <a:cubicBezTo>
                    <a:pt x="9523" y="3836"/>
                    <a:pt x="9655" y="3581"/>
                    <a:pt x="9580" y="3344"/>
                  </a:cubicBezTo>
                  <a:cubicBezTo>
                    <a:pt x="9519" y="3153"/>
                    <a:pt x="9341" y="3030"/>
                    <a:pt x="9149" y="3030"/>
                  </a:cubicBezTo>
                  <a:cubicBezTo>
                    <a:pt x="9104" y="3030"/>
                    <a:pt x="9058" y="3037"/>
                    <a:pt x="9013" y="3051"/>
                  </a:cubicBezTo>
                  <a:lnTo>
                    <a:pt x="8582" y="3188"/>
                  </a:lnTo>
                  <a:cubicBezTo>
                    <a:pt x="8420" y="2821"/>
                    <a:pt x="8207" y="2488"/>
                    <a:pt x="7955" y="2194"/>
                  </a:cubicBezTo>
                  <a:lnTo>
                    <a:pt x="8262" y="1864"/>
                  </a:lnTo>
                  <a:cubicBezTo>
                    <a:pt x="8430" y="1682"/>
                    <a:pt x="8420" y="1395"/>
                    <a:pt x="8239" y="1227"/>
                  </a:cubicBezTo>
                  <a:cubicBezTo>
                    <a:pt x="8152" y="1146"/>
                    <a:pt x="8042" y="1106"/>
                    <a:pt x="7931" y="1106"/>
                  </a:cubicBezTo>
                  <a:cubicBezTo>
                    <a:pt x="7810" y="1106"/>
                    <a:pt x="7689" y="1154"/>
                    <a:pt x="7600" y="1249"/>
                  </a:cubicBezTo>
                  <a:lnTo>
                    <a:pt x="7293" y="1580"/>
                  </a:lnTo>
                  <a:cubicBezTo>
                    <a:pt x="6944" y="1323"/>
                    <a:pt x="6558" y="1123"/>
                    <a:pt x="6146" y="987"/>
                  </a:cubicBezTo>
                  <a:lnTo>
                    <a:pt x="6239" y="545"/>
                  </a:lnTo>
                  <a:cubicBezTo>
                    <a:pt x="6289" y="301"/>
                    <a:pt x="6132" y="62"/>
                    <a:pt x="5889" y="10"/>
                  </a:cubicBezTo>
                  <a:cubicBezTo>
                    <a:pt x="5858" y="4"/>
                    <a:pt x="5828" y="1"/>
                    <a:pt x="579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9"/>
            <p:cNvSpPr/>
            <p:nvPr/>
          </p:nvSpPr>
          <p:spPr>
            <a:xfrm>
              <a:off x="3720775" y="3435975"/>
              <a:ext cx="315891" cy="313269"/>
            </a:xfrm>
            <a:custGeom>
              <a:rect b="b" l="l" r="r" t="t"/>
              <a:pathLst>
                <a:path extrusionOk="0" h="9677" w="9758">
                  <a:moveTo>
                    <a:pt x="4880" y="2668"/>
                  </a:moveTo>
                  <a:cubicBezTo>
                    <a:pt x="5007" y="2668"/>
                    <a:pt x="5134" y="2679"/>
                    <a:pt x="5257" y="2701"/>
                  </a:cubicBezTo>
                  <a:cubicBezTo>
                    <a:pt x="5278" y="2711"/>
                    <a:pt x="5298" y="2718"/>
                    <a:pt x="5321" y="2722"/>
                  </a:cubicBezTo>
                  <a:cubicBezTo>
                    <a:pt x="5340" y="2726"/>
                    <a:pt x="5359" y="2728"/>
                    <a:pt x="5378" y="2728"/>
                  </a:cubicBezTo>
                  <a:cubicBezTo>
                    <a:pt x="5381" y="2728"/>
                    <a:pt x="5385" y="2728"/>
                    <a:pt x="5389" y="2728"/>
                  </a:cubicBezTo>
                  <a:cubicBezTo>
                    <a:pt x="5728" y="2810"/>
                    <a:pt x="6043" y="2974"/>
                    <a:pt x="6306" y="3203"/>
                  </a:cubicBezTo>
                  <a:cubicBezTo>
                    <a:pt x="6320" y="3222"/>
                    <a:pt x="6334" y="3239"/>
                    <a:pt x="6351" y="3256"/>
                  </a:cubicBezTo>
                  <a:cubicBezTo>
                    <a:pt x="6368" y="3271"/>
                    <a:pt x="6385" y="3284"/>
                    <a:pt x="6405" y="3295"/>
                  </a:cubicBezTo>
                  <a:cubicBezTo>
                    <a:pt x="6632" y="3520"/>
                    <a:pt x="6813" y="3799"/>
                    <a:pt x="6925" y="4120"/>
                  </a:cubicBezTo>
                  <a:cubicBezTo>
                    <a:pt x="6927" y="4141"/>
                    <a:pt x="6932" y="4163"/>
                    <a:pt x="6939" y="4183"/>
                  </a:cubicBezTo>
                  <a:cubicBezTo>
                    <a:pt x="6946" y="4204"/>
                    <a:pt x="6954" y="4225"/>
                    <a:pt x="6965" y="4243"/>
                  </a:cubicBezTo>
                  <a:cubicBezTo>
                    <a:pt x="7059" y="4570"/>
                    <a:pt x="7072" y="4902"/>
                    <a:pt x="7016" y="5217"/>
                  </a:cubicBezTo>
                  <a:cubicBezTo>
                    <a:pt x="7007" y="5238"/>
                    <a:pt x="6999" y="5258"/>
                    <a:pt x="6994" y="5281"/>
                  </a:cubicBezTo>
                  <a:cubicBezTo>
                    <a:pt x="6990" y="5303"/>
                    <a:pt x="6988" y="5326"/>
                    <a:pt x="6988" y="5349"/>
                  </a:cubicBezTo>
                  <a:cubicBezTo>
                    <a:pt x="6906" y="5688"/>
                    <a:pt x="6743" y="6004"/>
                    <a:pt x="6514" y="6266"/>
                  </a:cubicBezTo>
                  <a:cubicBezTo>
                    <a:pt x="6496" y="6279"/>
                    <a:pt x="6477" y="6294"/>
                    <a:pt x="6462" y="6310"/>
                  </a:cubicBezTo>
                  <a:cubicBezTo>
                    <a:pt x="6446" y="6328"/>
                    <a:pt x="6433" y="6345"/>
                    <a:pt x="6421" y="6365"/>
                  </a:cubicBezTo>
                  <a:cubicBezTo>
                    <a:pt x="6197" y="6592"/>
                    <a:pt x="5919" y="6773"/>
                    <a:pt x="5598" y="6886"/>
                  </a:cubicBezTo>
                  <a:cubicBezTo>
                    <a:pt x="5576" y="6888"/>
                    <a:pt x="5555" y="6892"/>
                    <a:pt x="5534" y="6898"/>
                  </a:cubicBezTo>
                  <a:cubicBezTo>
                    <a:pt x="5512" y="6906"/>
                    <a:pt x="5493" y="6914"/>
                    <a:pt x="5473" y="6925"/>
                  </a:cubicBezTo>
                  <a:cubicBezTo>
                    <a:pt x="5275" y="6982"/>
                    <a:pt x="5075" y="7009"/>
                    <a:pt x="4878" y="7009"/>
                  </a:cubicBezTo>
                  <a:cubicBezTo>
                    <a:pt x="4750" y="7009"/>
                    <a:pt x="4623" y="6998"/>
                    <a:pt x="4499" y="6976"/>
                  </a:cubicBezTo>
                  <a:cubicBezTo>
                    <a:pt x="4480" y="6966"/>
                    <a:pt x="4458" y="6959"/>
                    <a:pt x="4436" y="6954"/>
                  </a:cubicBezTo>
                  <a:cubicBezTo>
                    <a:pt x="4417" y="6951"/>
                    <a:pt x="4398" y="6949"/>
                    <a:pt x="4379" y="6949"/>
                  </a:cubicBezTo>
                  <a:cubicBezTo>
                    <a:pt x="4376" y="6949"/>
                    <a:pt x="4372" y="6949"/>
                    <a:pt x="4368" y="6949"/>
                  </a:cubicBezTo>
                  <a:cubicBezTo>
                    <a:pt x="4029" y="6866"/>
                    <a:pt x="3714" y="6703"/>
                    <a:pt x="3450" y="6474"/>
                  </a:cubicBezTo>
                  <a:cubicBezTo>
                    <a:pt x="3438" y="6455"/>
                    <a:pt x="3424" y="6438"/>
                    <a:pt x="3406" y="6421"/>
                  </a:cubicBezTo>
                  <a:cubicBezTo>
                    <a:pt x="3390" y="6406"/>
                    <a:pt x="3371" y="6392"/>
                    <a:pt x="3353" y="6381"/>
                  </a:cubicBezTo>
                  <a:cubicBezTo>
                    <a:pt x="3124" y="6157"/>
                    <a:pt x="2943" y="5878"/>
                    <a:pt x="2831" y="5557"/>
                  </a:cubicBezTo>
                  <a:cubicBezTo>
                    <a:pt x="2829" y="5536"/>
                    <a:pt x="2825" y="5514"/>
                    <a:pt x="2818" y="5494"/>
                  </a:cubicBezTo>
                  <a:cubicBezTo>
                    <a:pt x="2812" y="5472"/>
                    <a:pt x="2802" y="5452"/>
                    <a:pt x="2792" y="5434"/>
                  </a:cubicBezTo>
                  <a:cubicBezTo>
                    <a:pt x="2699" y="5107"/>
                    <a:pt x="2685" y="4775"/>
                    <a:pt x="2742" y="4460"/>
                  </a:cubicBezTo>
                  <a:cubicBezTo>
                    <a:pt x="2750" y="4439"/>
                    <a:pt x="2758" y="4418"/>
                    <a:pt x="2762" y="4396"/>
                  </a:cubicBezTo>
                  <a:cubicBezTo>
                    <a:pt x="2768" y="4373"/>
                    <a:pt x="2769" y="4350"/>
                    <a:pt x="2769" y="4328"/>
                  </a:cubicBezTo>
                  <a:cubicBezTo>
                    <a:pt x="2851" y="3989"/>
                    <a:pt x="3014" y="3673"/>
                    <a:pt x="3244" y="3410"/>
                  </a:cubicBezTo>
                  <a:cubicBezTo>
                    <a:pt x="3262" y="3398"/>
                    <a:pt x="3280" y="3383"/>
                    <a:pt x="3295" y="3366"/>
                  </a:cubicBezTo>
                  <a:cubicBezTo>
                    <a:pt x="3312" y="3349"/>
                    <a:pt x="3324" y="3331"/>
                    <a:pt x="3335" y="3312"/>
                  </a:cubicBezTo>
                  <a:cubicBezTo>
                    <a:pt x="3560" y="3084"/>
                    <a:pt x="3839" y="2904"/>
                    <a:pt x="4160" y="2791"/>
                  </a:cubicBezTo>
                  <a:cubicBezTo>
                    <a:pt x="4181" y="2789"/>
                    <a:pt x="4202" y="2785"/>
                    <a:pt x="4224" y="2779"/>
                  </a:cubicBezTo>
                  <a:cubicBezTo>
                    <a:pt x="4244" y="2771"/>
                    <a:pt x="4265" y="2762"/>
                    <a:pt x="4283" y="2752"/>
                  </a:cubicBezTo>
                  <a:cubicBezTo>
                    <a:pt x="4482" y="2695"/>
                    <a:pt x="4682" y="2668"/>
                    <a:pt x="4880" y="2668"/>
                  </a:cubicBezTo>
                  <a:close/>
                  <a:moveTo>
                    <a:pt x="5797" y="1"/>
                  </a:moveTo>
                  <a:cubicBezTo>
                    <a:pt x="5588" y="1"/>
                    <a:pt x="5399" y="148"/>
                    <a:pt x="5354" y="360"/>
                  </a:cubicBezTo>
                  <a:lnTo>
                    <a:pt x="5262" y="801"/>
                  </a:lnTo>
                  <a:cubicBezTo>
                    <a:pt x="5136" y="789"/>
                    <a:pt x="5008" y="783"/>
                    <a:pt x="4880" y="783"/>
                  </a:cubicBezTo>
                  <a:cubicBezTo>
                    <a:pt x="4618" y="783"/>
                    <a:pt x="4353" y="808"/>
                    <a:pt x="4088" y="862"/>
                  </a:cubicBezTo>
                  <a:lnTo>
                    <a:pt x="3951" y="431"/>
                  </a:lnTo>
                  <a:cubicBezTo>
                    <a:pt x="3890" y="239"/>
                    <a:pt x="3712" y="117"/>
                    <a:pt x="3520" y="117"/>
                  </a:cubicBezTo>
                  <a:cubicBezTo>
                    <a:pt x="3475" y="117"/>
                    <a:pt x="3430" y="123"/>
                    <a:pt x="3385" y="138"/>
                  </a:cubicBezTo>
                  <a:cubicBezTo>
                    <a:pt x="3148" y="213"/>
                    <a:pt x="3016" y="468"/>
                    <a:pt x="3091" y="704"/>
                  </a:cubicBezTo>
                  <a:lnTo>
                    <a:pt x="3228" y="1135"/>
                  </a:lnTo>
                  <a:cubicBezTo>
                    <a:pt x="2861" y="1299"/>
                    <a:pt x="2528" y="1511"/>
                    <a:pt x="2235" y="1763"/>
                  </a:cubicBezTo>
                  <a:lnTo>
                    <a:pt x="1905" y="1456"/>
                  </a:lnTo>
                  <a:cubicBezTo>
                    <a:pt x="1818" y="1376"/>
                    <a:pt x="1708" y="1336"/>
                    <a:pt x="1598" y="1336"/>
                  </a:cubicBezTo>
                  <a:cubicBezTo>
                    <a:pt x="1476" y="1336"/>
                    <a:pt x="1355" y="1384"/>
                    <a:pt x="1267" y="1480"/>
                  </a:cubicBezTo>
                  <a:cubicBezTo>
                    <a:pt x="1097" y="1661"/>
                    <a:pt x="1108" y="1948"/>
                    <a:pt x="1290" y="2117"/>
                  </a:cubicBezTo>
                  <a:lnTo>
                    <a:pt x="1621" y="2425"/>
                  </a:lnTo>
                  <a:cubicBezTo>
                    <a:pt x="1364" y="2773"/>
                    <a:pt x="1163" y="3160"/>
                    <a:pt x="1027" y="3572"/>
                  </a:cubicBezTo>
                  <a:lnTo>
                    <a:pt x="585" y="3479"/>
                  </a:lnTo>
                  <a:cubicBezTo>
                    <a:pt x="555" y="3473"/>
                    <a:pt x="524" y="3470"/>
                    <a:pt x="494" y="3470"/>
                  </a:cubicBezTo>
                  <a:cubicBezTo>
                    <a:pt x="284" y="3470"/>
                    <a:pt x="95" y="3616"/>
                    <a:pt x="50" y="3829"/>
                  </a:cubicBezTo>
                  <a:cubicBezTo>
                    <a:pt x="0" y="4071"/>
                    <a:pt x="157" y="4312"/>
                    <a:pt x="400" y="4363"/>
                  </a:cubicBezTo>
                  <a:lnTo>
                    <a:pt x="841" y="4455"/>
                  </a:lnTo>
                  <a:cubicBezTo>
                    <a:pt x="804" y="4841"/>
                    <a:pt x="823" y="5234"/>
                    <a:pt x="902" y="5629"/>
                  </a:cubicBezTo>
                  <a:lnTo>
                    <a:pt x="471" y="5766"/>
                  </a:lnTo>
                  <a:cubicBezTo>
                    <a:pt x="235" y="5841"/>
                    <a:pt x="103" y="6096"/>
                    <a:pt x="178" y="6333"/>
                  </a:cubicBezTo>
                  <a:cubicBezTo>
                    <a:pt x="239" y="6524"/>
                    <a:pt x="417" y="6647"/>
                    <a:pt x="609" y="6647"/>
                  </a:cubicBezTo>
                  <a:cubicBezTo>
                    <a:pt x="654" y="6647"/>
                    <a:pt x="700" y="6640"/>
                    <a:pt x="745" y="6626"/>
                  </a:cubicBezTo>
                  <a:lnTo>
                    <a:pt x="1176" y="6489"/>
                  </a:lnTo>
                  <a:cubicBezTo>
                    <a:pt x="1338" y="6856"/>
                    <a:pt x="1551" y="7189"/>
                    <a:pt x="1804" y="7483"/>
                  </a:cubicBezTo>
                  <a:lnTo>
                    <a:pt x="1496" y="7813"/>
                  </a:lnTo>
                  <a:cubicBezTo>
                    <a:pt x="1328" y="7995"/>
                    <a:pt x="1338" y="8282"/>
                    <a:pt x="1520" y="8450"/>
                  </a:cubicBezTo>
                  <a:cubicBezTo>
                    <a:pt x="1606" y="8531"/>
                    <a:pt x="1717" y="8570"/>
                    <a:pt x="1827" y="8570"/>
                  </a:cubicBezTo>
                  <a:cubicBezTo>
                    <a:pt x="1948" y="8570"/>
                    <a:pt x="2069" y="8522"/>
                    <a:pt x="2158" y="8428"/>
                  </a:cubicBezTo>
                  <a:lnTo>
                    <a:pt x="2465" y="8097"/>
                  </a:lnTo>
                  <a:cubicBezTo>
                    <a:pt x="2814" y="8354"/>
                    <a:pt x="3202" y="8554"/>
                    <a:pt x="3613" y="8690"/>
                  </a:cubicBezTo>
                  <a:lnTo>
                    <a:pt x="3520" y="9132"/>
                  </a:lnTo>
                  <a:cubicBezTo>
                    <a:pt x="3469" y="9376"/>
                    <a:pt x="3626" y="9615"/>
                    <a:pt x="3869" y="9667"/>
                  </a:cubicBezTo>
                  <a:cubicBezTo>
                    <a:pt x="3900" y="9673"/>
                    <a:pt x="3930" y="9676"/>
                    <a:pt x="3960" y="9676"/>
                  </a:cubicBezTo>
                  <a:cubicBezTo>
                    <a:pt x="4170" y="9676"/>
                    <a:pt x="4359" y="9529"/>
                    <a:pt x="4404" y="9317"/>
                  </a:cubicBezTo>
                  <a:lnTo>
                    <a:pt x="4495" y="8876"/>
                  </a:lnTo>
                  <a:cubicBezTo>
                    <a:pt x="4622" y="8888"/>
                    <a:pt x="4750" y="8894"/>
                    <a:pt x="4878" y="8894"/>
                  </a:cubicBezTo>
                  <a:cubicBezTo>
                    <a:pt x="5140" y="8894"/>
                    <a:pt x="5405" y="8869"/>
                    <a:pt x="5670" y="8815"/>
                  </a:cubicBezTo>
                  <a:lnTo>
                    <a:pt x="5806" y="9246"/>
                  </a:lnTo>
                  <a:cubicBezTo>
                    <a:pt x="5867" y="9438"/>
                    <a:pt x="6046" y="9560"/>
                    <a:pt x="6237" y="9560"/>
                  </a:cubicBezTo>
                  <a:cubicBezTo>
                    <a:pt x="6282" y="9560"/>
                    <a:pt x="6328" y="9554"/>
                    <a:pt x="6373" y="9539"/>
                  </a:cubicBezTo>
                  <a:cubicBezTo>
                    <a:pt x="6610" y="9464"/>
                    <a:pt x="6741" y="9209"/>
                    <a:pt x="6666" y="8973"/>
                  </a:cubicBezTo>
                  <a:lnTo>
                    <a:pt x="6529" y="8542"/>
                  </a:lnTo>
                  <a:cubicBezTo>
                    <a:pt x="6897" y="8378"/>
                    <a:pt x="7230" y="8166"/>
                    <a:pt x="7523" y="7913"/>
                  </a:cubicBezTo>
                  <a:lnTo>
                    <a:pt x="7853" y="8221"/>
                  </a:lnTo>
                  <a:cubicBezTo>
                    <a:pt x="7940" y="8301"/>
                    <a:pt x="8050" y="8341"/>
                    <a:pt x="8160" y="8341"/>
                  </a:cubicBezTo>
                  <a:cubicBezTo>
                    <a:pt x="8281" y="8341"/>
                    <a:pt x="8402" y="8293"/>
                    <a:pt x="8491" y="8197"/>
                  </a:cubicBezTo>
                  <a:cubicBezTo>
                    <a:pt x="8660" y="8016"/>
                    <a:pt x="8649" y="7729"/>
                    <a:pt x="8468" y="7560"/>
                  </a:cubicBezTo>
                  <a:lnTo>
                    <a:pt x="8137" y="7252"/>
                  </a:lnTo>
                  <a:cubicBezTo>
                    <a:pt x="8394" y="6904"/>
                    <a:pt x="8595" y="6517"/>
                    <a:pt x="8730" y="6106"/>
                  </a:cubicBezTo>
                  <a:lnTo>
                    <a:pt x="9172" y="6198"/>
                  </a:lnTo>
                  <a:cubicBezTo>
                    <a:pt x="9203" y="6204"/>
                    <a:pt x="9234" y="6207"/>
                    <a:pt x="9264" y="6207"/>
                  </a:cubicBezTo>
                  <a:cubicBezTo>
                    <a:pt x="9474" y="6207"/>
                    <a:pt x="9662" y="6061"/>
                    <a:pt x="9707" y="5848"/>
                  </a:cubicBezTo>
                  <a:cubicBezTo>
                    <a:pt x="9758" y="5606"/>
                    <a:pt x="9600" y="5365"/>
                    <a:pt x="9358" y="5314"/>
                  </a:cubicBezTo>
                  <a:lnTo>
                    <a:pt x="8916" y="5222"/>
                  </a:lnTo>
                  <a:cubicBezTo>
                    <a:pt x="8953" y="4836"/>
                    <a:pt x="8935" y="4443"/>
                    <a:pt x="8856" y="4048"/>
                  </a:cubicBezTo>
                  <a:lnTo>
                    <a:pt x="9287" y="3911"/>
                  </a:lnTo>
                  <a:cubicBezTo>
                    <a:pt x="9523" y="3836"/>
                    <a:pt x="9655" y="3581"/>
                    <a:pt x="9580" y="3344"/>
                  </a:cubicBezTo>
                  <a:cubicBezTo>
                    <a:pt x="9519" y="3153"/>
                    <a:pt x="9340" y="3030"/>
                    <a:pt x="9149" y="3030"/>
                  </a:cubicBezTo>
                  <a:cubicBezTo>
                    <a:pt x="9104" y="3030"/>
                    <a:pt x="9058" y="3037"/>
                    <a:pt x="9013" y="3051"/>
                  </a:cubicBezTo>
                  <a:lnTo>
                    <a:pt x="8582" y="3188"/>
                  </a:lnTo>
                  <a:cubicBezTo>
                    <a:pt x="8419" y="2821"/>
                    <a:pt x="8207" y="2488"/>
                    <a:pt x="7954" y="2194"/>
                  </a:cubicBezTo>
                  <a:lnTo>
                    <a:pt x="8261" y="1864"/>
                  </a:lnTo>
                  <a:cubicBezTo>
                    <a:pt x="8430" y="1682"/>
                    <a:pt x="8420" y="1395"/>
                    <a:pt x="8238" y="1227"/>
                  </a:cubicBezTo>
                  <a:cubicBezTo>
                    <a:pt x="8151" y="1146"/>
                    <a:pt x="8040" y="1106"/>
                    <a:pt x="7930" y="1106"/>
                  </a:cubicBezTo>
                  <a:cubicBezTo>
                    <a:pt x="7809" y="1106"/>
                    <a:pt x="7688" y="1154"/>
                    <a:pt x="7600" y="1249"/>
                  </a:cubicBezTo>
                  <a:lnTo>
                    <a:pt x="7293" y="1580"/>
                  </a:lnTo>
                  <a:cubicBezTo>
                    <a:pt x="6944" y="1323"/>
                    <a:pt x="6556" y="1123"/>
                    <a:pt x="6145" y="987"/>
                  </a:cubicBezTo>
                  <a:lnTo>
                    <a:pt x="6237" y="545"/>
                  </a:lnTo>
                  <a:cubicBezTo>
                    <a:pt x="6289" y="301"/>
                    <a:pt x="6131" y="62"/>
                    <a:pt x="5889" y="10"/>
                  </a:cubicBezTo>
                  <a:cubicBezTo>
                    <a:pt x="5858" y="4"/>
                    <a:pt x="5827" y="1"/>
                    <a:pt x="579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4" name="Google Shape;2804;p89"/>
          <p:cNvGrpSpPr/>
          <p:nvPr/>
        </p:nvGrpSpPr>
        <p:grpSpPr>
          <a:xfrm>
            <a:off x="3475245" y="3408783"/>
            <a:ext cx="383045" cy="383045"/>
            <a:chOff x="4427340" y="3435225"/>
            <a:chExt cx="399588" cy="399588"/>
          </a:xfrm>
        </p:grpSpPr>
        <p:sp>
          <p:nvSpPr>
            <p:cNvPr id="2805" name="Google Shape;2805;p89"/>
            <p:cNvSpPr/>
            <p:nvPr/>
          </p:nvSpPr>
          <p:spPr>
            <a:xfrm>
              <a:off x="4427340" y="3435225"/>
              <a:ext cx="399588" cy="399588"/>
            </a:xfrm>
            <a:custGeom>
              <a:rect b="b" l="l" r="r" t="t"/>
              <a:pathLst>
                <a:path extrusionOk="0" h="10296" w="10296">
                  <a:moveTo>
                    <a:pt x="5148" y="1"/>
                  </a:moveTo>
                  <a:cubicBezTo>
                    <a:pt x="3782" y="1"/>
                    <a:pt x="2473" y="543"/>
                    <a:pt x="1508" y="1508"/>
                  </a:cubicBezTo>
                  <a:cubicBezTo>
                    <a:pt x="543" y="2473"/>
                    <a:pt x="1" y="3783"/>
                    <a:pt x="1" y="5148"/>
                  </a:cubicBezTo>
                  <a:cubicBezTo>
                    <a:pt x="1" y="6514"/>
                    <a:pt x="543" y="7823"/>
                    <a:pt x="1508" y="8788"/>
                  </a:cubicBezTo>
                  <a:cubicBezTo>
                    <a:pt x="2473" y="9753"/>
                    <a:pt x="3782" y="10295"/>
                    <a:pt x="5148" y="10295"/>
                  </a:cubicBezTo>
                  <a:cubicBezTo>
                    <a:pt x="6513" y="10295"/>
                    <a:pt x="7822" y="9753"/>
                    <a:pt x="8787" y="8788"/>
                  </a:cubicBezTo>
                  <a:cubicBezTo>
                    <a:pt x="9753" y="7823"/>
                    <a:pt x="10295" y="6514"/>
                    <a:pt x="10295" y="5148"/>
                  </a:cubicBezTo>
                  <a:cubicBezTo>
                    <a:pt x="10295" y="3783"/>
                    <a:pt x="9753" y="2473"/>
                    <a:pt x="8787" y="1508"/>
                  </a:cubicBezTo>
                  <a:cubicBezTo>
                    <a:pt x="7822" y="543"/>
                    <a:pt x="6513" y="1"/>
                    <a:pt x="514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6" name="Google Shape;2806;p89"/>
            <p:cNvGrpSpPr/>
            <p:nvPr/>
          </p:nvGrpSpPr>
          <p:grpSpPr>
            <a:xfrm>
              <a:off x="4427363" y="3435225"/>
              <a:ext cx="399549" cy="399588"/>
              <a:chOff x="3560275" y="3435225"/>
              <a:chExt cx="399549" cy="399588"/>
            </a:xfrm>
          </p:grpSpPr>
          <p:sp>
            <p:nvSpPr>
              <p:cNvPr id="2807" name="Google Shape;2807;p89"/>
              <p:cNvSpPr/>
              <p:nvPr/>
            </p:nvSpPr>
            <p:spPr>
              <a:xfrm>
                <a:off x="3560275" y="3435225"/>
                <a:ext cx="399549" cy="399588"/>
              </a:xfrm>
              <a:custGeom>
                <a:rect b="b" l="l" r="r" t="t"/>
                <a:pathLst>
                  <a:path extrusionOk="0" h="10296" w="10295">
                    <a:moveTo>
                      <a:pt x="5148" y="1"/>
                    </a:moveTo>
                    <a:cubicBezTo>
                      <a:pt x="3782" y="1"/>
                      <a:pt x="2473" y="543"/>
                      <a:pt x="1508" y="1508"/>
                    </a:cubicBezTo>
                    <a:cubicBezTo>
                      <a:pt x="543" y="2473"/>
                      <a:pt x="1" y="3782"/>
                      <a:pt x="1" y="5148"/>
                    </a:cubicBezTo>
                    <a:cubicBezTo>
                      <a:pt x="1" y="6513"/>
                      <a:pt x="543" y="7822"/>
                      <a:pt x="1508" y="8788"/>
                    </a:cubicBezTo>
                    <a:cubicBezTo>
                      <a:pt x="2473" y="9753"/>
                      <a:pt x="3782" y="10295"/>
                      <a:pt x="5148" y="10295"/>
                    </a:cubicBezTo>
                    <a:cubicBezTo>
                      <a:pt x="6512" y="10295"/>
                      <a:pt x="7822" y="9753"/>
                      <a:pt x="8787" y="8788"/>
                    </a:cubicBezTo>
                    <a:cubicBezTo>
                      <a:pt x="9753" y="7822"/>
                      <a:pt x="10295" y="6513"/>
                      <a:pt x="10295" y="5148"/>
                    </a:cubicBezTo>
                    <a:cubicBezTo>
                      <a:pt x="10295" y="3782"/>
                      <a:pt x="9753" y="2473"/>
                      <a:pt x="8787" y="1508"/>
                    </a:cubicBezTo>
                    <a:cubicBezTo>
                      <a:pt x="7822" y="543"/>
                      <a:pt x="6512" y="1"/>
                      <a:pt x="51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9"/>
              <p:cNvSpPr/>
              <p:nvPr/>
            </p:nvSpPr>
            <p:spPr>
              <a:xfrm>
                <a:off x="3691099" y="3518935"/>
                <a:ext cx="121204" cy="232200"/>
              </a:xfrm>
              <a:custGeom>
                <a:rect b="b" l="l" r="r" t="t"/>
                <a:pathLst>
                  <a:path extrusionOk="0" h="5983" w="3123">
                    <a:moveTo>
                      <a:pt x="2378" y="0"/>
                    </a:moveTo>
                    <a:cubicBezTo>
                      <a:pt x="1325" y="0"/>
                      <a:pt x="825" y="628"/>
                      <a:pt x="825" y="1520"/>
                    </a:cubicBezTo>
                    <a:lnTo>
                      <a:pt x="825" y="2366"/>
                    </a:lnTo>
                    <a:lnTo>
                      <a:pt x="1" y="2366"/>
                    </a:lnTo>
                    <a:lnTo>
                      <a:pt x="1" y="3387"/>
                    </a:lnTo>
                    <a:lnTo>
                      <a:pt x="825" y="3387"/>
                    </a:lnTo>
                    <a:lnTo>
                      <a:pt x="825" y="5983"/>
                    </a:lnTo>
                    <a:lnTo>
                      <a:pt x="2063" y="5983"/>
                    </a:lnTo>
                    <a:lnTo>
                      <a:pt x="2063" y="3387"/>
                    </a:lnTo>
                    <a:lnTo>
                      <a:pt x="2887" y="3387"/>
                    </a:lnTo>
                    <a:lnTo>
                      <a:pt x="3122" y="2366"/>
                    </a:lnTo>
                    <a:lnTo>
                      <a:pt x="2063" y="2366"/>
                    </a:lnTo>
                    <a:lnTo>
                      <a:pt x="2063" y="1669"/>
                    </a:lnTo>
                    <a:cubicBezTo>
                      <a:pt x="2063" y="1384"/>
                      <a:pt x="2219" y="1076"/>
                      <a:pt x="2629" y="1076"/>
                    </a:cubicBezTo>
                    <a:lnTo>
                      <a:pt x="3123" y="1076"/>
                    </a:lnTo>
                    <a:lnTo>
                      <a:pt x="3123" y="1"/>
                    </a:lnTo>
                    <a:lnTo>
                      <a:pt x="23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09" name="Google Shape;2809;p89"/>
          <p:cNvGrpSpPr/>
          <p:nvPr/>
        </p:nvGrpSpPr>
        <p:grpSpPr>
          <a:xfrm>
            <a:off x="4079215" y="3434186"/>
            <a:ext cx="400216" cy="378966"/>
            <a:chOff x="4806826" y="3461725"/>
            <a:chExt cx="417501" cy="395332"/>
          </a:xfrm>
        </p:grpSpPr>
        <p:sp>
          <p:nvSpPr>
            <p:cNvPr id="2810" name="Google Shape;2810;p89"/>
            <p:cNvSpPr/>
            <p:nvPr/>
          </p:nvSpPr>
          <p:spPr>
            <a:xfrm>
              <a:off x="4806826" y="3461725"/>
              <a:ext cx="417501" cy="395332"/>
            </a:xfrm>
            <a:custGeom>
              <a:rect b="b" l="l" r="r" t="t"/>
              <a:pathLst>
                <a:path extrusionOk="0" h="10914" w="11526">
                  <a:moveTo>
                    <a:pt x="1047" y="0"/>
                  </a:moveTo>
                  <a:cubicBezTo>
                    <a:pt x="472" y="0"/>
                    <a:pt x="1" y="471"/>
                    <a:pt x="1" y="1046"/>
                  </a:cubicBezTo>
                  <a:lnTo>
                    <a:pt x="1" y="7864"/>
                  </a:lnTo>
                  <a:cubicBezTo>
                    <a:pt x="1" y="8440"/>
                    <a:pt x="472" y="8910"/>
                    <a:pt x="1047" y="8910"/>
                  </a:cubicBezTo>
                  <a:lnTo>
                    <a:pt x="3766" y="8910"/>
                  </a:lnTo>
                  <a:cubicBezTo>
                    <a:pt x="3814" y="9055"/>
                    <a:pt x="3894" y="9209"/>
                    <a:pt x="4008" y="9368"/>
                  </a:cubicBezTo>
                  <a:lnTo>
                    <a:pt x="4659" y="10278"/>
                  </a:lnTo>
                  <a:cubicBezTo>
                    <a:pt x="4963" y="10702"/>
                    <a:pt x="5363" y="10914"/>
                    <a:pt x="5763" y="10914"/>
                  </a:cubicBezTo>
                  <a:cubicBezTo>
                    <a:pt x="6163" y="10914"/>
                    <a:pt x="6563" y="10702"/>
                    <a:pt x="6866" y="10278"/>
                  </a:cubicBezTo>
                  <a:lnTo>
                    <a:pt x="7518" y="9368"/>
                  </a:lnTo>
                  <a:cubicBezTo>
                    <a:pt x="7632" y="9209"/>
                    <a:pt x="7712" y="9055"/>
                    <a:pt x="7760" y="8910"/>
                  </a:cubicBezTo>
                  <a:lnTo>
                    <a:pt x="10479" y="8910"/>
                  </a:lnTo>
                  <a:cubicBezTo>
                    <a:pt x="11054" y="8910"/>
                    <a:pt x="11525" y="8440"/>
                    <a:pt x="11525" y="7864"/>
                  </a:cubicBezTo>
                  <a:lnTo>
                    <a:pt x="11525" y="1046"/>
                  </a:lnTo>
                  <a:cubicBezTo>
                    <a:pt x="11525" y="471"/>
                    <a:pt x="11055" y="0"/>
                    <a:pt x="1047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1" name="Google Shape;2811;p89"/>
            <p:cNvGrpSpPr/>
            <p:nvPr/>
          </p:nvGrpSpPr>
          <p:grpSpPr>
            <a:xfrm>
              <a:off x="4806838" y="3461725"/>
              <a:ext cx="417464" cy="395332"/>
              <a:chOff x="4229450" y="3461725"/>
              <a:chExt cx="417464" cy="395332"/>
            </a:xfrm>
          </p:grpSpPr>
          <p:sp>
            <p:nvSpPr>
              <p:cNvPr id="2812" name="Google Shape;2812;p89"/>
              <p:cNvSpPr/>
              <p:nvPr/>
            </p:nvSpPr>
            <p:spPr>
              <a:xfrm>
                <a:off x="4229450" y="3461725"/>
                <a:ext cx="417464" cy="395332"/>
              </a:xfrm>
              <a:custGeom>
                <a:rect b="b" l="l" r="r" t="t"/>
                <a:pathLst>
                  <a:path extrusionOk="0" h="10914" w="11525">
                    <a:moveTo>
                      <a:pt x="1046" y="0"/>
                    </a:moveTo>
                    <a:cubicBezTo>
                      <a:pt x="471" y="0"/>
                      <a:pt x="0" y="471"/>
                      <a:pt x="0" y="1046"/>
                    </a:cubicBezTo>
                    <a:lnTo>
                      <a:pt x="0" y="7864"/>
                    </a:lnTo>
                    <a:cubicBezTo>
                      <a:pt x="0" y="8440"/>
                      <a:pt x="471" y="8910"/>
                      <a:pt x="1046" y="8910"/>
                    </a:cubicBezTo>
                    <a:lnTo>
                      <a:pt x="3766" y="8910"/>
                    </a:lnTo>
                    <a:cubicBezTo>
                      <a:pt x="3814" y="9055"/>
                      <a:pt x="3894" y="9209"/>
                      <a:pt x="4008" y="9368"/>
                    </a:cubicBezTo>
                    <a:lnTo>
                      <a:pt x="4660" y="10278"/>
                    </a:lnTo>
                    <a:cubicBezTo>
                      <a:pt x="4963" y="10702"/>
                      <a:pt x="5363" y="10914"/>
                      <a:pt x="5763" y="10914"/>
                    </a:cubicBezTo>
                    <a:cubicBezTo>
                      <a:pt x="6163" y="10914"/>
                      <a:pt x="6563" y="10702"/>
                      <a:pt x="6866" y="10278"/>
                    </a:cubicBezTo>
                    <a:lnTo>
                      <a:pt x="7518" y="9368"/>
                    </a:lnTo>
                    <a:cubicBezTo>
                      <a:pt x="7632" y="9209"/>
                      <a:pt x="7711" y="9055"/>
                      <a:pt x="7760" y="8910"/>
                    </a:cubicBezTo>
                    <a:lnTo>
                      <a:pt x="10479" y="8910"/>
                    </a:lnTo>
                    <a:cubicBezTo>
                      <a:pt x="11055" y="8910"/>
                      <a:pt x="11525" y="8440"/>
                      <a:pt x="11525" y="7864"/>
                    </a:cubicBezTo>
                    <a:lnTo>
                      <a:pt x="11525" y="1046"/>
                    </a:lnTo>
                    <a:cubicBezTo>
                      <a:pt x="11525" y="471"/>
                      <a:pt x="11055" y="0"/>
                      <a:pt x="104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9"/>
              <p:cNvSpPr/>
              <p:nvPr/>
            </p:nvSpPr>
            <p:spPr>
              <a:xfrm>
                <a:off x="4347533" y="3562928"/>
                <a:ext cx="178287" cy="144093"/>
              </a:xfrm>
              <a:custGeom>
                <a:rect b="b" l="l" r="r" t="t"/>
                <a:pathLst>
                  <a:path extrusionOk="0" h="3978" w="4922">
                    <a:moveTo>
                      <a:pt x="1167" y="1"/>
                    </a:moveTo>
                    <a:cubicBezTo>
                      <a:pt x="1033" y="1"/>
                      <a:pt x="902" y="26"/>
                      <a:pt x="778" y="78"/>
                    </a:cubicBezTo>
                    <a:cubicBezTo>
                      <a:pt x="196" y="323"/>
                      <a:pt x="0" y="1064"/>
                      <a:pt x="340" y="1872"/>
                    </a:cubicBezTo>
                    <a:cubicBezTo>
                      <a:pt x="392" y="1997"/>
                      <a:pt x="454" y="2114"/>
                      <a:pt x="524" y="2221"/>
                    </a:cubicBezTo>
                    <a:cubicBezTo>
                      <a:pt x="524" y="2221"/>
                      <a:pt x="1030" y="3184"/>
                      <a:pt x="2430" y="3977"/>
                    </a:cubicBezTo>
                    <a:cubicBezTo>
                      <a:pt x="3845" y="3214"/>
                      <a:pt x="4371" y="2263"/>
                      <a:pt x="4371" y="2263"/>
                    </a:cubicBezTo>
                    <a:cubicBezTo>
                      <a:pt x="4444" y="2157"/>
                      <a:pt x="4509" y="2042"/>
                      <a:pt x="4563" y="1918"/>
                    </a:cubicBezTo>
                    <a:cubicBezTo>
                      <a:pt x="4921" y="1117"/>
                      <a:pt x="4741" y="373"/>
                      <a:pt x="4164" y="115"/>
                    </a:cubicBezTo>
                    <a:cubicBezTo>
                      <a:pt x="4035" y="58"/>
                      <a:pt x="3896" y="29"/>
                      <a:pt x="3755" y="29"/>
                    </a:cubicBezTo>
                    <a:cubicBezTo>
                      <a:pt x="3267" y="29"/>
                      <a:pt x="2750" y="365"/>
                      <a:pt x="2474" y="986"/>
                    </a:cubicBezTo>
                    <a:cubicBezTo>
                      <a:pt x="2470" y="997"/>
                      <a:pt x="2466" y="1007"/>
                      <a:pt x="2461" y="1017"/>
                    </a:cubicBezTo>
                    <a:cubicBezTo>
                      <a:pt x="2457" y="1007"/>
                      <a:pt x="2453" y="997"/>
                      <a:pt x="2449" y="986"/>
                    </a:cubicBezTo>
                    <a:cubicBezTo>
                      <a:pt x="2182" y="349"/>
                      <a:pt x="1661" y="1"/>
                      <a:pt x="1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4" name="Google Shape;2814;p89"/>
          <p:cNvGrpSpPr/>
          <p:nvPr/>
        </p:nvGrpSpPr>
        <p:grpSpPr>
          <a:xfrm>
            <a:off x="4700350" y="3465053"/>
            <a:ext cx="618622" cy="260708"/>
            <a:chOff x="4868425" y="3493925"/>
            <a:chExt cx="645339" cy="271967"/>
          </a:xfrm>
        </p:grpSpPr>
        <p:sp>
          <p:nvSpPr>
            <p:cNvPr id="2815" name="Google Shape;2815;p89"/>
            <p:cNvSpPr/>
            <p:nvPr/>
          </p:nvSpPr>
          <p:spPr>
            <a:xfrm>
              <a:off x="4868425" y="3493951"/>
              <a:ext cx="645339" cy="271930"/>
            </a:xfrm>
            <a:custGeom>
              <a:rect b="b" l="l" r="r" t="t"/>
              <a:pathLst>
                <a:path extrusionOk="0" h="7345" w="17431">
                  <a:moveTo>
                    <a:pt x="704" y="0"/>
                  </a:moveTo>
                  <a:cubicBezTo>
                    <a:pt x="317" y="0"/>
                    <a:pt x="0" y="317"/>
                    <a:pt x="0" y="704"/>
                  </a:cubicBezTo>
                  <a:lnTo>
                    <a:pt x="0" y="5292"/>
                  </a:lnTo>
                  <a:cubicBezTo>
                    <a:pt x="0" y="5680"/>
                    <a:pt x="317" y="5996"/>
                    <a:pt x="704" y="5996"/>
                  </a:cubicBezTo>
                  <a:lnTo>
                    <a:pt x="2534" y="5996"/>
                  </a:lnTo>
                  <a:cubicBezTo>
                    <a:pt x="2566" y="6094"/>
                    <a:pt x="2621" y="6197"/>
                    <a:pt x="2698" y="6304"/>
                  </a:cubicBezTo>
                  <a:lnTo>
                    <a:pt x="3136" y="6917"/>
                  </a:lnTo>
                  <a:cubicBezTo>
                    <a:pt x="3340" y="7202"/>
                    <a:pt x="3609" y="7345"/>
                    <a:pt x="3879" y="7345"/>
                  </a:cubicBezTo>
                  <a:cubicBezTo>
                    <a:pt x="4148" y="7345"/>
                    <a:pt x="4417" y="7202"/>
                    <a:pt x="4621" y="6917"/>
                  </a:cubicBezTo>
                  <a:lnTo>
                    <a:pt x="5059" y="6304"/>
                  </a:lnTo>
                  <a:cubicBezTo>
                    <a:pt x="5136" y="6197"/>
                    <a:pt x="5190" y="6094"/>
                    <a:pt x="5223" y="5996"/>
                  </a:cubicBezTo>
                  <a:lnTo>
                    <a:pt x="16726" y="5996"/>
                  </a:lnTo>
                  <a:cubicBezTo>
                    <a:pt x="17114" y="5996"/>
                    <a:pt x="17431" y="5680"/>
                    <a:pt x="17431" y="5292"/>
                  </a:cubicBezTo>
                  <a:lnTo>
                    <a:pt x="17431" y="704"/>
                  </a:lnTo>
                  <a:cubicBezTo>
                    <a:pt x="17431" y="317"/>
                    <a:pt x="17114" y="0"/>
                    <a:pt x="16726" y="0"/>
                  </a:cubicBezTo>
                  <a:close/>
                </a:path>
              </a:pathLst>
            </a:custGeom>
            <a:solidFill>
              <a:schemeClr val="lt1"/>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6" name="Google Shape;2816;p89"/>
            <p:cNvGrpSpPr/>
            <p:nvPr/>
          </p:nvGrpSpPr>
          <p:grpSpPr>
            <a:xfrm>
              <a:off x="4868425" y="3493925"/>
              <a:ext cx="645302" cy="271967"/>
              <a:chOff x="4868425" y="3493925"/>
              <a:chExt cx="645302" cy="271967"/>
            </a:xfrm>
          </p:grpSpPr>
          <p:sp>
            <p:nvSpPr>
              <p:cNvPr id="2817" name="Google Shape;2817;p89"/>
              <p:cNvSpPr/>
              <p:nvPr/>
            </p:nvSpPr>
            <p:spPr>
              <a:xfrm>
                <a:off x="4868425" y="3493925"/>
                <a:ext cx="645302" cy="271967"/>
              </a:xfrm>
              <a:custGeom>
                <a:rect b="b" l="l" r="r" t="t"/>
                <a:pathLst>
                  <a:path extrusionOk="0" h="7346" w="17430">
                    <a:moveTo>
                      <a:pt x="704" y="1"/>
                    </a:moveTo>
                    <a:cubicBezTo>
                      <a:pt x="317" y="1"/>
                      <a:pt x="0" y="318"/>
                      <a:pt x="0" y="704"/>
                    </a:cubicBezTo>
                    <a:lnTo>
                      <a:pt x="0" y="5293"/>
                    </a:lnTo>
                    <a:cubicBezTo>
                      <a:pt x="0" y="5681"/>
                      <a:pt x="317" y="5997"/>
                      <a:pt x="704" y="5997"/>
                    </a:cubicBezTo>
                    <a:lnTo>
                      <a:pt x="2534" y="5997"/>
                    </a:lnTo>
                    <a:cubicBezTo>
                      <a:pt x="2566" y="6094"/>
                      <a:pt x="2621" y="6198"/>
                      <a:pt x="2697" y="6305"/>
                    </a:cubicBezTo>
                    <a:lnTo>
                      <a:pt x="3136" y="6918"/>
                    </a:lnTo>
                    <a:cubicBezTo>
                      <a:pt x="3340" y="7203"/>
                      <a:pt x="3609" y="7345"/>
                      <a:pt x="3879" y="7345"/>
                    </a:cubicBezTo>
                    <a:cubicBezTo>
                      <a:pt x="4148" y="7345"/>
                      <a:pt x="4417" y="7203"/>
                      <a:pt x="4621" y="6918"/>
                    </a:cubicBezTo>
                    <a:lnTo>
                      <a:pt x="5059" y="6305"/>
                    </a:lnTo>
                    <a:cubicBezTo>
                      <a:pt x="5136" y="6198"/>
                      <a:pt x="5190" y="6094"/>
                      <a:pt x="5222" y="5997"/>
                    </a:cubicBezTo>
                    <a:lnTo>
                      <a:pt x="16726" y="5997"/>
                    </a:lnTo>
                    <a:cubicBezTo>
                      <a:pt x="17114" y="5997"/>
                      <a:pt x="17430" y="5681"/>
                      <a:pt x="17430" y="5293"/>
                    </a:cubicBezTo>
                    <a:lnTo>
                      <a:pt x="17430" y="704"/>
                    </a:lnTo>
                    <a:cubicBezTo>
                      <a:pt x="17430" y="318"/>
                      <a:pt x="17114" y="1"/>
                      <a:pt x="167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9"/>
              <p:cNvSpPr/>
              <p:nvPr/>
            </p:nvSpPr>
            <p:spPr>
              <a:xfrm>
                <a:off x="4923701" y="3557605"/>
                <a:ext cx="80672" cy="76711"/>
              </a:xfrm>
              <a:custGeom>
                <a:rect b="b" l="l" r="r" t="t"/>
                <a:pathLst>
                  <a:path extrusionOk="0" h="2072" w="2179">
                    <a:moveTo>
                      <a:pt x="1090" y="0"/>
                    </a:moveTo>
                    <a:lnTo>
                      <a:pt x="753" y="682"/>
                    </a:lnTo>
                    <a:lnTo>
                      <a:pt x="1" y="791"/>
                    </a:lnTo>
                    <a:lnTo>
                      <a:pt x="545" y="1322"/>
                    </a:lnTo>
                    <a:lnTo>
                      <a:pt x="416" y="2072"/>
                    </a:lnTo>
                    <a:lnTo>
                      <a:pt x="1090" y="1718"/>
                    </a:lnTo>
                    <a:lnTo>
                      <a:pt x="1762" y="2072"/>
                    </a:lnTo>
                    <a:lnTo>
                      <a:pt x="1762" y="2072"/>
                    </a:lnTo>
                    <a:lnTo>
                      <a:pt x="1634" y="1322"/>
                    </a:lnTo>
                    <a:lnTo>
                      <a:pt x="2179" y="791"/>
                    </a:lnTo>
                    <a:lnTo>
                      <a:pt x="1426" y="682"/>
                    </a:lnTo>
                    <a:lnTo>
                      <a:pt x="10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9"/>
              <p:cNvSpPr/>
              <p:nvPr/>
            </p:nvSpPr>
            <p:spPr>
              <a:xfrm>
                <a:off x="5040471" y="3557605"/>
                <a:ext cx="80672" cy="76711"/>
              </a:xfrm>
              <a:custGeom>
                <a:rect b="b" l="l" r="r" t="t"/>
                <a:pathLst>
                  <a:path extrusionOk="0" h="2072" w="2179">
                    <a:moveTo>
                      <a:pt x="1090" y="0"/>
                    </a:moveTo>
                    <a:lnTo>
                      <a:pt x="754" y="682"/>
                    </a:lnTo>
                    <a:lnTo>
                      <a:pt x="1" y="791"/>
                    </a:lnTo>
                    <a:lnTo>
                      <a:pt x="546" y="1322"/>
                    </a:lnTo>
                    <a:lnTo>
                      <a:pt x="417" y="2072"/>
                    </a:lnTo>
                    <a:lnTo>
                      <a:pt x="1090" y="1718"/>
                    </a:lnTo>
                    <a:lnTo>
                      <a:pt x="1763" y="2072"/>
                    </a:lnTo>
                    <a:lnTo>
                      <a:pt x="1635" y="1322"/>
                    </a:lnTo>
                    <a:lnTo>
                      <a:pt x="2179" y="791"/>
                    </a:lnTo>
                    <a:lnTo>
                      <a:pt x="1427" y="682"/>
                    </a:lnTo>
                    <a:lnTo>
                      <a:pt x="10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9"/>
              <p:cNvSpPr/>
              <p:nvPr/>
            </p:nvSpPr>
            <p:spPr>
              <a:xfrm>
                <a:off x="5157279" y="3557605"/>
                <a:ext cx="80709" cy="76711"/>
              </a:xfrm>
              <a:custGeom>
                <a:rect b="b" l="l" r="r" t="t"/>
                <a:pathLst>
                  <a:path extrusionOk="0" h="2072" w="2180">
                    <a:moveTo>
                      <a:pt x="1090" y="0"/>
                    </a:moveTo>
                    <a:lnTo>
                      <a:pt x="753" y="682"/>
                    </a:lnTo>
                    <a:lnTo>
                      <a:pt x="1" y="791"/>
                    </a:lnTo>
                    <a:lnTo>
                      <a:pt x="545" y="1322"/>
                    </a:lnTo>
                    <a:lnTo>
                      <a:pt x="416" y="2072"/>
                    </a:lnTo>
                    <a:lnTo>
                      <a:pt x="416" y="2072"/>
                    </a:lnTo>
                    <a:lnTo>
                      <a:pt x="1090" y="1718"/>
                    </a:lnTo>
                    <a:lnTo>
                      <a:pt x="1763" y="2072"/>
                    </a:lnTo>
                    <a:lnTo>
                      <a:pt x="1634" y="1322"/>
                    </a:lnTo>
                    <a:lnTo>
                      <a:pt x="2179" y="791"/>
                    </a:lnTo>
                    <a:lnTo>
                      <a:pt x="1426" y="682"/>
                    </a:lnTo>
                    <a:lnTo>
                      <a:pt x="109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9"/>
              <p:cNvSpPr/>
              <p:nvPr/>
            </p:nvSpPr>
            <p:spPr>
              <a:xfrm>
                <a:off x="5274087" y="3557605"/>
                <a:ext cx="80672" cy="76711"/>
              </a:xfrm>
              <a:custGeom>
                <a:rect b="b" l="l" r="r" t="t"/>
                <a:pathLst>
                  <a:path extrusionOk="0" h="2072" w="2179">
                    <a:moveTo>
                      <a:pt x="1089" y="0"/>
                    </a:moveTo>
                    <a:lnTo>
                      <a:pt x="753" y="682"/>
                    </a:lnTo>
                    <a:lnTo>
                      <a:pt x="0" y="791"/>
                    </a:lnTo>
                    <a:lnTo>
                      <a:pt x="544" y="1322"/>
                    </a:lnTo>
                    <a:lnTo>
                      <a:pt x="416" y="2072"/>
                    </a:lnTo>
                    <a:lnTo>
                      <a:pt x="1089" y="1718"/>
                    </a:lnTo>
                    <a:lnTo>
                      <a:pt x="1762" y="2072"/>
                    </a:lnTo>
                    <a:lnTo>
                      <a:pt x="1633" y="1322"/>
                    </a:lnTo>
                    <a:lnTo>
                      <a:pt x="2178" y="791"/>
                    </a:lnTo>
                    <a:lnTo>
                      <a:pt x="1425" y="682"/>
                    </a:lnTo>
                    <a:lnTo>
                      <a:pt x="10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9"/>
              <p:cNvSpPr/>
              <p:nvPr/>
            </p:nvSpPr>
            <p:spPr>
              <a:xfrm>
                <a:off x="5390858" y="3557605"/>
                <a:ext cx="80672" cy="76711"/>
              </a:xfrm>
              <a:custGeom>
                <a:rect b="b" l="l" r="r" t="t"/>
                <a:pathLst>
                  <a:path extrusionOk="0" h="2072" w="2179">
                    <a:moveTo>
                      <a:pt x="1089" y="0"/>
                    </a:moveTo>
                    <a:lnTo>
                      <a:pt x="753" y="682"/>
                    </a:lnTo>
                    <a:lnTo>
                      <a:pt x="0" y="791"/>
                    </a:lnTo>
                    <a:lnTo>
                      <a:pt x="545" y="1322"/>
                    </a:lnTo>
                    <a:lnTo>
                      <a:pt x="417" y="2072"/>
                    </a:lnTo>
                    <a:lnTo>
                      <a:pt x="1089" y="1718"/>
                    </a:lnTo>
                    <a:lnTo>
                      <a:pt x="1763" y="2072"/>
                    </a:lnTo>
                    <a:lnTo>
                      <a:pt x="1634" y="1322"/>
                    </a:lnTo>
                    <a:lnTo>
                      <a:pt x="2178" y="791"/>
                    </a:lnTo>
                    <a:lnTo>
                      <a:pt x="1426" y="682"/>
                    </a:lnTo>
                    <a:lnTo>
                      <a:pt x="10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23" name="Google Shape;2823;p89"/>
          <p:cNvGrpSpPr/>
          <p:nvPr/>
        </p:nvGrpSpPr>
        <p:grpSpPr>
          <a:xfrm>
            <a:off x="5539877" y="3389683"/>
            <a:ext cx="531154" cy="481765"/>
            <a:chOff x="6497850" y="3415300"/>
            <a:chExt cx="554093" cy="502571"/>
          </a:xfrm>
        </p:grpSpPr>
        <p:sp>
          <p:nvSpPr>
            <p:cNvPr id="2824" name="Google Shape;2824;p89"/>
            <p:cNvSpPr/>
            <p:nvPr/>
          </p:nvSpPr>
          <p:spPr>
            <a:xfrm>
              <a:off x="6500011" y="3415300"/>
              <a:ext cx="549790" cy="502570"/>
            </a:xfrm>
            <a:custGeom>
              <a:rect b="b" l="l" r="r" t="t"/>
              <a:pathLst>
                <a:path extrusionOk="0" h="14134" w="15462">
                  <a:moveTo>
                    <a:pt x="470" y="1"/>
                  </a:moveTo>
                  <a:cubicBezTo>
                    <a:pt x="352" y="1"/>
                    <a:pt x="262" y="38"/>
                    <a:pt x="212" y="127"/>
                  </a:cubicBezTo>
                  <a:cubicBezTo>
                    <a:pt x="28" y="452"/>
                    <a:pt x="718" y="1128"/>
                    <a:pt x="1370" y="1666"/>
                  </a:cubicBezTo>
                  <a:lnTo>
                    <a:pt x="1370" y="3111"/>
                  </a:lnTo>
                  <a:cubicBezTo>
                    <a:pt x="816" y="3148"/>
                    <a:pt x="208" y="3261"/>
                    <a:pt x="136" y="3570"/>
                  </a:cubicBezTo>
                  <a:cubicBezTo>
                    <a:pt x="0" y="4152"/>
                    <a:pt x="621" y="4354"/>
                    <a:pt x="621" y="4354"/>
                  </a:cubicBezTo>
                  <a:cubicBezTo>
                    <a:pt x="621" y="4354"/>
                    <a:pt x="211" y="4566"/>
                    <a:pt x="143" y="4909"/>
                  </a:cubicBezTo>
                  <a:cubicBezTo>
                    <a:pt x="75" y="5253"/>
                    <a:pt x="517" y="5566"/>
                    <a:pt x="517" y="5566"/>
                  </a:cubicBezTo>
                  <a:cubicBezTo>
                    <a:pt x="517" y="5566"/>
                    <a:pt x="225" y="5684"/>
                    <a:pt x="284" y="6179"/>
                  </a:cubicBezTo>
                  <a:cubicBezTo>
                    <a:pt x="314" y="6431"/>
                    <a:pt x="852" y="6729"/>
                    <a:pt x="1371" y="6961"/>
                  </a:cubicBezTo>
                  <a:lnTo>
                    <a:pt x="1371" y="8232"/>
                  </a:lnTo>
                  <a:cubicBezTo>
                    <a:pt x="1371" y="8444"/>
                    <a:pt x="1543" y="8615"/>
                    <a:pt x="1755" y="8615"/>
                  </a:cubicBezTo>
                  <a:lnTo>
                    <a:pt x="5127" y="8615"/>
                  </a:lnTo>
                  <a:cubicBezTo>
                    <a:pt x="5760" y="8771"/>
                    <a:pt x="6209" y="8815"/>
                    <a:pt x="6209" y="8815"/>
                  </a:cubicBezTo>
                  <a:cubicBezTo>
                    <a:pt x="8797" y="11429"/>
                    <a:pt x="12645" y="14134"/>
                    <a:pt x="12645" y="14134"/>
                  </a:cubicBezTo>
                  <a:lnTo>
                    <a:pt x="15461" y="11415"/>
                  </a:lnTo>
                  <a:cubicBezTo>
                    <a:pt x="15461" y="11415"/>
                    <a:pt x="12260" y="9156"/>
                    <a:pt x="10646" y="8062"/>
                  </a:cubicBezTo>
                  <a:cubicBezTo>
                    <a:pt x="9034" y="6967"/>
                    <a:pt x="7661" y="6304"/>
                    <a:pt x="7271" y="4608"/>
                  </a:cubicBezTo>
                  <a:cubicBezTo>
                    <a:pt x="7112" y="3913"/>
                    <a:pt x="6621" y="3334"/>
                    <a:pt x="6039" y="2869"/>
                  </a:cubicBezTo>
                  <a:lnTo>
                    <a:pt x="6039" y="477"/>
                  </a:lnTo>
                  <a:cubicBezTo>
                    <a:pt x="6039" y="265"/>
                    <a:pt x="5867" y="92"/>
                    <a:pt x="5655" y="92"/>
                  </a:cubicBezTo>
                  <a:lnTo>
                    <a:pt x="1755" y="92"/>
                  </a:lnTo>
                  <a:cubicBezTo>
                    <a:pt x="1588" y="92"/>
                    <a:pt x="1447" y="198"/>
                    <a:pt x="1394" y="346"/>
                  </a:cubicBezTo>
                  <a:cubicBezTo>
                    <a:pt x="1048" y="151"/>
                    <a:pt x="705" y="1"/>
                    <a:pt x="470"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5" name="Google Shape;2825;p89"/>
            <p:cNvGrpSpPr/>
            <p:nvPr/>
          </p:nvGrpSpPr>
          <p:grpSpPr>
            <a:xfrm>
              <a:off x="6497850" y="3415300"/>
              <a:ext cx="554093" cy="502571"/>
              <a:chOff x="5744225" y="3415300"/>
              <a:chExt cx="554093" cy="502571"/>
            </a:xfrm>
          </p:grpSpPr>
          <p:sp>
            <p:nvSpPr>
              <p:cNvPr id="2826" name="Google Shape;2826;p89"/>
              <p:cNvSpPr/>
              <p:nvPr/>
            </p:nvSpPr>
            <p:spPr>
              <a:xfrm>
                <a:off x="5801758" y="3468282"/>
                <a:ext cx="496560" cy="449589"/>
              </a:xfrm>
              <a:custGeom>
                <a:rect b="b" l="l" r="r" t="t"/>
                <a:pathLst>
                  <a:path extrusionOk="0" h="12644" w="13965">
                    <a:moveTo>
                      <a:pt x="1895" y="1"/>
                    </a:moveTo>
                    <a:lnTo>
                      <a:pt x="1" y="4893"/>
                    </a:lnTo>
                    <a:cubicBezTo>
                      <a:pt x="1257" y="6981"/>
                      <a:pt x="4712" y="7325"/>
                      <a:pt x="4712" y="7325"/>
                    </a:cubicBezTo>
                    <a:cubicBezTo>
                      <a:pt x="7300" y="9939"/>
                      <a:pt x="11149" y="12644"/>
                      <a:pt x="11149" y="12644"/>
                    </a:cubicBezTo>
                    <a:lnTo>
                      <a:pt x="13964" y="9925"/>
                    </a:lnTo>
                    <a:cubicBezTo>
                      <a:pt x="13964" y="9925"/>
                      <a:pt x="10763" y="7666"/>
                      <a:pt x="9149" y="6572"/>
                    </a:cubicBezTo>
                    <a:cubicBezTo>
                      <a:pt x="7536" y="5478"/>
                      <a:pt x="6164" y="4814"/>
                      <a:pt x="5774" y="3118"/>
                    </a:cubicBezTo>
                    <a:cubicBezTo>
                      <a:pt x="5299" y="1052"/>
                      <a:pt x="1895" y="1"/>
                      <a:pt x="1895"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9"/>
              <p:cNvSpPr/>
              <p:nvPr/>
            </p:nvSpPr>
            <p:spPr>
              <a:xfrm>
                <a:off x="5744225" y="3415300"/>
                <a:ext cx="98957" cy="87045"/>
              </a:xfrm>
              <a:custGeom>
                <a:rect b="b" l="l" r="r" t="t"/>
                <a:pathLst>
                  <a:path extrusionOk="0" h="2448" w="2783">
                    <a:moveTo>
                      <a:pt x="591" y="1"/>
                    </a:moveTo>
                    <a:cubicBezTo>
                      <a:pt x="473" y="1"/>
                      <a:pt x="383" y="38"/>
                      <a:pt x="333" y="127"/>
                    </a:cubicBezTo>
                    <a:cubicBezTo>
                      <a:pt x="1" y="714"/>
                      <a:pt x="2523" y="2447"/>
                      <a:pt x="2523" y="2447"/>
                    </a:cubicBezTo>
                    <a:lnTo>
                      <a:pt x="2783" y="1201"/>
                    </a:lnTo>
                    <a:cubicBezTo>
                      <a:pt x="2783" y="1201"/>
                      <a:pt x="1254" y="1"/>
                      <a:pt x="591"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9"/>
              <p:cNvSpPr/>
              <p:nvPr/>
            </p:nvSpPr>
            <p:spPr>
              <a:xfrm>
                <a:off x="5748528" y="3525319"/>
                <a:ext cx="83631" cy="151155"/>
              </a:xfrm>
              <a:custGeom>
                <a:rect b="b" l="l" r="r" t="t"/>
                <a:pathLst>
                  <a:path extrusionOk="0" h="4251" w="2352">
                    <a:moveTo>
                      <a:pt x="1897" y="1"/>
                    </a:moveTo>
                    <a:cubicBezTo>
                      <a:pt x="1295" y="1"/>
                      <a:pt x="233" y="60"/>
                      <a:pt x="136" y="476"/>
                    </a:cubicBezTo>
                    <a:cubicBezTo>
                      <a:pt x="0" y="1058"/>
                      <a:pt x="622" y="1260"/>
                      <a:pt x="622" y="1260"/>
                    </a:cubicBezTo>
                    <a:cubicBezTo>
                      <a:pt x="622" y="1260"/>
                      <a:pt x="211" y="1472"/>
                      <a:pt x="143" y="1815"/>
                    </a:cubicBezTo>
                    <a:cubicBezTo>
                      <a:pt x="75" y="2159"/>
                      <a:pt x="518" y="2472"/>
                      <a:pt x="518" y="2472"/>
                    </a:cubicBezTo>
                    <a:cubicBezTo>
                      <a:pt x="518" y="2472"/>
                      <a:pt x="225" y="2590"/>
                      <a:pt x="284" y="3085"/>
                    </a:cubicBezTo>
                    <a:cubicBezTo>
                      <a:pt x="343" y="3580"/>
                      <a:pt x="2351" y="4250"/>
                      <a:pt x="2351" y="4250"/>
                    </a:cubicBezTo>
                    <a:lnTo>
                      <a:pt x="2306" y="10"/>
                    </a:lnTo>
                    <a:cubicBezTo>
                      <a:pt x="2306" y="10"/>
                      <a:pt x="2139" y="1"/>
                      <a:pt x="1897"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9"/>
              <p:cNvSpPr/>
              <p:nvPr/>
            </p:nvSpPr>
            <p:spPr>
              <a:xfrm>
                <a:off x="5797278" y="3418536"/>
                <a:ext cx="166054" cy="303128"/>
              </a:xfrm>
              <a:custGeom>
                <a:rect b="b" l="l" r="r" t="t"/>
                <a:pathLst>
                  <a:path extrusionOk="0" h="8525" w="4670">
                    <a:moveTo>
                      <a:pt x="384" y="1"/>
                    </a:moveTo>
                    <a:cubicBezTo>
                      <a:pt x="172" y="1"/>
                      <a:pt x="0" y="173"/>
                      <a:pt x="0" y="386"/>
                    </a:cubicBezTo>
                    <a:lnTo>
                      <a:pt x="0" y="8141"/>
                    </a:lnTo>
                    <a:cubicBezTo>
                      <a:pt x="0" y="8353"/>
                      <a:pt x="172" y="8524"/>
                      <a:pt x="384" y="8524"/>
                    </a:cubicBezTo>
                    <a:lnTo>
                      <a:pt x="4284" y="8524"/>
                    </a:lnTo>
                    <a:cubicBezTo>
                      <a:pt x="4496" y="8524"/>
                      <a:pt x="4669" y="8353"/>
                      <a:pt x="4669" y="8141"/>
                    </a:cubicBezTo>
                    <a:lnTo>
                      <a:pt x="4669" y="386"/>
                    </a:lnTo>
                    <a:cubicBezTo>
                      <a:pt x="4668" y="173"/>
                      <a:pt x="4496" y="1"/>
                      <a:pt x="42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9"/>
              <p:cNvSpPr/>
              <p:nvPr/>
            </p:nvSpPr>
            <p:spPr>
              <a:xfrm>
                <a:off x="5807056" y="3428350"/>
                <a:ext cx="146461" cy="258076"/>
              </a:xfrm>
              <a:custGeom>
                <a:rect b="b" l="l" r="r" t="t"/>
                <a:pathLst>
                  <a:path extrusionOk="0" h="7258" w="4119">
                    <a:moveTo>
                      <a:pt x="109" y="1"/>
                    </a:moveTo>
                    <a:cubicBezTo>
                      <a:pt x="49" y="1"/>
                      <a:pt x="1" y="49"/>
                      <a:pt x="1" y="110"/>
                    </a:cubicBezTo>
                    <a:lnTo>
                      <a:pt x="1" y="7148"/>
                    </a:lnTo>
                    <a:cubicBezTo>
                      <a:pt x="1" y="7208"/>
                      <a:pt x="49" y="7257"/>
                      <a:pt x="109" y="7257"/>
                    </a:cubicBezTo>
                    <a:lnTo>
                      <a:pt x="4009" y="7257"/>
                    </a:lnTo>
                    <a:cubicBezTo>
                      <a:pt x="4070" y="7257"/>
                      <a:pt x="4118" y="7208"/>
                      <a:pt x="4118" y="7148"/>
                    </a:cubicBezTo>
                    <a:lnTo>
                      <a:pt x="4118" y="110"/>
                    </a:lnTo>
                    <a:cubicBezTo>
                      <a:pt x="4118" y="49"/>
                      <a:pt x="4069" y="1"/>
                      <a:pt x="4009" y="1"/>
                    </a:cubicBezTo>
                    <a:lnTo>
                      <a:pt x="3122" y="1"/>
                    </a:lnTo>
                    <a:cubicBezTo>
                      <a:pt x="3009" y="1"/>
                      <a:pt x="2909" y="72"/>
                      <a:pt x="2870" y="177"/>
                    </a:cubicBezTo>
                    <a:cubicBezTo>
                      <a:pt x="2832" y="283"/>
                      <a:pt x="2731" y="353"/>
                      <a:pt x="2619" y="353"/>
                    </a:cubicBezTo>
                    <a:lnTo>
                      <a:pt x="1499" y="353"/>
                    </a:lnTo>
                    <a:cubicBezTo>
                      <a:pt x="1387" y="353"/>
                      <a:pt x="1286" y="283"/>
                      <a:pt x="1248" y="177"/>
                    </a:cubicBezTo>
                    <a:cubicBezTo>
                      <a:pt x="1210" y="72"/>
                      <a:pt x="1109" y="1"/>
                      <a:pt x="9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9"/>
              <p:cNvSpPr/>
              <p:nvPr/>
            </p:nvSpPr>
            <p:spPr>
              <a:xfrm>
                <a:off x="5875754" y="3425648"/>
                <a:ext cx="9067" cy="9067"/>
              </a:xfrm>
              <a:custGeom>
                <a:rect b="b" l="l" r="r" t="t"/>
                <a:pathLst>
                  <a:path extrusionOk="0" h="255" w="255">
                    <a:moveTo>
                      <a:pt x="128" y="0"/>
                    </a:moveTo>
                    <a:cubicBezTo>
                      <a:pt x="57" y="0"/>
                      <a:pt x="0" y="57"/>
                      <a:pt x="0" y="128"/>
                    </a:cubicBezTo>
                    <a:cubicBezTo>
                      <a:pt x="0" y="198"/>
                      <a:pt x="57" y="254"/>
                      <a:pt x="128" y="254"/>
                    </a:cubicBezTo>
                    <a:cubicBezTo>
                      <a:pt x="198" y="254"/>
                      <a:pt x="254" y="198"/>
                      <a:pt x="254" y="128"/>
                    </a:cubicBezTo>
                    <a:cubicBezTo>
                      <a:pt x="254" y="57"/>
                      <a:pt x="198" y="0"/>
                      <a:pt x="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9"/>
              <p:cNvSpPr/>
              <p:nvPr/>
            </p:nvSpPr>
            <p:spPr>
              <a:xfrm>
                <a:off x="5893213" y="3427461"/>
                <a:ext cx="5440" cy="5440"/>
              </a:xfrm>
              <a:custGeom>
                <a:rect b="b" l="l" r="r" t="t"/>
                <a:pathLst>
                  <a:path extrusionOk="0" h="153" w="153">
                    <a:moveTo>
                      <a:pt x="77" y="1"/>
                    </a:moveTo>
                    <a:cubicBezTo>
                      <a:pt x="35" y="1"/>
                      <a:pt x="1" y="35"/>
                      <a:pt x="1" y="77"/>
                    </a:cubicBezTo>
                    <a:cubicBezTo>
                      <a:pt x="1" y="118"/>
                      <a:pt x="35" y="152"/>
                      <a:pt x="77" y="152"/>
                    </a:cubicBezTo>
                    <a:cubicBezTo>
                      <a:pt x="119" y="152"/>
                      <a:pt x="153" y="118"/>
                      <a:pt x="153" y="77"/>
                    </a:cubicBezTo>
                    <a:cubicBezTo>
                      <a:pt x="153" y="35"/>
                      <a:pt x="119" y="1"/>
                      <a:pt x="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9"/>
              <p:cNvSpPr/>
              <p:nvPr/>
            </p:nvSpPr>
            <p:spPr>
              <a:xfrm>
                <a:off x="5861922" y="3427461"/>
                <a:ext cx="5405" cy="5440"/>
              </a:xfrm>
              <a:custGeom>
                <a:rect b="b" l="l" r="r" t="t"/>
                <a:pathLst>
                  <a:path extrusionOk="0" h="153" w="152">
                    <a:moveTo>
                      <a:pt x="75" y="1"/>
                    </a:moveTo>
                    <a:cubicBezTo>
                      <a:pt x="33" y="1"/>
                      <a:pt x="0" y="35"/>
                      <a:pt x="0" y="77"/>
                    </a:cubicBezTo>
                    <a:cubicBezTo>
                      <a:pt x="0" y="118"/>
                      <a:pt x="33" y="152"/>
                      <a:pt x="75" y="152"/>
                    </a:cubicBezTo>
                    <a:cubicBezTo>
                      <a:pt x="118" y="152"/>
                      <a:pt x="152" y="118"/>
                      <a:pt x="152" y="77"/>
                    </a:cubicBezTo>
                    <a:cubicBezTo>
                      <a:pt x="152" y="35"/>
                      <a:pt x="118" y="1"/>
                      <a:pt x="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9"/>
              <p:cNvSpPr/>
              <p:nvPr/>
            </p:nvSpPr>
            <p:spPr>
              <a:xfrm>
                <a:off x="5807056" y="3476532"/>
                <a:ext cx="146461" cy="132807"/>
              </a:xfrm>
              <a:custGeom>
                <a:rect b="b" l="l" r="r" t="t"/>
                <a:pathLst>
                  <a:path extrusionOk="0" h="3735" w="4119">
                    <a:moveTo>
                      <a:pt x="1" y="0"/>
                    </a:moveTo>
                    <a:lnTo>
                      <a:pt x="1" y="3734"/>
                    </a:lnTo>
                    <a:lnTo>
                      <a:pt x="4118" y="3734"/>
                    </a:lnTo>
                    <a:lnTo>
                      <a:pt x="4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9"/>
              <p:cNvSpPr/>
              <p:nvPr/>
            </p:nvSpPr>
            <p:spPr>
              <a:xfrm>
                <a:off x="5807056" y="3621611"/>
                <a:ext cx="146461" cy="47469"/>
              </a:xfrm>
              <a:custGeom>
                <a:rect b="b" l="l" r="r" t="t"/>
                <a:pathLst>
                  <a:path extrusionOk="0" h="1335" w="4119">
                    <a:moveTo>
                      <a:pt x="1" y="1"/>
                    </a:moveTo>
                    <a:lnTo>
                      <a:pt x="1" y="1335"/>
                    </a:lnTo>
                    <a:lnTo>
                      <a:pt x="4118" y="1335"/>
                    </a:lnTo>
                    <a:lnTo>
                      <a:pt x="4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9"/>
              <p:cNvSpPr/>
              <p:nvPr/>
            </p:nvSpPr>
            <p:spPr>
              <a:xfrm>
                <a:off x="5855308" y="3695538"/>
                <a:ext cx="49923" cy="17352"/>
              </a:xfrm>
              <a:custGeom>
                <a:rect b="b" l="l" r="r" t="t"/>
                <a:pathLst>
                  <a:path extrusionOk="0" h="488" w="1404">
                    <a:moveTo>
                      <a:pt x="141" y="0"/>
                    </a:moveTo>
                    <a:cubicBezTo>
                      <a:pt x="63" y="0"/>
                      <a:pt x="0" y="63"/>
                      <a:pt x="0" y="141"/>
                    </a:cubicBezTo>
                    <a:lnTo>
                      <a:pt x="0" y="347"/>
                    </a:lnTo>
                    <a:cubicBezTo>
                      <a:pt x="0" y="425"/>
                      <a:pt x="63" y="488"/>
                      <a:pt x="141" y="488"/>
                    </a:cubicBezTo>
                    <a:lnTo>
                      <a:pt x="1263" y="488"/>
                    </a:lnTo>
                    <a:cubicBezTo>
                      <a:pt x="1341" y="488"/>
                      <a:pt x="1404" y="425"/>
                      <a:pt x="1404" y="347"/>
                    </a:cubicBezTo>
                    <a:lnTo>
                      <a:pt x="1404" y="141"/>
                    </a:lnTo>
                    <a:cubicBezTo>
                      <a:pt x="1404" y="63"/>
                      <a:pt x="1341" y="0"/>
                      <a:pt x="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9"/>
              <p:cNvSpPr/>
              <p:nvPr/>
            </p:nvSpPr>
            <p:spPr>
              <a:xfrm>
                <a:off x="5818790" y="3494454"/>
                <a:ext cx="122958" cy="85231"/>
              </a:xfrm>
              <a:custGeom>
                <a:rect b="b" l="l" r="r" t="t"/>
                <a:pathLst>
                  <a:path extrusionOk="0" h="2397" w="3458">
                    <a:moveTo>
                      <a:pt x="267" y="1"/>
                    </a:moveTo>
                    <a:cubicBezTo>
                      <a:pt x="120" y="1"/>
                      <a:pt x="1" y="120"/>
                      <a:pt x="1" y="268"/>
                    </a:cubicBezTo>
                    <a:lnTo>
                      <a:pt x="1" y="2130"/>
                    </a:lnTo>
                    <a:cubicBezTo>
                      <a:pt x="1" y="2277"/>
                      <a:pt x="120" y="2396"/>
                      <a:pt x="267" y="2396"/>
                    </a:cubicBezTo>
                    <a:lnTo>
                      <a:pt x="3191" y="2396"/>
                    </a:lnTo>
                    <a:cubicBezTo>
                      <a:pt x="3338" y="2396"/>
                      <a:pt x="3457" y="2277"/>
                      <a:pt x="3457" y="2130"/>
                    </a:cubicBezTo>
                    <a:lnTo>
                      <a:pt x="3457" y="268"/>
                    </a:lnTo>
                    <a:cubicBezTo>
                      <a:pt x="3457" y="120"/>
                      <a:pt x="3338" y="1"/>
                      <a:pt x="31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9"/>
              <p:cNvSpPr/>
              <p:nvPr/>
            </p:nvSpPr>
            <p:spPr>
              <a:xfrm>
                <a:off x="5818790" y="3588186"/>
                <a:ext cx="68804" cy="11343"/>
              </a:xfrm>
              <a:custGeom>
                <a:rect b="b" l="l" r="r" t="t"/>
                <a:pathLst>
                  <a:path extrusionOk="0" h="319" w="1935">
                    <a:moveTo>
                      <a:pt x="159" y="1"/>
                    </a:moveTo>
                    <a:cubicBezTo>
                      <a:pt x="72" y="1"/>
                      <a:pt x="1" y="72"/>
                      <a:pt x="1" y="159"/>
                    </a:cubicBezTo>
                    <a:cubicBezTo>
                      <a:pt x="1" y="248"/>
                      <a:pt x="72" y="319"/>
                      <a:pt x="159" y="319"/>
                    </a:cubicBezTo>
                    <a:lnTo>
                      <a:pt x="1776" y="319"/>
                    </a:lnTo>
                    <a:cubicBezTo>
                      <a:pt x="1863" y="319"/>
                      <a:pt x="1934" y="248"/>
                      <a:pt x="1934" y="159"/>
                    </a:cubicBezTo>
                    <a:cubicBezTo>
                      <a:pt x="1934" y="72"/>
                      <a:pt x="1863" y="1"/>
                      <a:pt x="1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9"/>
              <p:cNvSpPr/>
              <p:nvPr/>
            </p:nvSpPr>
            <p:spPr>
              <a:xfrm>
                <a:off x="5843325" y="3633061"/>
                <a:ext cx="68839" cy="11307"/>
              </a:xfrm>
              <a:custGeom>
                <a:rect b="b" l="l" r="r" t="t"/>
                <a:pathLst>
                  <a:path extrusionOk="0" h="318" w="1936">
                    <a:moveTo>
                      <a:pt x="160" y="1"/>
                    </a:moveTo>
                    <a:cubicBezTo>
                      <a:pt x="72" y="1"/>
                      <a:pt x="1" y="72"/>
                      <a:pt x="1" y="159"/>
                    </a:cubicBezTo>
                    <a:cubicBezTo>
                      <a:pt x="1" y="246"/>
                      <a:pt x="72" y="317"/>
                      <a:pt x="160" y="317"/>
                    </a:cubicBezTo>
                    <a:lnTo>
                      <a:pt x="1776" y="317"/>
                    </a:lnTo>
                    <a:cubicBezTo>
                      <a:pt x="1863" y="317"/>
                      <a:pt x="1935" y="246"/>
                      <a:pt x="1935" y="159"/>
                    </a:cubicBezTo>
                    <a:cubicBezTo>
                      <a:pt x="1935" y="72"/>
                      <a:pt x="1863" y="1"/>
                      <a:pt x="1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9"/>
              <p:cNvSpPr/>
              <p:nvPr/>
            </p:nvSpPr>
            <p:spPr>
              <a:xfrm>
                <a:off x="5818790" y="3457935"/>
                <a:ext cx="68804" cy="11343"/>
              </a:xfrm>
              <a:custGeom>
                <a:rect b="b" l="l" r="r" t="t"/>
                <a:pathLst>
                  <a:path extrusionOk="0" h="319" w="1935">
                    <a:moveTo>
                      <a:pt x="159" y="1"/>
                    </a:moveTo>
                    <a:cubicBezTo>
                      <a:pt x="72" y="1"/>
                      <a:pt x="1" y="73"/>
                      <a:pt x="1" y="160"/>
                    </a:cubicBezTo>
                    <a:cubicBezTo>
                      <a:pt x="1" y="247"/>
                      <a:pt x="72" y="318"/>
                      <a:pt x="159" y="318"/>
                    </a:cubicBezTo>
                    <a:lnTo>
                      <a:pt x="1776" y="318"/>
                    </a:lnTo>
                    <a:cubicBezTo>
                      <a:pt x="1863" y="318"/>
                      <a:pt x="1934" y="247"/>
                      <a:pt x="1934" y="160"/>
                    </a:cubicBezTo>
                    <a:cubicBezTo>
                      <a:pt x="1934" y="73"/>
                      <a:pt x="1863" y="1"/>
                      <a:pt x="17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9"/>
              <p:cNvSpPr/>
              <p:nvPr/>
            </p:nvSpPr>
            <p:spPr>
              <a:xfrm>
                <a:off x="5910210" y="3457935"/>
                <a:ext cx="31540" cy="11343"/>
              </a:xfrm>
              <a:custGeom>
                <a:rect b="b" l="l" r="r" t="t"/>
                <a:pathLst>
                  <a:path extrusionOk="0" h="319" w="887">
                    <a:moveTo>
                      <a:pt x="160" y="1"/>
                    </a:moveTo>
                    <a:cubicBezTo>
                      <a:pt x="72" y="1"/>
                      <a:pt x="1" y="73"/>
                      <a:pt x="1" y="160"/>
                    </a:cubicBezTo>
                    <a:cubicBezTo>
                      <a:pt x="1" y="247"/>
                      <a:pt x="72" y="318"/>
                      <a:pt x="160" y="318"/>
                    </a:cubicBezTo>
                    <a:lnTo>
                      <a:pt x="728" y="318"/>
                    </a:lnTo>
                    <a:cubicBezTo>
                      <a:pt x="815" y="318"/>
                      <a:pt x="886" y="247"/>
                      <a:pt x="886" y="160"/>
                    </a:cubicBezTo>
                    <a:cubicBezTo>
                      <a:pt x="886" y="73"/>
                      <a:pt x="815" y="1"/>
                      <a:pt x="7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9"/>
              <p:cNvSpPr/>
              <p:nvPr/>
            </p:nvSpPr>
            <p:spPr>
              <a:xfrm>
                <a:off x="5846561" y="3514758"/>
                <a:ext cx="67417" cy="44660"/>
              </a:xfrm>
              <a:custGeom>
                <a:rect b="b" l="l" r="r" t="t"/>
                <a:pathLst>
                  <a:path extrusionOk="0" h="1256" w="1896">
                    <a:moveTo>
                      <a:pt x="0" y="1"/>
                    </a:moveTo>
                    <a:lnTo>
                      <a:pt x="0" y="1255"/>
                    </a:lnTo>
                    <a:lnTo>
                      <a:pt x="1896" y="1255"/>
                    </a:lnTo>
                    <a:lnTo>
                      <a:pt x="18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9"/>
              <p:cNvSpPr/>
              <p:nvPr/>
            </p:nvSpPr>
            <p:spPr>
              <a:xfrm>
                <a:off x="5846561" y="3514758"/>
                <a:ext cx="67417" cy="32535"/>
              </a:xfrm>
              <a:custGeom>
                <a:rect b="b" l="l" r="r" t="t"/>
                <a:pathLst>
                  <a:path extrusionOk="0" h="915" w="1896">
                    <a:moveTo>
                      <a:pt x="0" y="1"/>
                    </a:moveTo>
                    <a:lnTo>
                      <a:pt x="0" y="288"/>
                    </a:lnTo>
                    <a:lnTo>
                      <a:pt x="949" y="915"/>
                    </a:lnTo>
                    <a:lnTo>
                      <a:pt x="1896" y="288"/>
                    </a:lnTo>
                    <a:lnTo>
                      <a:pt x="18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9"/>
              <p:cNvSpPr/>
              <p:nvPr/>
            </p:nvSpPr>
            <p:spPr>
              <a:xfrm>
                <a:off x="5905161" y="3505975"/>
                <a:ext cx="17565" cy="17565"/>
              </a:xfrm>
              <a:custGeom>
                <a:rect b="b" l="l" r="r" t="t"/>
                <a:pathLst>
                  <a:path extrusionOk="0" h="494" w="494">
                    <a:moveTo>
                      <a:pt x="248" y="1"/>
                    </a:moveTo>
                    <a:cubicBezTo>
                      <a:pt x="112" y="1"/>
                      <a:pt x="1" y="112"/>
                      <a:pt x="1" y="248"/>
                    </a:cubicBezTo>
                    <a:cubicBezTo>
                      <a:pt x="1" y="383"/>
                      <a:pt x="112" y="494"/>
                      <a:pt x="248" y="494"/>
                    </a:cubicBezTo>
                    <a:cubicBezTo>
                      <a:pt x="384" y="494"/>
                      <a:pt x="494" y="383"/>
                      <a:pt x="494" y="248"/>
                    </a:cubicBezTo>
                    <a:cubicBezTo>
                      <a:pt x="494" y="112"/>
                      <a:pt x="384" y="1"/>
                      <a:pt x="2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9"/>
              <p:cNvSpPr/>
              <p:nvPr/>
            </p:nvSpPr>
            <p:spPr>
              <a:xfrm>
                <a:off x="5910459" y="3509922"/>
                <a:ext cx="7005" cy="9672"/>
              </a:xfrm>
              <a:custGeom>
                <a:rect b="b" l="l" r="r" t="t"/>
                <a:pathLst>
                  <a:path extrusionOk="0" h="272" w="197">
                    <a:moveTo>
                      <a:pt x="90" y="1"/>
                    </a:moveTo>
                    <a:cubicBezTo>
                      <a:pt x="66" y="1"/>
                      <a:pt x="46" y="5"/>
                      <a:pt x="32" y="12"/>
                    </a:cubicBezTo>
                    <a:cubicBezTo>
                      <a:pt x="18" y="19"/>
                      <a:pt x="10" y="31"/>
                      <a:pt x="10" y="45"/>
                    </a:cubicBezTo>
                    <a:cubicBezTo>
                      <a:pt x="10" y="52"/>
                      <a:pt x="12" y="59"/>
                      <a:pt x="15" y="64"/>
                    </a:cubicBezTo>
                    <a:cubicBezTo>
                      <a:pt x="19" y="69"/>
                      <a:pt x="23" y="73"/>
                      <a:pt x="28" y="77"/>
                    </a:cubicBezTo>
                    <a:cubicBezTo>
                      <a:pt x="34" y="73"/>
                      <a:pt x="41" y="69"/>
                      <a:pt x="50" y="66"/>
                    </a:cubicBezTo>
                    <a:cubicBezTo>
                      <a:pt x="60" y="62"/>
                      <a:pt x="70" y="60"/>
                      <a:pt x="81" y="60"/>
                    </a:cubicBezTo>
                    <a:cubicBezTo>
                      <a:pt x="93" y="60"/>
                      <a:pt x="101" y="63"/>
                      <a:pt x="108" y="67"/>
                    </a:cubicBezTo>
                    <a:cubicBezTo>
                      <a:pt x="115" y="72"/>
                      <a:pt x="118" y="78"/>
                      <a:pt x="118" y="86"/>
                    </a:cubicBezTo>
                    <a:cubicBezTo>
                      <a:pt x="118" y="89"/>
                      <a:pt x="118" y="92"/>
                      <a:pt x="117" y="96"/>
                    </a:cubicBezTo>
                    <a:cubicBezTo>
                      <a:pt x="115" y="100"/>
                      <a:pt x="113" y="103"/>
                      <a:pt x="110" y="107"/>
                    </a:cubicBezTo>
                    <a:cubicBezTo>
                      <a:pt x="107" y="111"/>
                      <a:pt x="103" y="116"/>
                      <a:pt x="99" y="121"/>
                    </a:cubicBezTo>
                    <a:cubicBezTo>
                      <a:pt x="94" y="126"/>
                      <a:pt x="87" y="132"/>
                      <a:pt x="79" y="139"/>
                    </a:cubicBezTo>
                    <a:lnTo>
                      <a:pt x="20" y="189"/>
                    </a:lnTo>
                    <a:cubicBezTo>
                      <a:pt x="14" y="193"/>
                      <a:pt x="10" y="199"/>
                      <a:pt x="6" y="206"/>
                    </a:cubicBezTo>
                    <a:cubicBezTo>
                      <a:pt x="2" y="213"/>
                      <a:pt x="0" y="221"/>
                      <a:pt x="0" y="231"/>
                    </a:cubicBezTo>
                    <a:cubicBezTo>
                      <a:pt x="0" y="241"/>
                      <a:pt x="2" y="249"/>
                      <a:pt x="5" y="255"/>
                    </a:cubicBezTo>
                    <a:cubicBezTo>
                      <a:pt x="9" y="262"/>
                      <a:pt x="14" y="267"/>
                      <a:pt x="21" y="271"/>
                    </a:cubicBezTo>
                    <a:lnTo>
                      <a:pt x="172" y="271"/>
                    </a:lnTo>
                    <a:cubicBezTo>
                      <a:pt x="179" y="271"/>
                      <a:pt x="185" y="269"/>
                      <a:pt x="189" y="265"/>
                    </a:cubicBezTo>
                    <a:cubicBezTo>
                      <a:pt x="194" y="261"/>
                      <a:pt x="196" y="253"/>
                      <a:pt x="196" y="243"/>
                    </a:cubicBezTo>
                    <a:cubicBezTo>
                      <a:pt x="196" y="238"/>
                      <a:pt x="195" y="231"/>
                      <a:pt x="194" y="227"/>
                    </a:cubicBezTo>
                    <a:cubicBezTo>
                      <a:pt x="192" y="222"/>
                      <a:pt x="191" y="218"/>
                      <a:pt x="189" y="215"/>
                    </a:cubicBezTo>
                    <a:lnTo>
                      <a:pt x="85" y="215"/>
                    </a:lnTo>
                    <a:lnTo>
                      <a:pt x="142" y="169"/>
                    </a:lnTo>
                    <a:cubicBezTo>
                      <a:pt x="177" y="141"/>
                      <a:pt x="193" y="112"/>
                      <a:pt x="193" y="82"/>
                    </a:cubicBezTo>
                    <a:cubicBezTo>
                      <a:pt x="193" y="71"/>
                      <a:pt x="191" y="60"/>
                      <a:pt x="187" y="50"/>
                    </a:cubicBezTo>
                    <a:cubicBezTo>
                      <a:pt x="182" y="40"/>
                      <a:pt x="175" y="32"/>
                      <a:pt x="167" y="25"/>
                    </a:cubicBezTo>
                    <a:cubicBezTo>
                      <a:pt x="157" y="17"/>
                      <a:pt x="146" y="11"/>
                      <a:pt x="134" y="7"/>
                    </a:cubicBezTo>
                    <a:cubicBezTo>
                      <a:pt x="121" y="3"/>
                      <a:pt x="106" y="1"/>
                      <a:pt x="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9"/>
              <p:cNvSpPr/>
              <p:nvPr/>
            </p:nvSpPr>
            <p:spPr>
              <a:xfrm>
                <a:off x="5915899" y="3633061"/>
                <a:ext cx="25850" cy="25815"/>
              </a:xfrm>
              <a:custGeom>
                <a:rect b="b" l="l" r="r" t="t"/>
                <a:pathLst>
                  <a:path extrusionOk="0" h="726" w="727">
                    <a:moveTo>
                      <a:pt x="0" y="1"/>
                    </a:moveTo>
                    <a:lnTo>
                      <a:pt x="0" y="726"/>
                    </a:lnTo>
                    <a:lnTo>
                      <a:pt x="726" y="726"/>
                    </a:lnTo>
                    <a:lnTo>
                      <a:pt x="72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9"/>
              <p:cNvSpPr/>
              <p:nvPr/>
            </p:nvSpPr>
            <p:spPr>
              <a:xfrm>
                <a:off x="5924362" y="3638715"/>
                <a:ext cx="8925" cy="8889"/>
              </a:xfrm>
              <a:custGeom>
                <a:rect b="b" l="l" r="r" t="t"/>
                <a:pathLst>
                  <a:path extrusionOk="0" h="250" w="251">
                    <a:moveTo>
                      <a:pt x="125" y="0"/>
                    </a:moveTo>
                    <a:cubicBezTo>
                      <a:pt x="56" y="0"/>
                      <a:pt x="1" y="56"/>
                      <a:pt x="1" y="124"/>
                    </a:cubicBezTo>
                    <a:cubicBezTo>
                      <a:pt x="1" y="193"/>
                      <a:pt x="56" y="250"/>
                      <a:pt x="125" y="250"/>
                    </a:cubicBezTo>
                    <a:cubicBezTo>
                      <a:pt x="194" y="250"/>
                      <a:pt x="251" y="193"/>
                      <a:pt x="251" y="124"/>
                    </a:cubicBezTo>
                    <a:cubicBezTo>
                      <a:pt x="251" y="56"/>
                      <a:pt x="194" y="0"/>
                      <a:pt x="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9"/>
              <p:cNvSpPr/>
              <p:nvPr/>
            </p:nvSpPr>
            <p:spPr>
              <a:xfrm>
                <a:off x="5920344" y="3648174"/>
                <a:ext cx="16961" cy="10703"/>
              </a:xfrm>
              <a:custGeom>
                <a:rect b="b" l="l" r="r" t="t"/>
                <a:pathLst>
                  <a:path extrusionOk="0" h="301" w="477">
                    <a:moveTo>
                      <a:pt x="238" y="0"/>
                    </a:moveTo>
                    <a:cubicBezTo>
                      <a:pt x="107" y="0"/>
                      <a:pt x="1" y="107"/>
                      <a:pt x="1" y="238"/>
                    </a:cubicBezTo>
                    <a:lnTo>
                      <a:pt x="1" y="301"/>
                    </a:lnTo>
                    <a:lnTo>
                      <a:pt x="477" y="301"/>
                    </a:lnTo>
                    <a:lnTo>
                      <a:pt x="477" y="238"/>
                    </a:lnTo>
                    <a:cubicBezTo>
                      <a:pt x="477" y="107"/>
                      <a:pt x="370" y="0"/>
                      <a:pt x="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9"/>
              <p:cNvSpPr/>
              <p:nvPr/>
            </p:nvSpPr>
            <p:spPr>
              <a:xfrm>
                <a:off x="5869674" y="3570087"/>
                <a:ext cx="133127" cy="103543"/>
              </a:xfrm>
              <a:custGeom>
                <a:rect b="b" l="l" r="r" t="t"/>
                <a:pathLst>
                  <a:path extrusionOk="0" h="2912" w="3744">
                    <a:moveTo>
                      <a:pt x="3494" y="1"/>
                    </a:moveTo>
                    <a:cubicBezTo>
                      <a:pt x="3232" y="1"/>
                      <a:pt x="2788" y="65"/>
                      <a:pt x="2273" y="406"/>
                    </a:cubicBezTo>
                    <a:cubicBezTo>
                      <a:pt x="1448" y="952"/>
                      <a:pt x="0" y="1375"/>
                      <a:pt x="0" y="1375"/>
                    </a:cubicBezTo>
                    <a:cubicBezTo>
                      <a:pt x="0" y="1375"/>
                      <a:pt x="387" y="1986"/>
                      <a:pt x="1103" y="1986"/>
                    </a:cubicBezTo>
                    <a:cubicBezTo>
                      <a:pt x="1123" y="1986"/>
                      <a:pt x="1143" y="1985"/>
                      <a:pt x="1162" y="1985"/>
                    </a:cubicBezTo>
                    <a:cubicBezTo>
                      <a:pt x="1915" y="1951"/>
                      <a:pt x="2575" y="1705"/>
                      <a:pt x="2575" y="1705"/>
                    </a:cubicBezTo>
                    <a:lnTo>
                      <a:pt x="2575" y="1705"/>
                    </a:lnTo>
                    <a:cubicBezTo>
                      <a:pt x="2575" y="1705"/>
                      <a:pt x="2522" y="2530"/>
                      <a:pt x="3484" y="2911"/>
                    </a:cubicBezTo>
                    <a:lnTo>
                      <a:pt x="3744" y="24"/>
                    </a:lnTo>
                    <a:cubicBezTo>
                      <a:pt x="3744" y="24"/>
                      <a:pt x="3652" y="1"/>
                      <a:pt x="3494"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9"/>
              <p:cNvSpPr/>
              <p:nvPr/>
            </p:nvSpPr>
            <p:spPr>
              <a:xfrm>
                <a:off x="5788495" y="3539186"/>
                <a:ext cx="38580" cy="43522"/>
              </a:xfrm>
              <a:custGeom>
                <a:rect b="b" l="l" r="r" t="t"/>
                <a:pathLst>
                  <a:path extrusionOk="0" h="1224" w="1085">
                    <a:moveTo>
                      <a:pt x="110" y="1"/>
                    </a:moveTo>
                    <a:lnTo>
                      <a:pt x="0" y="1034"/>
                    </a:lnTo>
                    <a:cubicBezTo>
                      <a:pt x="295" y="1149"/>
                      <a:pt x="536" y="1224"/>
                      <a:pt x="712" y="1224"/>
                    </a:cubicBezTo>
                    <a:cubicBezTo>
                      <a:pt x="902" y="1224"/>
                      <a:pt x="1016" y="1136"/>
                      <a:pt x="1038" y="917"/>
                    </a:cubicBezTo>
                    <a:cubicBezTo>
                      <a:pt x="1084" y="465"/>
                      <a:pt x="110" y="1"/>
                      <a:pt x="110"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9"/>
              <p:cNvSpPr/>
              <p:nvPr/>
            </p:nvSpPr>
            <p:spPr>
              <a:xfrm>
                <a:off x="5790059" y="3580826"/>
                <a:ext cx="33317" cy="43025"/>
              </a:xfrm>
              <a:custGeom>
                <a:rect b="b" l="l" r="r" t="t"/>
                <a:pathLst>
                  <a:path extrusionOk="0" h="1210" w="937">
                    <a:moveTo>
                      <a:pt x="53" y="0"/>
                    </a:moveTo>
                    <a:lnTo>
                      <a:pt x="1" y="1110"/>
                    </a:lnTo>
                    <a:cubicBezTo>
                      <a:pt x="1" y="1110"/>
                      <a:pt x="284" y="1209"/>
                      <a:pt x="527" y="1209"/>
                    </a:cubicBezTo>
                    <a:cubicBezTo>
                      <a:pt x="695" y="1209"/>
                      <a:pt x="844" y="1161"/>
                      <a:pt x="865" y="999"/>
                    </a:cubicBezTo>
                    <a:cubicBezTo>
                      <a:pt x="936" y="458"/>
                      <a:pt x="53" y="0"/>
                      <a:pt x="53"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9"/>
              <p:cNvSpPr/>
              <p:nvPr/>
            </p:nvSpPr>
            <p:spPr>
              <a:xfrm>
                <a:off x="5788530" y="3625416"/>
                <a:ext cx="33637" cy="35771"/>
              </a:xfrm>
              <a:custGeom>
                <a:rect b="b" l="l" r="r" t="t"/>
                <a:pathLst>
                  <a:path extrusionOk="0" h="1006" w="946">
                    <a:moveTo>
                      <a:pt x="109" y="1"/>
                    </a:moveTo>
                    <a:lnTo>
                      <a:pt x="0" y="902"/>
                    </a:lnTo>
                    <a:cubicBezTo>
                      <a:pt x="156" y="965"/>
                      <a:pt x="347" y="1006"/>
                      <a:pt x="511" y="1006"/>
                    </a:cubicBezTo>
                    <a:cubicBezTo>
                      <a:pt x="759" y="1006"/>
                      <a:pt x="946" y="911"/>
                      <a:pt x="856" y="652"/>
                    </a:cubicBezTo>
                    <a:cubicBezTo>
                      <a:pt x="707" y="222"/>
                      <a:pt x="109" y="1"/>
                      <a:pt x="109"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9"/>
              <p:cNvSpPr/>
              <p:nvPr/>
            </p:nvSpPr>
            <p:spPr>
              <a:xfrm>
                <a:off x="5869674" y="3607175"/>
                <a:ext cx="38438" cy="15005"/>
              </a:xfrm>
              <a:custGeom>
                <a:rect b="b" l="l" r="r" t="t"/>
                <a:pathLst>
                  <a:path extrusionOk="0" h="422" w="1081">
                    <a:moveTo>
                      <a:pt x="962" y="1"/>
                    </a:moveTo>
                    <a:lnTo>
                      <a:pt x="0" y="332"/>
                    </a:lnTo>
                    <a:cubicBezTo>
                      <a:pt x="227" y="396"/>
                      <a:pt x="402" y="421"/>
                      <a:pt x="537" y="421"/>
                    </a:cubicBezTo>
                    <a:cubicBezTo>
                      <a:pt x="1081" y="421"/>
                      <a:pt x="962" y="1"/>
                      <a:pt x="962"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9"/>
              <p:cNvSpPr/>
              <p:nvPr/>
            </p:nvSpPr>
            <p:spPr>
              <a:xfrm>
                <a:off x="5804140" y="3555686"/>
                <a:ext cx="17992" cy="21761"/>
              </a:xfrm>
              <a:custGeom>
                <a:rect b="b" l="l" r="r" t="t"/>
                <a:pathLst>
                  <a:path extrusionOk="0" h="612" w="506">
                    <a:moveTo>
                      <a:pt x="39" y="1"/>
                    </a:moveTo>
                    <a:lnTo>
                      <a:pt x="0" y="546"/>
                    </a:lnTo>
                    <a:cubicBezTo>
                      <a:pt x="0" y="546"/>
                      <a:pt x="190" y="611"/>
                      <a:pt x="323" y="611"/>
                    </a:cubicBezTo>
                    <a:cubicBezTo>
                      <a:pt x="377" y="611"/>
                      <a:pt x="421" y="600"/>
                      <a:pt x="440" y="570"/>
                    </a:cubicBezTo>
                    <a:cubicBezTo>
                      <a:pt x="505" y="465"/>
                      <a:pt x="442" y="143"/>
                      <a:pt x="39"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9"/>
              <p:cNvSpPr/>
              <p:nvPr/>
            </p:nvSpPr>
            <p:spPr>
              <a:xfrm>
                <a:off x="5800478" y="3600881"/>
                <a:ext cx="19308" cy="18845"/>
              </a:xfrm>
              <a:custGeom>
                <a:rect b="b" l="l" r="r" t="t"/>
                <a:pathLst>
                  <a:path extrusionOk="0" h="530" w="543">
                    <a:moveTo>
                      <a:pt x="103" y="1"/>
                    </a:moveTo>
                    <a:lnTo>
                      <a:pt x="1" y="518"/>
                    </a:lnTo>
                    <a:cubicBezTo>
                      <a:pt x="1" y="518"/>
                      <a:pt x="65" y="530"/>
                      <a:pt x="146" y="530"/>
                    </a:cubicBezTo>
                    <a:cubicBezTo>
                      <a:pt x="262" y="530"/>
                      <a:pt x="413" y="506"/>
                      <a:pt x="461" y="388"/>
                    </a:cubicBezTo>
                    <a:cubicBezTo>
                      <a:pt x="543" y="188"/>
                      <a:pt x="103" y="1"/>
                      <a:pt x="103"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9"/>
              <p:cNvSpPr/>
              <p:nvPr/>
            </p:nvSpPr>
            <p:spPr>
              <a:xfrm>
                <a:off x="5801758" y="3640635"/>
                <a:ext cx="16534" cy="17352"/>
              </a:xfrm>
              <a:custGeom>
                <a:rect b="b" l="l" r="r" t="t"/>
                <a:pathLst>
                  <a:path extrusionOk="0" h="488" w="465">
                    <a:moveTo>
                      <a:pt x="106" y="1"/>
                    </a:moveTo>
                    <a:lnTo>
                      <a:pt x="1" y="474"/>
                    </a:lnTo>
                    <a:cubicBezTo>
                      <a:pt x="1" y="474"/>
                      <a:pt x="65" y="487"/>
                      <a:pt x="143" y="487"/>
                    </a:cubicBezTo>
                    <a:cubicBezTo>
                      <a:pt x="245" y="487"/>
                      <a:pt x="369" y="464"/>
                      <a:pt x="404" y="360"/>
                    </a:cubicBezTo>
                    <a:cubicBezTo>
                      <a:pt x="464" y="175"/>
                      <a:pt x="106" y="1"/>
                      <a:pt x="106"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9"/>
              <p:cNvSpPr/>
              <p:nvPr/>
            </p:nvSpPr>
            <p:spPr>
              <a:xfrm>
                <a:off x="5961236" y="3630679"/>
                <a:ext cx="32322" cy="42953"/>
              </a:xfrm>
              <a:custGeom>
                <a:rect b="b" l="l" r="r" t="t"/>
                <a:pathLst>
                  <a:path extrusionOk="0" fill="none" h="1208" w="909">
                    <a:moveTo>
                      <a:pt x="0" y="1"/>
                    </a:moveTo>
                    <a:cubicBezTo>
                      <a:pt x="0" y="1"/>
                      <a:pt x="42" y="1065"/>
                      <a:pt x="909" y="1207"/>
                    </a:cubicBezTo>
                  </a:path>
                </a:pathLst>
              </a:custGeom>
              <a:noFill/>
              <a:ln cap="rnd" cmpd="sng" w="1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9"/>
              <p:cNvSpPr/>
              <p:nvPr/>
            </p:nvSpPr>
            <p:spPr>
              <a:xfrm>
                <a:off x="5957502" y="3570549"/>
                <a:ext cx="29050" cy="9743"/>
              </a:xfrm>
              <a:custGeom>
                <a:rect b="b" l="l" r="r" t="t"/>
                <a:pathLst>
                  <a:path extrusionOk="0" fill="none" h="274" w="817">
                    <a:moveTo>
                      <a:pt x="1" y="274"/>
                    </a:moveTo>
                    <a:cubicBezTo>
                      <a:pt x="1" y="274"/>
                      <a:pt x="434" y="2"/>
                      <a:pt x="816" y="0"/>
                    </a:cubicBezTo>
                  </a:path>
                </a:pathLst>
              </a:custGeom>
              <a:noFill/>
              <a:ln cap="rnd" cmpd="sng" w="16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59" name="Google Shape;2859;p89"/>
          <p:cNvGrpSpPr/>
          <p:nvPr/>
        </p:nvGrpSpPr>
        <p:grpSpPr>
          <a:xfrm>
            <a:off x="6246155" y="3348151"/>
            <a:ext cx="618616" cy="559673"/>
            <a:chOff x="7545275" y="3371975"/>
            <a:chExt cx="645333" cy="583845"/>
          </a:xfrm>
        </p:grpSpPr>
        <p:sp>
          <p:nvSpPr>
            <p:cNvPr id="2860" name="Google Shape;2860;p89"/>
            <p:cNvSpPr/>
            <p:nvPr/>
          </p:nvSpPr>
          <p:spPr>
            <a:xfrm>
              <a:off x="7547184" y="3377361"/>
              <a:ext cx="641524" cy="578458"/>
            </a:xfrm>
            <a:custGeom>
              <a:rect b="b" l="l" r="r" t="t"/>
              <a:pathLst>
                <a:path extrusionOk="0" h="15793" w="17516">
                  <a:moveTo>
                    <a:pt x="2293" y="1"/>
                  </a:moveTo>
                  <a:cubicBezTo>
                    <a:pt x="2057" y="1"/>
                    <a:pt x="1866" y="192"/>
                    <a:pt x="1866" y="429"/>
                  </a:cubicBezTo>
                  <a:lnTo>
                    <a:pt x="1866" y="446"/>
                  </a:lnTo>
                  <a:cubicBezTo>
                    <a:pt x="1474" y="224"/>
                    <a:pt x="1084" y="51"/>
                    <a:pt x="818" y="51"/>
                  </a:cubicBezTo>
                  <a:cubicBezTo>
                    <a:pt x="687" y="51"/>
                    <a:pt x="587" y="93"/>
                    <a:pt x="531" y="191"/>
                  </a:cubicBezTo>
                  <a:cubicBezTo>
                    <a:pt x="322" y="561"/>
                    <a:pt x="1126" y="1337"/>
                    <a:pt x="1866" y="1943"/>
                  </a:cubicBezTo>
                  <a:lnTo>
                    <a:pt x="1866" y="2520"/>
                  </a:lnTo>
                  <a:cubicBezTo>
                    <a:pt x="1393" y="2213"/>
                    <a:pt x="831" y="1904"/>
                    <a:pt x="492" y="1904"/>
                  </a:cubicBezTo>
                  <a:cubicBezTo>
                    <a:pt x="373" y="1904"/>
                    <a:pt x="282" y="1942"/>
                    <a:pt x="232" y="2031"/>
                  </a:cubicBezTo>
                  <a:cubicBezTo>
                    <a:pt x="0" y="2439"/>
                    <a:pt x="1136" y="3397"/>
                    <a:pt x="1866" y="3953"/>
                  </a:cubicBezTo>
                  <a:lnTo>
                    <a:pt x="1866" y="4212"/>
                  </a:lnTo>
                  <a:cubicBezTo>
                    <a:pt x="1841" y="4211"/>
                    <a:pt x="1812" y="4210"/>
                    <a:pt x="1779" y="4210"/>
                  </a:cubicBezTo>
                  <a:cubicBezTo>
                    <a:pt x="1447" y="4210"/>
                    <a:pt x="769" y="4291"/>
                    <a:pt x="640" y="4930"/>
                  </a:cubicBezTo>
                  <a:cubicBezTo>
                    <a:pt x="563" y="5312"/>
                    <a:pt x="1057" y="5661"/>
                    <a:pt x="1057" y="5661"/>
                  </a:cubicBezTo>
                  <a:cubicBezTo>
                    <a:pt x="1057" y="5661"/>
                    <a:pt x="732" y="5793"/>
                    <a:pt x="797" y="6344"/>
                  </a:cubicBezTo>
                  <a:cubicBezTo>
                    <a:pt x="827" y="6602"/>
                    <a:pt x="1335" y="6903"/>
                    <a:pt x="1866" y="7150"/>
                  </a:cubicBezTo>
                  <a:lnTo>
                    <a:pt x="1866" y="9067"/>
                  </a:lnTo>
                  <a:cubicBezTo>
                    <a:pt x="1866" y="9304"/>
                    <a:pt x="2057" y="9495"/>
                    <a:pt x="2293" y="9495"/>
                  </a:cubicBezTo>
                  <a:lnTo>
                    <a:pt x="5452" y="9495"/>
                  </a:lnTo>
                  <a:cubicBezTo>
                    <a:pt x="6434" y="9791"/>
                    <a:pt x="7211" y="9869"/>
                    <a:pt x="7211" y="9869"/>
                  </a:cubicBezTo>
                  <a:cubicBezTo>
                    <a:pt x="10093" y="12780"/>
                    <a:pt x="14379" y="15792"/>
                    <a:pt x="14379" y="15792"/>
                  </a:cubicBezTo>
                  <a:lnTo>
                    <a:pt x="17514" y="12765"/>
                  </a:lnTo>
                  <a:cubicBezTo>
                    <a:pt x="17515" y="12764"/>
                    <a:pt x="13949" y="10248"/>
                    <a:pt x="12152" y="9029"/>
                  </a:cubicBezTo>
                  <a:cubicBezTo>
                    <a:pt x="10356" y="7811"/>
                    <a:pt x="8827" y="7071"/>
                    <a:pt x="8393" y="5182"/>
                  </a:cubicBezTo>
                  <a:cubicBezTo>
                    <a:pt x="8220" y="4426"/>
                    <a:pt x="7694" y="3793"/>
                    <a:pt x="7066" y="3283"/>
                  </a:cubicBezTo>
                  <a:lnTo>
                    <a:pt x="7066" y="429"/>
                  </a:lnTo>
                  <a:cubicBezTo>
                    <a:pt x="7066" y="193"/>
                    <a:pt x="6874" y="1"/>
                    <a:pt x="6639"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1" name="Google Shape;2861;p89"/>
            <p:cNvGrpSpPr/>
            <p:nvPr/>
          </p:nvGrpSpPr>
          <p:grpSpPr>
            <a:xfrm>
              <a:off x="7545275" y="3371975"/>
              <a:ext cx="645333" cy="578454"/>
              <a:chOff x="6443900" y="3371975"/>
              <a:chExt cx="645333" cy="578454"/>
            </a:xfrm>
          </p:grpSpPr>
          <p:sp>
            <p:nvSpPr>
              <p:cNvPr id="2862" name="Google Shape;2862;p89"/>
              <p:cNvSpPr/>
              <p:nvPr/>
            </p:nvSpPr>
            <p:spPr>
              <a:xfrm>
                <a:off x="6519604" y="3434641"/>
                <a:ext cx="569629" cy="515788"/>
              </a:xfrm>
              <a:custGeom>
                <a:rect b="b" l="l" r="r" t="t"/>
                <a:pathLst>
                  <a:path extrusionOk="0" h="14082" w="15553">
                    <a:moveTo>
                      <a:pt x="2110" y="0"/>
                    </a:moveTo>
                    <a:lnTo>
                      <a:pt x="1" y="5449"/>
                    </a:lnTo>
                    <a:cubicBezTo>
                      <a:pt x="1399" y="7774"/>
                      <a:pt x="5248" y="8157"/>
                      <a:pt x="5248" y="8157"/>
                    </a:cubicBezTo>
                    <a:cubicBezTo>
                      <a:pt x="8130" y="11069"/>
                      <a:pt x="12416" y="14081"/>
                      <a:pt x="12416" y="14081"/>
                    </a:cubicBezTo>
                    <a:lnTo>
                      <a:pt x="15552" y="11052"/>
                    </a:lnTo>
                    <a:cubicBezTo>
                      <a:pt x="15552" y="11052"/>
                      <a:pt x="11986" y="8537"/>
                      <a:pt x="10189" y="7318"/>
                    </a:cubicBezTo>
                    <a:cubicBezTo>
                      <a:pt x="8393" y="6100"/>
                      <a:pt x="6864" y="5360"/>
                      <a:pt x="6430" y="3471"/>
                    </a:cubicBezTo>
                    <a:cubicBezTo>
                      <a:pt x="5901" y="1169"/>
                      <a:pt x="2110" y="0"/>
                      <a:pt x="2110" y="0"/>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9"/>
              <p:cNvSpPr/>
              <p:nvPr/>
            </p:nvSpPr>
            <p:spPr>
              <a:xfrm>
                <a:off x="6453569" y="3373806"/>
                <a:ext cx="113501" cy="99883"/>
              </a:xfrm>
              <a:custGeom>
                <a:rect b="b" l="l" r="r" t="t"/>
                <a:pathLst>
                  <a:path extrusionOk="0" h="2727" w="3099">
                    <a:moveTo>
                      <a:pt x="658" y="1"/>
                    </a:moveTo>
                    <a:cubicBezTo>
                      <a:pt x="527" y="1"/>
                      <a:pt x="427" y="43"/>
                      <a:pt x="371" y="141"/>
                    </a:cubicBezTo>
                    <a:cubicBezTo>
                      <a:pt x="1" y="796"/>
                      <a:pt x="2809" y="2726"/>
                      <a:pt x="2809" y="2726"/>
                    </a:cubicBezTo>
                    <a:lnTo>
                      <a:pt x="3098" y="1338"/>
                    </a:lnTo>
                    <a:cubicBezTo>
                      <a:pt x="3098" y="1338"/>
                      <a:pt x="1397" y="1"/>
                      <a:pt x="658" y="1"/>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9"/>
              <p:cNvSpPr/>
              <p:nvPr/>
            </p:nvSpPr>
            <p:spPr>
              <a:xfrm>
                <a:off x="6443900" y="3441673"/>
                <a:ext cx="102916" cy="90507"/>
              </a:xfrm>
              <a:custGeom>
                <a:rect b="b" l="l" r="r" t="t"/>
                <a:pathLst>
                  <a:path extrusionOk="0" h="2471" w="2810">
                    <a:moveTo>
                      <a:pt x="596" y="0"/>
                    </a:moveTo>
                    <a:cubicBezTo>
                      <a:pt x="478" y="0"/>
                      <a:pt x="386" y="38"/>
                      <a:pt x="336" y="128"/>
                    </a:cubicBezTo>
                    <a:cubicBezTo>
                      <a:pt x="1" y="721"/>
                      <a:pt x="2546" y="2471"/>
                      <a:pt x="2546" y="2471"/>
                    </a:cubicBezTo>
                    <a:lnTo>
                      <a:pt x="2809" y="1212"/>
                    </a:lnTo>
                    <a:cubicBezTo>
                      <a:pt x="2809" y="1212"/>
                      <a:pt x="1267" y="0"/>
                      <a:pt x="596" y="0"/>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9"/>
              <p:cNvSpPr/>
              <p:nvPr/>
            </p:nvSpPr>
            <p:spPr>
              <a:xfrm>
                <a:off x="6468292" y="3526168"/>
                <a:ext cx="92954" cy="125669"/>
              </a:xfrm>
              <a:custGeom>
                <a:rect b="b" l="l" r="r" t="t"/>
                <a:pathLst>
                  <a:path extrusionOk="0" h="3431" w="2538">
                    <a:moveTo>
                      <a:pt x="1218" y="0"/>
                    </a:moveTo>
                    <a:cubicBezTo>
                      <a:pt x="885" y="0"/>
                      <a:pt x="208" y="80"/>
                      <a:pt x="78" y="719"/>
                    </a:cubicBezTo>
                    <a:cubicBezTo>
                      <a:pt x="1" y="1101"/>
                      <a:pt x="495" y="1450"/>
                      <a:pt x="495" y="1450"/>
                    </a:cubicBezTo>
                    <a:cubicBezTo>
                      <a:pt x="495" y="1450"/>
                      <a:pt x="170" y="1583"/>
                      <a:pt x="235" y="2134"/>
                    </a:cubicBezTo>
                    <a:cubicBezTo>
                      <a:pt x="300" y="2684"/>
                      <a:pt x="2537" y="3431"/>
                      <a:pt x="2537" y="3431"/>
                    </a:cubicBezTo>
                    <a:lnTo>
                      <a:pt x="2487" y="516"/>
                    </a:lnTo>
                    <a:lnTo>
                      <a:pt x="1402" y="9"/>
                    </a:lnTo>
                    <a:cubicBezTo>
                      <a:pt x="1402" y="9"/>
                      <a:pt x="1329" y="0"/>
                      <a:pt x="1218" y="0"/>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9"/>
              <p:cNvSpPr/>
              <p:nvPr/>
            </p:nvSpPr>
            <p:spPr>
              <a:xfrm>
                <a:off x="6516015" y="3371975"/>
                <a:ext cx="190523" cy="347815"/>
              </a:xfrm>
              <a:custGeom>
                <a:rect b="b" l="l" r="r" t="t"/>
                <a:pathLst>
                  <a:path extrusionOk="0" h="9496" w="5202">
                    <a:moveTo>
                      <a:pt x="429" y="1"/>
                    </a:moveTo>
                    <a:cubicBezTo>
                      <a:pt x="192" y="1"/>
                      <a:pt x="1" y="192"/>
                      <a:pt x="1" y="429"/>
                    </a:cubicBezTo>
                    <a:lnTo>
                      <a:pt x="1" y="9067"/>
                    </a:lnTo>
                    <a:cubicBezTo>
                      <a:pt x="1" y="9304"/>
                      <a:pt x="192" y="9495"/>
                      <a:pt x="429" y="9495"/>
                    </a:cubicBezTo>
                    <a:lnTo>
                      <a:pt x="4774" y="9495"/>
                    </a:lnTo>
                    <a:cubicBezTo>
                      <a:pt x="5009" y="9495"/>
                      <a:pt x="5202" y="9304"/>
                      <a:pt x="5202" y="9067"/>
                    </a:cubicBezTo>
                    <a:lnTo>
                      <a:pt x="5202" y="429"/>
                    </a:lnTo>
                    <a:cubicBezTo>
                      <a:pt x="5202" y="192"/>
                      <a:pt x="5009" y="1"/>
                      <a:pt x="47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9"/>
              <p:cNvSpPr/>
              <p:nvPr/>
            </p:nvSpPr>
            <p:spPr>
              <a:xfrm>
                <a:off x="6527259" y="3383256"/>
                <a:ext cx="168035" cy="296060"/>
              </a:xfrm>
              <a:custGeom>
                <a:rect b="b" l="l" r="r" t="t"/>
                <a:pathLst>
                  <a:path extrusionOk="0" h="8083" w="4588">
                    <a:moveTo>
                      <a:pt x="122" y="0"/>
                    </a:moveTo>
                    <a:cubicBezTo>
                      <a:pt x="55" y="0"/>
                      <a:pt x="0" y="54"/>
                      <a:pt x="0" y="121"/>
                    </a:cubicBezTo>
                    <a:lnTo>
                      <a:pt x="0" y="7961"/>
                    </a:lnTo>
                    <a:cubicBezTo>
                      <a:pt x="0" y="8028"/>
                      <a:pt x="55" y="8083"/>
                      <a:pt x="121" y="8083"/>
                    </a:cubicBezTo>
                    <a:lnTo>
                      <a:pt x="4467" y="8083"/>
                    </a:lnTo>
                    <a:cubicBezTo>
                      <a:pt x="4533" y="8083"/>
                      <a:pt x="4587" y="8028"/>
                      <a:pt x="4587" y="7961"/>
                    </a:cubicBezTo>
                    <a:lnTo>
                      <a:pt x="4587" y="121"/>
                    </a:lnTo>
                    <a:cubicBezTo>
                      <a:pt x="4587" y="54"/>
                      <a:pt x="4533" y="0"/>
                      <a:pt x="4467" y="0"/>
                    </a:cubicBezTo>
                    <a:lnTo>
                      <a:pt x="3478" y="0"/>
                    </a:lnTo>
                    <a:cubicBezTo>
                      <a:pt x="3352" y="0"/>
                      <a:pt x="3240" y="78"/>
                      <a:pt x="3198" y="197"/>
                    </a:cubicBezTo>
                    <a:cubicBezTo>
                      <a:pt x="3155" y="314"/>
                      <a:pt x="3042" y="393"/>
                      <a:pt x="2917" y="393"/>
                    </a:cubicBezTo>
                    <a:lnTo>
                      <a:pt x="1671" y="393"/>
                    </a:lnTo>
                    <a:cubicBezTo>
                      <a:pt x="1545" y="393"/>
                      <a:pt x="1433" y="314"/>
                      <a:pt x="1390" y="197"/>
                    </a:cubicBezTo>
                    <a:cubicBezTo>
                      <a:pt x="1348" y="78"/>
                      <a:pt x="1236" y="0"/>
                      <a:pt x="11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9"/>
              <p:cNvSpPr/>
              <p:nvPr/>
            </p:nvSpPr>
            <p:spPr>
              <a:xfrm>
                <a:off x="6606039" y="3380106"/>
                <a:ext cx="10438" cy="10402"/>
              </a:xfrm>
              <a:custGeom>
                <a:rect b="b" l="l" r="r" t="t"/>
                <a:pathLst>
                  <a:path extrusionOk="0" h="284" w="285">
                    <a:moveTo>
                      <a:pt x="143" y="1"/>
                    </a:moveTo>
                    <a:cubicBezTo>
                      <a:pt x="65" y="1"/>
                      <a:pt x="1" y="65"/>
                      <a:pt x="1" y="143"/>
                    </a:cubicBezTo>
                    <a:cubicBezTo>
                      <a:pt x="1" y="221"/>
                      <a:pt x="65" y="284"/>
                      <a:pt x="143" y="284"/>
                    </a:cubicBezTo>
                    <a:cubicBezTo>
                      <a:pt x="221" y="284"/>
                      <a:pt x="285" y="221"/>
                      <a:pt x="285" y="143"/>
                    </a:cubicBezTo>
                    <a:cubicBezTo>
                      <a:pt x="285" y="65"/>
                      <a:pt x="221" y="1"/>
                      <a:pt x="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9"/>
              <p:cNvSpPr/>
              <p:nvPr/>
            </p:nvSpPr>
            <p:spPr>
              <a:xfrm>
                <a:off x="6590180" y="3382230"/>
                <a:ext cx="6226" cy="6227"/>
              </a:xfrm>
              <a:custGeom>
                <a:rect b="b" l="l" r="r" t="t"/>
                <a:pathLst>
                  <a:path extrusionOk="0" h="170" w="170">
                    <a:moveTo>
                      <a:pt x="85" y="0"/>
                    </a:moveTo>
                    <a:cubicBezTo>
                      <a:pt x="39" y="0"/>
                      <a:pt x="1" y="38"/>
                      <a:pt x="1" y="85"/>
                    </a:cubicBezTo>
                    <a:cubicBezTo>
                      <a:pt x="1" y="131"/>
                      <a:pt x="39" y="169"/>
                      <a:pt x="85" y="169"/>
                    </a:cubicBezTo>
                    <a:cubicBezTo>
                      <a:pt x="132" y="169"/>
                      <a:pt x="170" y="131"/>
                      <a:pt x="170" y="85"/>
                    </a:cubicBezTo>
                    <a:cubicBezTo>
                      <a:pt x="170" y="38"/>
                      <a:pt x="132" y="0"/>
                      <a:pt x="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9"/>
              <p:cNvSpPr/>
              <p:nvPr/>
            </p:nvSpPr>
            <p:spPr>
              <a:xfrm>
                <a:off x="6626146" y="3382230"/>
                <a:ext cx="6190" cy="6227"/>
              </a:xfrm>
              <a:custGeom>
                <a:rect b="b" l="l" r="r" t="t"/>
                <a:pathLst>
                  <a:path extrusionOk="0" h="170" w="169">
                    <a:moveTo>
                      <a:pt x="84" y="0"/>
                    </a:moveTo>
                    <a:cubicBezTo>
                      <a:pt x="38" y="0"/>
                      <a:pt x="0" y="38"/>
                      <a:pt x="0" y="85"/>
                    </a:cubicBezTo>
                    <a:cubicBezTo>
                      <a:pt x="0" y="131"/>
                      <a:pt x="38" y="169"/>
                      <a:pt x="84" y="169"/>
                    </a:cubicBezTo>
                    <a:cubicBezTo>
                      <a:pt x="131" y="169"/>
                      <a:pt x="169" y="131"/>
                      <a:pt x="169" y="85"/>
                    </a:cubicBezTo>
                    <a:cubicBezTo>
                      <a:pt x="169" y="38"/>
                      <a:pt x="131" y="0"/>
                      <a:pt x="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9"/>
              <p:cNvSpPr/>
              <p:nvPr/>
            </p:nvSpPr>
            <p:spPr>
              <a:xfrm>
                <a:off x="6527259" y="3438450"/>
                <a:ext cx="168035" cy="152407"/>
              </a:xfrm>
              <a:custGeom>
                <a:rect b="b" l="l" r="r" t="t"/>
                <a:pathLst>
                  <a:path extrusionOk="0" h="4161" w="4588">
                    <a:moveTo>
                      <a:pt x="0" y="1"/>
                    </a:moveTo>
                    <a:lnTo>
                      <a:pt x="0" y="4161"/>
                    </a:lnTo>
                    <a:lnTo>
                      <a:pt x="4587" y="4161"/>
                    </a:lnTo>
                    <a:lnTo>
                      <a:pt x="45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9"/>
              <p:cNvSpPr/>
              <p:nvPr/>
            </p:nvSpPr>
            <p:spPr>
              <a:xfrm>
                <a:off x="6527259" y="3604949"/>
                <a:ext cx="168035" cy="54465"/>
              </a:xfrm>
              <a:custGeom>
                <a:rect b="b" l="l" r="r" t="t"/>
                <a:pathLst>
                  <a:path extrusionOk="0" h="1487" w="4588">
                    <a:moveTo>
                      <a:pt x="0" y="0"/>
                    </a:moveTo>
                    <a:lnTo>
                      <a:pt x="0" y="1487"/>
                    </a:lnTo>
                    <a:lnTo>
                      <a:pt x="4587" y="1487"/>
                    </a:lnTo>
                    <a:lnTo>
                      <a:pt x="45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9"/>
              <p:cNvSpPr/>
              <p:nvPr/>
            </p:nvSpPr>
            <p:spPr>
              <a:xfrm>
                <a:off x="6582599" y="3689773"/>
                <a:ext cx="57355" cy="19889"/>
              </a:xfrm>
              <a:custGeom>
                <a:rect b="b" l="l" r="r" t="t"/>
                <a:pathLst>
                  <a:path extrusionOk="0" h="543" w="1566">
                    <a:moveTo>
                      <a:pt x="158" y="0"/>
                    </a:moveTo>
                    <a:cubicBezTo>
                      <a:pt x="71" y="0"/>
                      <a:pt x="0" y="70"/>
                      <a:pt x="0" y="157"/>
                    </a:cubicBezTo>
                    <a:lnTo>
                      <a:pt x="0" y="386"/>
                    </a:lnTo>
                    <a:cubicBezTo>
                      <a:pt x="0" y="473"/>
                      <a:pt x="71" y="542"/>
                      <a:pt x="158" y="542"/>
                    </a:cubicBezTo>
                    <a:lnTo>
                      <a:pt x="1408" y="542"/>
                    </a:lnTo>
                    <a:cubicBezTo>
                      <a:pt x="1494" y="542"/>
                      <a:pt x="1565" y="473"/>
                      <a:pt x="1565" y="386"/>
                    </a:cubicBezTo>
                    <a:lnTo>
                      <a:pt x="1565" y="157"/>
                    </a:lnTo>
                    <a:cubicBezTo>
                      <a:pt x="1565" y="70"/>
                      <a:pt x="1494" y="0"/>
                      <a:pt x="14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9"/>
              <p:cNvSpPr/>
              <p:nvPr/>
            </p:nvSpPr>
            <p:spPr>
              <a:xfrm>
                <a:off x="6540737" y="3459107"/>
                <a:ext cx="141043" cy="97759"/>
              </a:xfrm>
              <a:custGeom>
                <a:rect b="b" l="l" r="r" t="t"/>
                <a:pathLst>
                  <a:path extrusionOk="0" h="2669" w="3851">
                    <a:moveTo>
                      <a:pt x="298" y="0"/>
                    </a:moveTo>
                    <a:cubicBezTo>
                      <a:pt x="133" y="0"/>
                      <a:pt x="1" y="133"/>
                      <a:pt x="1" y="297"/>
                    </a:cubicBezTo>
                    <a:lnTo>
                      <a:pt x="1" y="2371"/>
                    </a:lnTo>
                    <a:cubicBezTo>
                      <a:pt x="1" y="2534"/>
                      <a:pt x="133" y="2668"/>
                      <a:pt x="298" y="2668"/>
                    </a:cubicBezTo>
                    <a:lnTo>
                      <a:pt x="3554" y="2668"/>
                    </a:lnTo>
                    <a:cubicBezTo>
                      <a:pt x="3718" y="2668"/>
                      <a:pt x="3851" y="2536"/>
                      <a:pt x="3851" y="2371"/>
                    </a:cubicBezTo>
                    <a:lnTo>
                      <a:pt x="3851" y="297"/>
                    </a:lnTo>
                    <a:cubicBezTo>
                      <a:pt x="3851" y="133"/>
                      <a:pt x="3718" y="0"/>
                      <a:pt x="35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9"/>
              <p:cNvSpPr/>
              <p:nvPr/>
            </p:nvSpPr>
            <p:spPr>
              <a:xfrm>
                <a:off x="6602853" y="3566602"/>
                <a:ext cx="78927" cy="13003"/>
              </a:xfrm>
              <a:custGeom>
                <a:rect b="b" l="l" r="r" t="t"/>
                <a:pathLst>
                  <a:path extrusionOk="0" h="355" w="2155">
                    <a:moveTo>
                      <a:pt x="177" y="1"/>
                    </a:moveTo>
                    <a:cubicBezTo>
                      <a:pt x="81" y="1"/>
                      <a:pt x="0" y="80"/>
                      <a:pt x="0" y="177"/>
                    </a:cubicBezTo>
                    <a:cubicBezTo>
                      <a:pt x="0" y="275"/>
                      <a:pt x="80" y="354"/>
                      <a:pt x="177" y="354"/>
                    </a:cubicBezTo>
                    <a:lnTo>
                      <a:pt x="1978" y="354"/>
                    </a:lnTo>
                    <a:cubicBezTo>
                      <a:pt x="2076" y="354"/>
                      <a:pt x="2155" y="275"/>
                      <a:pt x="2155" y="177"/>
                    </a:cubicBezTo>
                    <a:cubicBezTo>
                      <a:pt x="2155" y="80"/>
                      <a:pt x="2076"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9"/>
              <p:cNvSpPr/>
              <p:nvPr/>
            </p:nvSpPr>
            <p:spPr>
              <a:xfrm>
                <a:off x="6602853" y="3417171"/>
                <a:ext cx="78927" cy="13003"/>
              </a:xfrm>
              <a:custGeom>
                <a:rect b="b" l="l" r="r" t="t"/>
                <a:pathLst>
                  <a:path extrusionOk="0" h="355" w="2155">
                    <a:moveTo>
                      <a:pt x="177" y="1"/>
                    </a:moveTo>
                    <a:cubicBezTo>
                      <a:pt x="81" y="1"/>
                      <a:pt x="0" y="80"/>
                      <a:pt x="0" y="178"/>
                    </a:cubicBezTo>
                    <a:cubicBezTo>
                      <a:pt x="0" y="275"/>
                      <a:pt x="80" y="355"/>
                      <a:pt x="177" y="355"/>
                    </a:cubicBezTo>
                    <a:lnTo>
                      <a:pt x="1978" y="355"/>
                    </a:lnTo>
                    <a:cubicBezTo>
                      <a:pt x="2076" y="355"/>
                      <a:pt x="2155" y="275"/>
                      <a:pt x="2155" y="178"/>
                    </a:cubicBezTo>
                    <a:cubicBezTo>
                      <a:pt x="2155" y="80"/>
                      <a:pt x="2076" y="1"/>
                      <a:pt x="19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9"/>
              <p:cNvSpPr/>
              <p:nvPr/>
            </p:nvSpPr>
            <p:spPr>
              <a:xfrm>
                <a:off x="6540737" y="3417171"/>
                <a:ext cx="36149" cy="13003"/>
              </a:xfrm>
              <a:custGeom>
                <a:rect b="b" l="l" r="r" t="t"/>
                <a:pathLst>
                  <a:path extrusionOk="0" h="355" w="987">
                    <a:moveTo>
                      <a:pt x="178" y="1"/>
                    </a:moveTo>
                    <a:cubicBezTo>
                      <a:pt x="80" y="1"/>
                      <a:pt x="1" y="80"/>
                      <a:pt x="1" y="178"/>
                    </a:cubicBezTo>
                    <a:cubicBezTo>
                      <a:pt x="1" y="275"/>
                      <a:pt x="80" y="355"/>
                      <a:pt x="178" y="355"/>
                    </a:cubicBezTo>
                    <a:lnTo>
                      <a:pt x="810" y="355"/>
                    </a:lnTo>
                    <a:cubicBezTo>
                      <a:pt x="908" y="355"/>
                      <a:pt x="987" y="275"/>
                      <a:pt x="987" y="178"/>
                    </a:cubicBezTo>
                    <a:cubicBezTo>
                      <a:pt x="987" y="80"/>
                      <a:pt x="908" y="1"/>
                      <a:pt x="8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9"/>
              <p:cNvSpPr/>
              <p:nvPr/>
            </p:nvSpPr>
            <p:spPr>
              <a:xfrm>
                <a:off x="6540737" y="3618097"/>
                <a:ext cx="141043" cy="29632"/>
              </a:xfrm>
              <a:custGeom>
                <a:rect b="b" l="l" r="r" t="t"/>
                <a:pathLst>
                  <a:path extrusionOk="0" h="809" w="3851">
                    <a:moveTo>
                      <a:pt x="1" y="0"/>
                    </a:moveTo>
                    <a:lnTo>
                      <a:pt x="1" y="809"/>
                    </a:lnTo>
                    <a:lnTo>
                      <a:pt x="3851" y="809"/>
                    </a:lnTo>
                    <a:lnTo>
                      <a:pt x="38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9"/>
              <p:cNvSpPr/>
              <p:nvPr/>
            </p:nvSpPr>
            <p:spPr>
              <a:xfrm>
                <a:off x="6572600" y="3480459"/>
                <a:ext cx="78158" cy="50326"/>
              </a:xfrm>
              <a:custGeom>
                <a:rect b="b" l="l" r="r" t="t"/>
                <a:pathLst>
                  <a:path extrusionOk="0" h="1374" w="2134">
                    <a:moveTo>
                      <a:pt x="1377" y="1"/>
                    </a:moveTo>
                    <a:cubicBezTo>
                      <a:pt x="1304" y="1"/>
                      <a:pt x="1231" y="53"/>
                      <a:pt x="1176" y="158"/>
                    </a:cubicBezTo>
                    <a:lnTo>
                      <a:pt x="799" y="875"/>
                    </a:lnTo>
                    <a:lnTo>
                      <a:pt x="634" y="566"/>
                    </a:lnTo>
                    <a:cubicBezTo>
                      <a:pt x="597" y="497"/>
                      <a:pt x="548" y="462"/>
                      <a:pt x="500" y="462"/>
                    </a:cubicBezTo>
                    <a:cubicBezTo>
                      <a:pt x="451" y="462"/>
                      <a:pt x="402" y="497"/>
                      <a:pt x="366" y="566"/>
                    </a:cubicBezTo>
                    <a:lnTo>
                      <a:pt x="75" y="1122"/>
                    </a:lnTo>
                    <a:cubicBezTo>
                      <a:pt x="1" y="1260"/>
                      <a:pt x="69" y="1374"/>
                      <a:pt x="225" y="1374"/>
                    </a:cubicBezTo>
                    <a:cubicBezTo>
                      <a:pt x="226" y="1374"/>
                      <a:pt x="226" y="1374"/>
                      <a:pt x="227" y="1374"/>
                    </a:cubicBezTo>
                    <a:lnTo>
                      <a:pt x="558" y="1372"/>
                    </a:lnTo>
                    <a:lnTo>
                      <a:pt x="777" y="1371"/>
                    </a:lnTo>
                    <a:lnTo>
                      <a:pt x="966" y="1371"/>
                    </a:lnTo>
                    <a:lnTo>
                      <a:pt x="1170" y="1370"/>
                    </a:lnTo>
                    <a:lnTo>
                      <a:pt x="1794" y="1368"/>
                    </a:lnTo>
                    <a:cubicBezTo>
                      <a:pt x="2031" y="1368"/>
                      <a:pt x="2134" y="1197"/>
                      <a:pt x="2021" y="988"/>
                    </a:cubicBezTo>
                    <a:lnTo>
                      <a:pt x="1578" y="157"/>
                    </a:lnTo>
                    <a:cubicBezTo>
                      <a:pt x="1523" y="53"/>
                      <a:pt x="1450" y="1"/>
                      <a:pt x="13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9"/>
              <p:cNvSpPr/>
              <p:nvPr/>
            </p:nvSpPr>
            <p:spPr>
              <a:xfrm>
                <a:off x="6591389" y="3479287"/>
                <a:ext cx="12636" cy="12600"/>
              </a:xfrm>
              <a:custGeom>
                <a:rect b="b" l="l" r="r" t="t"/>
                <a:pathLst>
                  <a:path extrusionOk="0" h="344" w="345">
                    <a:moveTo>
                      <a:pt x="174" y="1"/>
                    </a:moveTo>
                    <a:cubicBezTo>
                      <a:pt x="174" y="1"/>
                      <a:pt x="173" y="1"/>
                      <a:pt x="173" y="1"/>
                    </a:cubicBezTo>
                    <a:cubicBezTo>
                      <a:pt x="78" y="1"/>
                      <a:pt x="1" y="78"/>
                      <a:pt x="2" y="172"/>
                    </a:cubicBezTo>
                    <a:cubicBezTo>
                      <a:pt x="2" y="267"/>
                      <a:pt x="79" y="343"/>
                      <a:pt x="174" y="343"/>
                    </a:cubicBezTo>
                    <a:cubicBezTo>
                      <a:pt x="268" y="342"/>
                      <a:pt x="344" y="266"/>
                      <a:pt x="344" y="171"/>
                    </a:cubicBezTo>
                    <a:cubicBezTo>
                      <a:pt x="343" y="77"/>
                      <a:pt x="268"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9"/>
              <p:cNvSpPr/>
              <p:nvPr/>
            </p:nvSpPr>
            <p:spPr>
              <a:xfrm>
                <a:off x="6610910" y="3483572"/>
                <a:ext cx="136465" cy="190170"/>
              </a:xfrm>
              <a:custGeom>
                <a:rect b="b" l="l" r="r" t="t"/>
                <a:pathLst>
                  <a:path extrusionOk="0" h="5192" w="3726">
                    <a:moveTo>
                      <a:pt x="444" y="0"/>
                    </a:moveTo>
                    <a:cubicBezTo>
                      <a:pt x="173" y="0"/>
                      <a:pt x="0" y="205"/>
                      <a:pt x="73" y="518"/>
                    </a:cubicBezTo>
                    <a:cubicBezTo>
                      <a:pt x="211" y="1119"/>
                      <a:pt x="1086" y="2143"/>
                      <a:pt x="1424" y="2896"/>
                    </a:cubicBezTo>
                    <a:cubicBezTo>
                      <a:pt x="1762" y="3649"/>
                      <a:pt x="2373" y="5129"/>
                      <a:pt x="3725" y="5191"/>
                    </a:cubicBezTo>
                    <a:lnTo>
                      <a:pt x="3454" y="1755"/>
                    </a:lnTo>
                    <a:cubicBezTo>
                      <a:pt x="3454" y="1755"/>
                      <a:pt x="1945" y="1466"/>
                      <a:pt x="1321" y="591"/>
                    </a:cubicBezTo>
                    <a:cubicBezTo>
                      <a:pt x="1023" y="173"/>
                      <a:pt x="692" y="0"/>
                      <a:pt x="444" y="0"/>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9"/>
              <p:cNvSpPr/>
              <p:nvPr/>
            </p:nvSpPr>
            <p:spPr>
              <a:xfrm>
                <a:off x="6512938" y="3542136"/>
                <a:ext cx="38200" cy="49374"/>
              </a:xfrm>
              <a:custGeom>
                <a:rect b="b" l="l" r="r" t="t"/>
                <a:pathLst>
                  <a:path extrusionOk="0" h="1348" w="1043">
                    <a:moveTo>
                      <a:pt x="59" y="0"/>
                    </a:moveTo>
                    <a:lnTo>
                      <a:pt x="1" y="1236"/>
                    </a:lnTo>
                    <a:cubicBezTo>
                      <a:pt x="1" y="1236"/>
                      <a:pt x="316" y="1347"/>
                      <a:pt x="586" y="1347"/>
                    </a:cubicBezTo>
                    <a:cubicBezTo>
                      <a:pt x="774" y="1347"/>
                      <a:pt x="941" y="1294"/>
                      <a:pt x="964" y="1112"/>
                    </a:cubicBezTo>
                    <a:cubicBezTo>
                      <a:pt x="1042" y="510"/>
                      <a:pt x="59" y="0"/>
                      <a:pt x="59" y="0"/>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9"/>
              <p:cNvSpPr/>
              <p:nvPr/>
            </p:nvSpPr>
            <p:spPr>
              <a:xfrm>
                <a:off x="6511180" y="3593302"/>
                <a:ext cx="38603" cy="41059"/>
              </a:xfrm>
              <a:custGeom>
                <a:rect b="b" l="l" r="r" t="t"/>
                <a:pathLst>
                  <a:path extrusionOk="0" h="1121" w="1054">
                    <a:moveTo>
                      <a:pt x="122" y="1"/>
                    </a:moveTo>
                    <a:lnTo>
                      <a:pt x="0" y="1004"/>
                    </a:lnTo>
                    <a:cubicBezTo>
                      <a:pt x="174" y="1075"/>
                      <a:pt x="386" y="1120"/>
                      <a:pt x="568" y="1120"/>
                    </a:cubicBezTo>
                    <a:cubicBezTo>
                      <a:pt x="845" y="1120"/>
                      <a:pt x="1054" y="1014"/>
                      <a:pt x="954" y="726"/>
                    </a:cubicBezTo>
                    <a:cubicBezTo>
                      <a:pt x="787" y="246"/>
                      <a:pt x="122" y="1"/>
                      <a:pt x="122" y="1"/>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9"/>
              <p:cNvSpPr/>
              <p:nvPr/>
            </p:nvSpPr>
            <p:spPr>
              <a:xfrm>
                <a:off x="6524915" y="3565137"/>
                <a:ext cx="22121" cy="21610"/>
              </a:xfrm>
              <a:custGeom>
                <a:rect b="b" l="l" r="r" t="t"/>
                <a:pathLst>
                  <a:path extrusionOk="0" h="590" w="604">
                    <a:moveTo>
                      <a:pt x="115" y="0"/>
                    </a:moveTo>
                    <a:lnTo>
                      <a:pt x="1" y="576"/>
                    </a:lnTo>
                    <a:cubicBezTo>
                      <a:pt x="1" y="576"/>
                      <a:pt x="73" y="590"/>
                      <a:pt x="165" y="590"/>
                    </a:cubicBezTo>
                    <a:cubicBezTo>
                      <a:pt x="294" y="590"/>
                      <a:pt x="460" y="563"/>
                      <a:pt x="513" y="432"/>
                    </a:cubicBezTo>
                    <a:cubicBezTo>
                      <a:pt x="603" y="210"/>
                      <a:pt x="115" y="0"/>
                      <a:pt x="115" y="0"/>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9"/>
              <p:cNvSpPr/>
              <p:nvPr/>
            </p:nvSpPr>
            <p:spPr>
              <a:xfrm>
                <a:off x="6526380" y="3610772"/>
                <a:ext cx="18972" cy="19889"/>
              </a:xfrm>
              <a:custGeom>
                <a:rect b="b" l="l" r="r" t="t"/>
                <a:pathLst>
                  <a:path extrusionOk="0" h="543" w="518">
                    <a:moveTo>
                      <a:pt x="118" y="1"/>
                    </a:moveTo>
                    <a:lnTo>
                      <a:pt x="1" y="527"/>
                    </a:lnTo>
                    <a:cubicBezTo>
                      <a:pt x="1" y="527"/>
                      <a:pt x="73" y="542"/>
                      <a:pt x="160" y="542"/>
                    </a:cubicBezTo>
                    <a:cubicBezTo>
                      <a:pt x="273" y="542"/>
                      <a:pt x="411" y="517"/>
                      <a:pt x="449" y="401"/>
                    </a:cubicBezTo>
                    <a:cubicBezTo>
                      <a:pt x="517" y="195"/>
                      <a:pt x="118" y="1"/>
                      <a:pt x="118"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9"/>
              <p:cNvSpPr/>
              <p:nvPr/>
            </p:nvSpPr>
            <p:spPr>
              <a:xfrm>
                <a:off x="6680131" y="3623628"/>
                <a:ext cx="70979" cy="56150"/>
              </a:xfrm>
              <a:custGeom>
                <a:rect b="b" l="l" r="r" t="t"/>
                <a:pathLst>
                  <a:path extrusionOk="0" fill="none" h="1533" w="1938">
                    <a:moveTo>
                      <a:pt x="1" y="1"/>
                    </a:moveTo>
                    <a:cubicBezTo>
                      <a:pt x="28" y="244"/>
                      <a:pt x="760" y="1533"/>
                      <a:pt x="1937" y="1454"/>
                    </a:cubicBezTo>
                  </a:path>
                </a:pathLst>
              </a:custGeom>
              <a:noFill/>
              <a:ln cap="rnd" cmpd="sng" w="7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9"/>
              <p:cNvSpPr/>
              <p:nvPr/>
            </p:nvSpPr>
            <p:spPr>
              <a:xfrm>
                <a:off x="6609811" y="3486905"/>
                <a:ext cx="39518" cy="29742"/>
              </a:xfrm>
              <a:custGeom>
                <a:rect b="b" l="l" r="r" t="t"/>
                <a:pathLst>
                  <a:path extrusionOk="0" h="812" w="1079">
                    <a:moveTo>
                      <a:pt x="427" y="1"/>
                    </a:moveTo>
                    <a:cubicBezTo>
                      <a:pt x="385" y="1"/>
                      <a:pt x="344" y="9"/>
                      <a:pt x="306" y="28"/>
                    </a:cubicBezTo>
                    <a:cubicBezTo>
                      <a:pt x="1" y="179"/>
                      <a:pt x="353" y="812"/>
                      <a:pt x="353" y="812"/>
                    </a:cubicBezTo>
                    <a:cubicBezTo>
                      <a:pt x="599" y="795"/>
                      <a:pt x="1079" y="408"/>
                      <a:pt x="1079" y="408"/>
                    </a:cubicBezTo>
                    <a:cubicBezTo>
                      <a:pt x="1079" y="408"/>
                      <a:pt x="720" y="1"/>
                      <a:pt x="427"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88" name="Google Shape;2888;p89"/>
          <p:cNvGrpSpPr/>
          <p:nvPr/>
        </p:nvGrpSpPr>
        <p:grpSpPr>
          <a:xfrm>
            <a:off x="7039933" y="3317482"/>
            <a:ext cx="531161" cy="756509"/>
            <a:chOff x="7309050" y="3339981"/>
            <a:chExt cx="554101" cy="789181"/>
          </a:xfrm>
        </p:grpSpPr>
        <p:sp>
          <p:nvSpPr>
            <p:cNvPr id="2889" name="Google Shape;2889;p89"/>
            <p:cNvSpPr/>
            <p:nvPr/>
          </p:nvSpPr>
          <p:spPr>
            <a:xfrm>
              <a:off x="7309050" y="3339989"/>
              <a:ext cx="554059" cy="789140"/>
            </a:xfrm>
            <a:custGeom>
              <a:rect b="b" l="l" r="r" t="t"/>
              <a:pathLst>
                <a:path extrusionOk="0" h="18426" w="12937">
                  <a:moveTo>
                    <a:pt x="4647" y="0"/>
                  </a:moveTo>
                  <a:cubicBezTo>
                    <a:pt x="4586" y="0"/>
                    <a:pt x="4523" y="12"/>
                    <a:pt x="4463" y="36"/>
                  </a:cubicBezTo>
                  <a:lnTo>
                    <a:pt x="1208" y="1339"/>
                  </a:lnTo>
                  <a:cubicBezTo>
                    <a:pt x="953" y="1441"/>
                    <a:pt x="829" y="1731"/>
                    <a:pt x="931" y="1986"/>
                  </a:cubicBezTo>
                  <a:lnTo>
                    <a:pt x="1210" y="2683"/>
                  </a:lnTo>
                  <a:cubicBezTo>
                    <a:pt x="977" y="2629"/>
                    <a:pt x="757" y="2593"/>
                    <a:pt x="587" y="2593"/>
                  </a:cubicBezTo>
                  <a:cubicBezTo>
                    <a:pt x="442" y="2593"/>
                    <a:pt x="333" y="2620"/>
                    <a:pt x="283" y="2683"/>
                  </a:cubicBezTo>
                  <a:cubicBezTo>
                    <a:pt x="1" y="3040"/>
                    <a:pt x="454" y="3404"/>
                    <a:pt x="1163" y="3791"/>
                  </a:cubicBezTo>
                  <a:cubicBezTo>
                    <a:pt x="1337" y="3885"/>
                    <a:pt x="1528" y="3972"/>
                    <a:pt x="1718" y="4047"/>
                  </a:cubicBezTo>
                  <a:cubicBezTo>
                    <a:pt x="1520" y="4068"/>
                    <a:pt x="1358" y="4123"/>
                    <a:pt x="1281" y="4231"/>
                  </a:cubicBezTo>
                  <a:cubicBezTo>
                    <a:pt x="968" y="4671"/>
                    <a:pt x="1092" y="5104"/>
                    <a:pt x="1632" y="5276"/>
                  </a:cubicBezTo>
                  <a:cubicBezTo>
                    <a:pt x="1632" y="5276"/>
                    <a:pt x="1317" y="5520"/>
                    <a:pt x="1555" y="5959"/>
                  </a:cubicBezTo>
                  <a:cubicBezTo>
                    <a:pt x="1750" y="6319"/>
                    <a:pt x="1962" y="6351"/>
                    <a:pt x="2031" y="6351"/>
                  </a:cubicBezTo>
                  <a:cubicBezTo>
                    <a:pt x="2046" y="6351"/>
                    <a:pt x="2054" y="6349"/>
                    <a:pt x="2054" y="6349"/>
                  </a:cubicBezTo>
                  <a:lnTo>
                    <a:pt x="2054" y="6349"/>
                  </a:lnTo>
                  <a:cubicBezTo>
                    <a:pt x="2054" y="6349"/>
                    <a:pt x="1727" y="6465"/>
                    <a:pt x="1966" y="6889"/>
                  </a:cubicBezTo>
                  <a:cubicBezTo>
                    <a:pt x="2104" y="7135"/>
                    <a:pt x="2677" y="7352"/>
                    <a:pt x="3133" y="7491"/>
                  </a:cubicBezTo>
                  <a:lnTo>
                    <a:pt x="3519" y="8454"/>
                  </a:lnTo>
                  <a:cubicBezTo>
                    <a:pt x="3465" y="8464"/>
                    <a:pt x="3408" y="8481"/>
                    <a:pt x="3345" y="8510"/>
                  </a:cubicBezTo>
                  <a:cubicBezTo>
                    <a:pt x="2912" y="8707"/>
                    <a:pt x="3003" y="8998"/>
                    <a:pt x="3003" y="8998"/>
                  </a:cubicBezTo>
                  <a:cubicBezTo>
                    <a:pt x="3003" y="8998"/>
                    <a:pt x="2922" y="8960"/>
                    <a:pt x="2818" y="8960"/>
                  </a:cubicBezTo>
                  <a:cubicBezTo>
                    <a:pt x="2742" y="8960"/>
                    <a:pt x="2653" y="8980"/>
                    <a:pt x="2574" y="9049"/>
                  </a:cubicBezTo>
                  <a:cubicBezTo>
                    <a:pt x="2386" y="9212"/>
                    <a:pt x="2376" y="9525"/>
                    <a:pt x="2376" y="9525"/>
                  </a:cubicBezTo>
                  <a:cubicBezTo>
                    <a:pt x="2376" y="9525"/>
                    <a:pt x="2311" y="9505"/>
                    <a:pt x="2219" y="9505"/>
                  </a:cubicBezTo>
                  <a:cubicBezTo>
                    <a:pt x="2035" y="9505"/>
                    <a:pt x="1744" y="9585"/>
                    <a:pt x="1670" y="10068"/>
                  </a:cubicBezTo>
                  <a:cubicBezTo>
                    <a:pt x="1558" y="10790"/>
                    <a:pt x="2321" y="12847"/>
                    <a:pt x="2313" y="13729"/>
                  </a:cubicBezTo>
                  <a:cubicBezTo>
                    <a:pt x="2303" y="14613"/>
                    <a:pt x="1780" y="18426"/>
                    <a:pt x="1780" y="18426"/>
                  </a:cubicBezTo>
                  <a:lnTo>
                    <a:pt x="4638" y="17912"/>
                  </a:lnTo>
                  <a:cubicBezTo>
                    <a:pt x="4638" y="17912"/>
                    <a:pt x="4521" y="13643"/>
                    <a:pt x="4947" y="13207"/>
                  </a:cubicBezTo>
                  <a:cubicBezTo>
                    <a:pt x="5375" y="12771"/>
                    <a:pt x="6332" y="12089"/>
                    <a:pt x="6484" y="10572"/>
                  </a:cubicBezTo>
                  <a:cubicBezTo>
                    <a:pt x="6636" y="9054"/>
                    <a:pt x="6649" y="8540"/>
                    <a:pt x="6649" y="8540"/>
                  </a:cubicBezTo>
                  <a:cubicBezTo>
                    <a:pt x="6649" y="8540"/>
                    <a:pt x="6612" y="8533"/>
                    <a:pt x="6553" y="8533"/>
                  </a:cubicBezTo>
                  <a:cubicBezTo>
                    <a:pt x="6523" y="8533"/>
                    <a:pt x="6488" y="8534"/>
                    <a:pt x="6450" y="8540"/>
                  </a:cubicBezTo>
                  <a:cubicBezTo>
                    <a:pt x="6443" y="8541"/>
                    <a:pt x="6437" y="8542"/>
                    <a:pt x="6431" y="8543"/>
                  </a:cubicBezTo>
                  <a:cubicBezTo>
                    <a:pt x="6234" y="8577"/>
                    <a:pt x="5957" y="8710"/>
                    <a:pt x="5852" y="9171"/>
                  </a:cubicBezTo>
                  <a:cubicBezTo>
                    <a:pt x="5689" y="9887"/>
                    <a:pt x="5402" y="9967"/>
                    <a:pt x="5198" y="9967"/>
                  </a:cubicBezTo>
                  <a:cubicBezTo>
                    <a:pt x="5187" y="9967"/>
                    <a:pt x="5177" y="9967"/>
                    <a:pt x="5166" y="9966"/>
                  </a:cubicBezTo>
                  <a:cubicBezTo>
                    <a:pt x="5034" y="9962"/>
                    <a:pt x="4990" y="9341"/>
                    <a:pt x="4975" y="8661"/>
                  </a:cubicBezTo>
                  <a:lnTo>
                    <a:pt x="6891" y="7894"/>
                  </a:lnTo>
                  <a:cubicBezTo>
                    <a:pt x="6926" y="7919"/>
                    <a:pt x="6963" y="7940"/>
                    <a:pt x="7002" y="7960"/>
                  </a:cubicBezTo>
                  <a:cubicBezTo>
                    <a:pt x="8253" y="8591"/>
                    <a:pt x="12473" y="10729"/>
                    <a:pt x="12473" y="10729"/>
                  </a:cubicBezTo>
                  <a:lnTo>
                    <a:pt x="12936" y="7023"/>
                  </a:lnTo>
                  <a:cubicBezTo>
                    <a:pt x="11041" y="6583"/>
                    <a:pt x="8381" y="5200"/>
                    <a:pt x="8381" y="5200"/>
                  </a:cubicBezTo>
                  <a:lnTo>
                    <a:pt x="8340" y="5183"/>
                  </a:lnTo>
                  <a:cubicBezTo>
                    <a:pt x="8094" y="4748"/>
                    <a:pt x="7590" y="3540"/>
                    <a:pt x="6526" y="2985"/>
                  </a:cubicBezTo>
                  <a:cubicBezTo>
                    <a:pt x="6376" y="2907"/>
                    <a:pt x="6231" y="2834"/>
                    <a:pt x="6091" y="2764"/>
                  </a:cubicBezTo>
                  <a:lnTo>
                    <a:pt x="5110" y="314"/>
                  </a:lnTo>
                  <a:cubicBezTo>
                    <a:pt x="5032" y="119"/>
                    <a:pt x="4845" y="0"/>
                    <a:pt x="4647"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0" name="Google Shape;2890;p89"/>
            <p:cNvGrpSpPr/>
            <p:nvPr/>
          </p:nvGrpSpPr>
          <p:grpSpPr>
            <a:xfrm>
              <a:off x="7309050" y="3339981"/>
              <a:ext cx="554101" cy="789181"/>
              <a:chOff x="7309050" y="3339981"/>
              <a:chExt cx="554101" cy="789181"/>
            </a:xfrm>
          </p:grpSpPr>
          <p:sp>
            <p:nvSpPr>
              <p:cNvPr id="2891" name="Google Shape;2891;p89"/>
              <p:cNvSpPr/>
              <p:nvPr/>
            </p:nvSpPr>
            <p:spPr>
              <a:xfrm>
                <a:off x="7555350" y="3543154"/>
                <a:ext cx="307801" cy="256323"/>
              </a:xfrm>
              <a:custGeom>
                <a:rect b="b" l="l" r="r" t="t"/>
                <a:pathLst>
                  <a:path extrusionOk="0" h="5985" w="7187">
                    <a:moveTo>
                      <a:pt x="1497" y="1"/>
                    </a:moveTo>
                    <a:cubicBezTo>
                      <a:pt x="1497" y="1"/>
                      <a:pt x="1" y="2585"/>
                      <a:pt x="1251" y="3216"/>
                    </a:cubicBezTo>
                    <a:cubicBezTo>
                      <a:pt x="2502" y="3847"/>
                      <a:pt x="6723" y="5985"/>
                      <a:pt x="6723" y="5985"/>
                    </a:cubicBezTo>
                    <a:lnTo>
                      <a:pt x="7186" y="2278"/>
                    </a:lnTo>
                    <a:cubicBezTo>
                      <a:pt x="5290" y="1838"/>
                      <a:pt x="2630" y="456"/>
                      <a:pt x="2630" y="456"/>
                    </a:cubicBezTo>
                    <a:lnTo>
                      <a:pt x="1497" y="1"/>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9"/>
              <p:cNvSpPr/>
              <p:nvPr/>
            </p:nvSpPr>
            <p:spPr>
              <a:xfrm>
                <a:off x="7309050" y="3451032"/>
                <a:ext cx="122786" cy="77775"/>
              </a:xfrm>
              <a:custGeom>
                <a:rect b="b" l="l" r="r" t="t"/>
                <a:pathLst>
                  <a:path extrusionOk="0" h="1816" w="2867">
                    <a:moveTo>
                      <a:pt x="586" y="0"/>
                    </a:moveTo>
                    <a:cubicBezTo>
                      <a:pt x="441" y="0"/>
                      <a:pt x="333" y="26"/>
                      <a:pt x="283" y="90"/>
                    </a:cubicBezTo>
                    <a:cubicBezTo>
                      <a:pt x="1" y="446"/>
                      <a:pt x="454" y="812"/>
                      <a:pt x="1163" y="1197"/>
                    </a:cubicBezTo>
                    <a:cubicBezTo>
                      <a:pt x="1870" y="1584"/>
                      <a:pt x="2867" y="1815"/>
                      <a:pt x="2867" y="1815"/>
                    </a:cubicBezTo>
                    <a:lnTo>
                      <a:pt x="2704" y="560"/>
                    </a:lnTo>
                    <a:cubicBezTo>
                      <a:pt x="2704" y="560"/>
                      <a:pt x="1257" y="0"/>
                      <a:pt x="586"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9"/>
              <p:cNvSpPr/>
              <p:nvPr/>
            </p:nvSpPr>
            <p:spPr>
              <a:xfrm>
                <a:off x="7350507" y="3512747"/>
                <a:ext cx="118418" cy="154907"/>
              </a:xfrm>
              <a:custGeom>
                <a:rect b="b" l="l" r="r" t="t"/>
                <a:pathLst>
                  <a:path extrusionOk="0" h="3617" w="2765">
                    <a:moveTo>
                      <a:pt x="983" y="1"/>
                    </a:moveTo>
                    <a:cubicBezTo>
                      <a:pt x="680" y="1"/>
                      <a:pt x="418" y="50"/>
                      <a:pt x="313" y="197"/>
                    </a:cubicBezTo>
                    <a:cubicBezTo>
                      <a:pt x="0" y="636"/>
                      <a:pt x="124" y="1069"/>
                      <a:pt x="664" y="1241"/>
                    </a:cubicBezTo>
                    <a:cubicBezTo>
                      <a:pt x="664" y="1241"/>
                      <a:pt x="349" y="1486"/>
                      <a:pt x="587" y="1925"/>
                    </a:cubicBezTo>
                    <a:cubicBezTo>
                      <a:pt x="781" y="2284"/>
                      <a:pt x="992" y="2316"/>
                      <a:pt x="1062" y="2316"/>
                    </a:cubicBezTo>
                    <a:cubicBezTo>
                      <a:pt x="1078" y="2316"/>
                      <a:pt x="1086" y="2315"/>
                      <a:pt x="1086" y="2315"/>
                    </a:cubicBezTo>
                    <a:lnTo>
                      <a:pt x="1086" y="2315"/>
                    </a:lnTo>
                    <a:cubicBezTo>
                      <a:pt x="1086" y="2315"/>
                      <a:pt x="759" y="2430"/>
                      <a:pt x="998" y="2855"/>
                    </a:cubicBezTo>
                    <a:cubicBezTo>
                      <a:pt x="1236" y="3280"/>
                      <a:pt x="2765" y="3617"/>
                      <a:pt x="2765" y="3617"/>
                    </a:cubicBezTo>
                    <a:lnTo>
                      <a:pt x="2341" y="194"/>
                    </a:lnTo>
                    <a:cubicBezTo>
                      <a:pt x="2341" y="194"/>
                      <a:pt x="1583" y="1"/>
                      <a:pt x="983"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9"/>
              <p:cNvSpPr/>
              <p:nvPr/>
            </p:nvSpPr>
            <p:spPr>
              <a:xfrm>
                <a:off x="7344511" y="3339981"/>
                <a:ext cx="302362" cy="384848"/>
              </a:xfrm>
              <a:custGeom>
                <a:rect b="b" l="l" r="r" t="t"/>
                <a:pathLst>
                  <a:path extrusionOk="0" h="8986" w="7060">
                    <a:moveTo>
                      <a:pt x="3820" y="1"/>
                    </a:moveTo>
                    <a:cubicBezTo>
                      <a:pt x="3758" y="1"/>
                      <a:pt x="3696" y="12"/>
                      <a:pt x="3635" y="36"/>
                    </a:cubicBezTo>
                    <a:lnTo>
                      <a:pt x="380" y="1338"/>
                    </a:lnTo>
                    <a:cubicBezTo>
                      <a:pt x="125" y="1441"/>
                      <a:pt x="1" y="1730"/>
                      <a:pt x="103" y="1985"/>
                    </a:cubicBezTo>
                    <a:lnTo>
                      <a:pt x="2778" y="8672"/>
                    </a:lnTo>
                    <a:cubicBezTo>
                      <a:pt x="2856" y="8867"/>
                      <a:pt x="3043" y="8985"/>
                      <a:pt x="3241" y="8985"/>
                    </a:cubicBezTo>
                    <a:cubicBezTo>
                      <a:pt x="3302" y="8985"/>
                      <a:pt x="3365" y="8974"/>
                      <a:pt x="3425" y="8950"/>
                    </a:cubicBezTo>
                    <a:lnTo>
                      <a:pt x="6680" y="7648"/>
                    </a:lnTo>
                    <a:cubicBezTo>
                      <a:pt x="6936" y="7545"/>
                      <a:pt x="7060" y="7255"/>
                      <a:pt x="6958" y="7000"/>
                    </a:cubicBezTo>
                    <a:lnTo>
                      <a:pt x="4283" y="314"/>
                    </a:lnTo>
                    <a:cubicBezTo>
                      <a:pt x="4204" y="119"/>
                      <a:pt x="4017" y="1"/>
                      <a:pt x="3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9"/>
              <p:cNvSpPr/>
              <p:nvPr/>
            </p:nvSpPr>
            <p:spPr>
              <a:xfrm>
                <a:off x="7356888" y="3351759"/>
                <a:ext cx="277608" cy="361293"/>
              </a:xfrm>
              <a:custGeom>
                <a:rect b="b" l="l" r="r" t="t"/>
                <a:pathLst>
                  <a:path extrusionOk="0" h="8436" w="6482">
                    <a:moveTo>
                      <a:pt x="3458" y="0"/>
                    </a:moveTo>
                    <a:cubicBezTo>
                      <a:pt x="3410" y="0"/>
                      <a:pt x="3360" y="10"/>
                      <a:pt x="3312" y="29"/>
                    </a:cubicBezTo>
                    <a:lnTo>
                      <a:pt x="2597" y="315"/>
                    </a:lnTo>
                    <a:cubicBezTo>
                      <a:pt x="2530" y="342"/>
                      <a:pt x="2498" y="418"/>
                      <a:pt x="2524" y="484"/>
                    </a:cubicBezTo>
                    <a:cubicBezTo>
                      <a:pt x="2551" y="551"/>
                      <a:pt x="2519" y="627"/>
                      <a:pt x="2452" y="654"/>
                    </a:cubicBezTo>
                    <a:lnTo>
                      <a:pt x="1355" y="1093"/>
                    </a:lnTo>
                    <a:cubicBezTo>
                      <a:pt x="1339" y="1100"/>
                      <a:pt x="1323" y="1103"/>
                      <a:pt x="1306" y="1103"/>
                    </a:cubicBezTo>
                    <a:cubicBezTo>
                      <a:pt x="1254" y="1103"/>
                      <a:pt x="1205" y="1071"/>
                      <a:pt x="1184" y="1020"/>
                    </a:cubicBezTo>
                    <a:cubicBezTo>
                      <a:pt x="1165" y="969"/>
                      <a:pt x="1115" y="938"/>
                      <a:pt x="1063" y="938"/>
                    </a:cubicBezTo>
                    <a:cubicBezTo>
                      <a:pt x="1047" y="938"/>
                      <a:pt x="1030" y="941"/>
                      <a:pt x="1015" y="947"/>
                    </a:cubicBezTo>
                    <a:lnTo>
                      <a:pt x="300" y="1233"/>
                    </a:lnTo>
                    <a:cubicBezTo>
                      <a:pt x="99" y="1313"/>
                      <a:pt x="1" y="1544"/>
                      <a:pt x="81" y="1744"/>
                    </a:cubicBezTo>
                    <a:lnTo>
                      <a:pt x="2659" y="8188"/>
                    </a:lnTo>
                    <a:cubicBezTo>
                      <a:pt x="2720" y="8342"/>
                      <a:pt x="2869" y="8435"/>
                      <a:pt x="3025" y="8435"/>
                    </a:cubicBezTo>
                    <a:cubicBezTo>
                      <a:pt x="3073" y="8435"/>
                      <a:pt x="3123" y="8426"/>
                      <a:pt x="3170" y="8407"/>
                    </a:cubicBezTo>
                    <a:lnTo>
                      <a:pt x="6182" y="7202"/>
                    </a:lnTo>
                    <a:cubicBezTo>
                      <a:pt x="6383" y="7122"/>
                      <a:pt x="6482" y="6892"/>
                      <a:pt x="6401" y="6691"/>
                    </a:cubicBezTo>
                    <a:lnTo>
                      <a:pt x="3823" y="247"/>
                    </a:lnTo>
                    <a:cubicBezTo>
                      <a:pt x="3762" y="94"/>
                      <a:pt x="3614" y="0"/>
                      <a:pt x="3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9"/>
              <p:cNvSpPr/>
              <p:nvPr/>
            </p:nvSpPr>
            <p:spPr>
              <a:xfrm>
                <a:off x="7373291" y="3394286"/>
                <a:ext cx="218977" cy="210797"/>
              </a:xfrm>
              <a:custGeom>
                <a:rect b="b" l="l" r="r" t="t"/>
                <a:pathLst>
                  <a:path extrusionOk="0" h="4922" w="5113">
                    <a:moveTo>
                      <a:pt x="3743" y="1"/>
                    </a:moveTo>
                    <a:lnTo>
                      <a:pt x="0" y="1498"/>
                    </a:lnTo>
                    <a:lnTo>
                      <a:pt x="1370" y="4921"/>
                    </a:lnTo>
                    <a:lnTo>
                      <a:pt x="5112" y="3424"/>
                    </a:lnTo>
                    <a:lnTo>
                      <a:pt x="3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9"/>
              <p:cNvSpPr/>
              <p:nvPr/>
            </p:nvSpPr>
            <p:spPr>
              <a:xfrm>
                <a:off x="7431451" y="3436428"/>
                <a:ext cx="77732" cy="60858"/>
              </a:xfrm>
              <a:custGeom>
                <a:rect b="b" l="l" r="r" t="t"/>
                <a:pathLst>
                  <a:path extrusionOk="0" h="1421" w="1815">
                    <a:moveTo>
                      <a:pt x="932" y="0"/>
                    </a:moveTo>
                    <a:cubicBezTo>
                      <a:pt x="831" y="0"/>
                      <a:pt x="728" y="19"/>
                      <a:pt x="628" y="59"/>
                    </a:cubicBezTo>
                    <a:cubicBezTo>
                      <a:pt x="206" y="228"/>
                      <a:pt x="1" y="708"/>
                      <a:pt x="169" y="1130"/>
                    </a:cubicBezTo>
                    <a:lnTo>
                      <a:pt x="286" y="1421"/>
                    </a:lnTo>
                    <a:lnTo>
                      <a:pt x="393" y="1378"/>
                    </a:lnTo>
                    <a:lnTo>
                      <a:pt x="276" y="1088"/>
                    </a:lnTo>
                    <a:cubicBezTo>
                      <a:pt x="131" y="725"/>
                      <a:pt x="308" y="312"/>
                      <a:pt x="670" y="167"/>
                    </a:cubicBezTo>
                    <a:cubicBezTo>
                      <a:pt x="756" y="133"/>
                      <a:pt x="846" y="116"/>
                      <a:pt x="933" y="116"/>
                    </a:cubicBezTo>
                    <a:cubicBezTo>
                      <a:pt x="1214" y="116"/>
                      <a:pt x="1480" y="284"/>
                      <a:pt x="1591" y="561"/>
                    </a:cubicBezTo>
                    <a:lnTo>
                      <a:pt x="1707" y="852"/>
                    </a:lnTo>
                    <a:lnTo>
                      <a:pt x="1815" y="809"/>
                    </a:lnTo>
                    <a:lnTo>
                      <a:pt x="1698" y="518"/>
                    </a:lnTo>
                    <a:cubicBezTo>
                      <a:pt x="1569" y="196"/>
                      <a:pt x="1259" y="0"/>
                      <a:pt x="9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9"/>
              <p:cNvSpPr/>
              <p:nvPr/>
            </p:nvSpPr>
            <p:spPr>
              <a:xfrm>
                <a:off x="7429737" y="3465123"/>
                <a:ext cx="102529" cy="86040"/>
              </a:xfrm>
              <a:custGeom>
                <a:rect b="b" l="l" r="r" t="t"/>
                <a:pathLst>
                  <a:path extrusionOk="0" h="2009" w="2394">
                    <a:moveTo>
                      <a:pt x="2082" y="1"/>
                    </a:moveTo>
                    <a:cubicBezTo>
                      <a:pt x="2066" y="1"/>
                      <a:pt x="2050" y="4"/>
                      <a:pt x="2034" y="10"/>
                    </a:cubicBezTo>
                    <a:lnTo>
                      <a:pt x="1070" y="396"/>
                    </a:lnTo>
                    <a:lnTo>
                      <a:pt x="108" y="782"/>
                    </a:lnTo>
                    <a:cubicBezTo>
                      <a:pt x="32" y="812"/>
                      <a:pt x="1" y="900"/>
                      <a:pt x="41" y="971"/>
                    </a:cubicBezTo>
                    <a:cubicBezTo>
                      <a:pt x="174" y="1209"/>
                      <a:pt x="491" y="1707"/>
                      <a:pt x="937" y="2009"/>
                    </a:cubicBezTo>
                    <a:lnTo>
                      <a:pt x="1608" y="1740"/>
                    </a:lnTo>
                    <a:lnTo>
                      <a:pt x="2278" y="1472"/>
                    </a:lnTo>
                    <a:cubicBezTo>
                      <a:pt x="2394" y="946"/>
                      <a:pt x="2278" y="366"/>
                      <a:pt x="2212" y="102"/>
                    </a:cubicBezTo>
                    <a:cubicBezTo>
                      <a:pt x="2196" y="41"/>
                      <a:pt x="2141" y="1"/>
                      <a:pt x="20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9"/>
              <p:cNvSpPr/>
              <p:nvPr/>
            </p:nvSpPr>
            <p:spPr>
              <a:xfrm>
                <a:off x="7469053" y="3479384"/>
                <a:ext cx="26382" cy="39615"/>
              </a:xfrm>
              <a:custGeom>
                <a:rect b="b" l="l" r="r" t="t"/>
                <a:pathLst>
                  <a:path extrusionOk="0" h="925" w="616">
                    <a:moveTo>
                      <a:pt x="302" y="0"/>
                    </a:moveTo>
                    <a:lnTo>
                      <a:pt x="1" y="121"/>
                    </a:lnTo>
                    <a:lnTo>
                      <a:pt x="282" y="822"/>
                    </a:lnTo>
                    <a:cubicBezTo>
                      <a:pt x="307" y="886"/>
                      <a:pt x="368" y="924"/>
                      <a:pt x="432" y="924"/>
                    </a:cubicBezTo>
                    <a:cubicBezTo>
                      <a:pt x="452" y="924"/>
                      <a:pt x="473" y="920"/>
                      <a:pt x="493" y="913"/>
                    </a:cubicBezTo>
                    <a:cubicBezTo>
                      <a:pt x="575" y="880"/>
                      <a:pt x="616" y="785"/>
                      <a:pt x="582" y="702"/>
                    </a:cubicBezTo>
                    <a:lnTo>
                      <a:pt x="3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9"/>
              <p:cNvSpPr/>
              <p:nvPr/>
            </p:nvSpPr>
            <p:spPr>
              <a:xfrm>
                <a:off x="7481901" y="3506066"/>
                <a:ext cx="10107" cy="8951"/>
              </a:xfrm>
              <a:custGeom>
                <a:rect b="b" l="l" r="r" t="t"/>
                <a:pathLst>
                  <a:path extrusionOk="0" h="209" w="236">
                    <a:moveTo>
                      <a:pt x="119" y="0"/>
                    </a:moveTo>
                    <a:cubicBezTo>
                      <a:pt x="105" y="0"/>
                      <a:pt x="92" y="3"/>
                      <a:pt x="79" y="8"/>
                    </a:cubicBezTo>
                    <a:cubicBezTo>
                      <a:pt x="26" y="28"/>
                      <a:pt x="0" y="89"/>
                      <a:pt x="21" y="143"/>
                    </a:cubicBezTo>
                    <a:cubicBezTo>
                      <a:pt x="37" y="184"/>
                      <a:pt x="77" y="208"/>
                      <a:pt x="119" y="208"/>
                    </a:cubicBezTo>
                    <a:cubicBezTo>
                      <a:pt x="131" y="208"/>
                      <a:pt x="144" y="206"/>
                      <a:pt x="157" y="201"/>
                    </a:cubicBezTo>
                    <a:cubicBezTo>
                      <a:pt x="210" y="180"/>
                      <a:pt x="236" y="119"/>
                      <a:pt x="214" y="65"/>
                    </a:cubicBezTo>
                    <a:cubicBezTo>
                      <a:pt x="198" y="25"/>
                      <a:pt x="160" y="0"/>
                      <a:pt x="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9"/>
              <p:cNvSpPr/>
              <p:nvPr/>
            </p:nvSpPr>
            <p:spPr>
              <a:xfrm>
                <a:off x="7452864" y="3381909"/>
                <a:ext cx="62571" cy="31821"/>
              </a:xfrm>
              <a:custGeom>
                <a:rect b="b" l="l" r="r" t="t"/>
                <a:pathLst>
                  <a:path extrusionOk="0" h="743" w="1461">
                    <a:moveTo>
                      <a:pt x="1298" y="0"/>
                    </a:moveTo>
                    <a:cubicBezTo>
                      <a:pt x="1280" y="0"/>
                      <a:pt x="1261" y="4"/>
                      <a:pt x="1244" y="11"/>
                    </a:cubicBezTo>
                    <a:lnTo>
                      <a:pt x="111" y="464"/>
                    </a:lnTo>
                    <a:cubicBezTo>
                      <a:pt x="36" y="494"/>
                      <a:pt x="0" y="577"/>
                      <a:pt x="30" y="652"/>
                    </a:cubicBezTo>
                    <a:cubicBezTo>
                      <a:pt x="52" y="708"/>
                      <a:pt x="107" y="743"/>
                      <a:pt x="165" y="743"/>
                    </a:cubicBezTo>
                    <a:cubicBezTo>
                      <a:pt x="182" y="743"/>
                      <a:pt x="200" y="739"/>
                      <a:pt x="217" y="733"/>
                    </a:cubicBezTo>
                    <a:lnTo>
                      <a:pt x="1351" y="279"/>
                    </a:lnTo>
                    <a:cubicBezTo>
                      <a:pt x="1425" y="249"/>
                      <a:pt x="1461" y="165"/>
                      <a:pt x="1431" y="91"/>
                    </a:cubicBezTo>
                    <a:cubicBezTo>
                      <a:pt x="1408" y="35"/>
                      <a:pt x="1355" y="0"/>
                      <a:pt x="12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9"/>
              <p:cNvSpPr/>
              <p:nvPr/>
            </p:nvSpPr>
            <p:spPr>
              <a:xfrm>
                <a:off x="7380486" y="3425807"/>
                <a:ext cx="25140" cy="16874"/>
              </a:xfrm>
              <a:custGeom>
                <a:rect b="b" l="l" r="r" t="t"/>
                <a:pathLst>
                  <a:path extrusionOk="0" h="394" w="587">
                    <a:moveTo>
                      <a:pt x="424" y="1"/>
                    </a:moveTo>
                    <a:cubicBezTo>
                      <a:pt x="406" y="1"/>
                      <a:pt x="388" y="4"/>
                      <a:pt x="370" y="11"/>
                    </a:cubicBezTo>
                    <a:lnTo>
                      <a:pt x="111" y="115"/>
                    </a:lnTo>
                    <a:cubicBezTo>
                      <a:pt x="37" y="145"/>
                      <a:pt x="1" y="229"/>
                      <a:pt x="31" y="303"/>
                    </a:cubicBezTo>
                    <a:cubicBezTo>
                      <a:pt x="53" y="360"/>
                      <a:pt x="107" y="394"/>
                      <a:pt x="164" y="394"/>
                    </a:cubicBezTo>
                    <a:cubicBezTo>
                      <a:pt x="182" y="394"/>
                      <a:pt x="200" y="391"/>
                      <a:pt x="218" y="383"/>
                    </a:cubicBezTo>
                    <a:lnTo>
                      <a:pt x="478" y="280"/>
                    </a:lnTo>
                    <a:cubicBezTo>
                      <a:pt x="552" y="250"/>
                      <a:pt x="587" y="165"/>
                      <a:pt x="558" y="91"/>
                    </a:cubicBezTo>
                    <a:cubicBezTo>
                      <a:pt x="535" y="35"/>
                      <a:pt x="481" y="1"/>
                      <a:pt x="4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9"/>
              <p:cNvSpPr/>
              <p:nvPr/>
            </p:nvSpPr>
            <p:spPr>
              <a:xfrm>
                <a:off x="7488368" y="3554418"/>
                <a:ext cx="14904" cy="14861"/>
              </a:xfrm>
              <a:custGeom>
                <a:rect b="b" l="l" r="r" t="t"/>
                <a:pathLst>
                  <a:path extrusionOk="0" h="347" w="348">
                    <a:moveTo>
                      <a:pt x="125" y="0"/>
                    </a:moveTo>
                    <a:cubicBezTo>
                      <a:pt x="116" y="0"/>
                      <a:pt x="106" y="8"/>
                      <a:pt x="106" y="19"/>
                    </a:cubicBezTo>
                    <a:lnTo>
                      <a:pt x="105" y="108"/>
                    </a:lnTo>
                    <a:cubicBezTo>
                      <a:pt x="104" y="115"/>
                      <a:pt x="100" y="121"/>
                      <a:pt x="94" y="124"/>
                    </a:cubicBezTo>
                    <a:lnTo>
                      <a:pt x="15" y="163"/>
                    </a:lnTo>
                    <a:cubicBezTo>
                      <a:pt x="0" y="172"/>
                      <a:pt x="1" y="193"/>
                      <a:pt x="18" y="199"/>
                    </a:cubicBezTo>
                    <a:lnTo>
                      <a:pt x="101" y="228"/>
                    </a:lnTo>
                    <a:cubicBezTo>
                      <a:pt x="108" y="230"/>
                      <a:pt x="112" y="236"/>
                      <a:pt x="114" y="244"/>
                    </a:cubicBezTo>
                    <a:lnTo>
                      <a:pt x="127" y="330"/>
                    </a:lnTo>
                    <a:cubicBezTo>
                      <a:pt x="129" y="341"/>
                      <a:pt x="138" y="347"/>
                      <a:pt x="146" y="347"/>
                    </a:cubicBezTo>
                    <a:cubicBezTo>
                      <a:pt x="152" y="347"/>
                      <a:pt x="157" y="344"/>
                      <a:pt x="161" y="339"/>
                    </a:cubicBezTo>
                    <a:lnTo>
                      <a:pt x="214" y="268"/>
                    </a:lnTo>
                    <a:cubicBezTo>
                      <a:pt x="218" y="264"/>
                      <a:pt x="224" y="261"/>
                      <a:pt x="230" y="261"/>
                    </a:cubicBezTo>
                    <a:cubicBezTo>
                      <a:pt x="231" y="261"/>
                      <a:pt x="232" y="261"/>
                      <a:pt x="233" y="261"/>
                    </a:cubicBezTo>
                    <a:lnTo>
                      <a:pt x="320" y="275"/>
                    </a:lnTo>
                    <a:cubicBezTo>
                      <a:pt x="321" y="276"/>
                      <a:pt x="323" y="276"/>
                      <a:pt x="324" y="276"/>
                    </a:cubicBezTo>
                    <a:cubicBezTo>
                      <a:pt x="338" y="276"/>
                      <a:pt x="347" y="259"/>
                      <a:pt x="339" y="246"/>
                    </a:cubicBezTo>
                    <a:lnTo>
                      <a:pt x="288" y="174"/>
                    </a:lnTo>
                    <a:cubicBezTo>
                      <a:pt x="284" y="167"/>
                      <a:pt x="283" y="160"/>
                      <a:pt x="286" y="153"/>
                    </a:cubicBezTo>
                    <a:lnTo>
                      <a:pt x="327" y="75"/>
                    </a:lnTo>
                    <a:cubicBezTo>
                      <a:pt x="335" y="61"/>
                      <a:pt x="325" y="47"/>
                      <a:pt x="311" y="47"/>
                    </a:cubicBezTo>
                    <a:cubicBezTo>
                      <a:pt x="309" y="47"/>
                      <a:pt x="307" y="47"/>
                      <a:pt x="305" y="48"/>
                    </a:cubicBezTo>
                    <a:lnTo>
                      <a:pt x="220" y="74"/>
                    </a:lnTo>
                    <a:cubicBezTo>
                      <a:pt x="219" y="74"/>
                      <a:pt x="217" y="75"/>
                      <a:pt x="215" y="75"/>
                    </a:cubicBezTo>
                    <a:cubicBezTo>
                      <a:pt x="210" y="75"/>
                      <a:pt x="205" y="73"/>
                      <a:pt x="201" y="69"/>
                    </a:cubicBezTo>
                    <a:lnTo>
                      <a:pt x="139" y="6"/>
                    </a:lnTo>
                    <a:cubicBezTo>
                      <a:pt x="135" y="2"/>
                      <a:pt x="130" y="0"/>
                      <a:pt x="1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9"/>
              <p:cNvSpPr/>
              <p:nvPr/>
            </p:nvSpPr>
            <p:spPr>
              <a:xfrm>
                <a:off x="7506398" y="3547180"/>
                <a:ext cx="14904" cy="14904"/>
              </a:xfrm>
              <a:custGeom>
                <a:rect b="b" l="l" r="r" t="t"/>
                <a:pathLst>
                  <a:path extrusionOk="0" h="348" w="348">
                    <a:moveTo>
                      <a:pt x="126" y="0"/>
                    </a:moveTo>
                    <a:cubicBezTo>
                      <a:pt x="116" y="0"/>
                      <a:pt x="107" y="8"/>
                      <a:pt x="107" y="20"/>
                    </a:cubicBezTo>
                    <a:lnTo>
                      <a:pt x="105" y="108"/>
                    </a:lnTo>
                    <a:cubicBezTo>
                      <a:pt x="105" y="115"/>
                      <a:pt x="101" y="121"/>
                      <a:pt x="95" y="125"/>
                    </a:cubicBezTo>
                    <a:lnTo>
                      <a:pt x="15" y="165"/>
                    </a:lnTo>
                    <a:cubicBezTo>
                      <a:pt x="0" y="172"/>
                      <a:pt x="2" y="195"/>
                      <a:pt x="17" y="200"/>
                    </a:cubicBezTo>
                    <a:lnTo>
                      <a:pt x="102" y="228"/>
                    </a:lnTo>
                    <a:cubicBezTo>
                      <a:pt x="108" y="230"/>
                      <a:pt x="113" y="237"/>
                      <a:pt x="114" y="244"/>
                    </a:cubicBezTo>
                    <a:lnTo>
                      <a:pt x="128" y="331"/>
                    </a:lnTo>
                    <a:cubicBezTo>
                      <a:pt x="129" y="341"/>
                      <a:pt x="137" y="347"/>
                      <a:pt x="146" y="347"/>
                    </a:cubicBezTo>
                    <a:cubicBezTo>
                      <a:pt x="152" y="347"/>
                      <a:pt x="157" y="345"/>
                      <a:pt x="161" y="340"/>
                    </a:cubicBezTo>
                    <a:lnTo>
                      <a:pt x="215" y="269"/>
                    </a:lnTo>
                    <a:cubicBezTo>
                      <a:pt x="219" y="264"/>
                      <a:pt x="224" y="261"/>
                      <a:pt x="231" y="261"/>
                    </a:cubicBezTo>
                    <a:cubicBezTo>
                      <a:pt x="232" y="261"/>
                      <a:pt x="233" y="261"/>
                      <a:pt x="233" y="261"/>
                    </a:cubicBezTo>
                    <a:lnTo>
                      <a:pt x="320" y="276"/>
                    </a:lnTo>
                    <a:cubicBezTo>
                      <a:pt x="321" y="276"/>
                      <a:pt x="322" y="276"/>
                      <a:pt x="324" y="276"/>
                    </a:cubicBezTo>
                    <a:cubicBezTo>
                      <a:pt x="339" y="276"/>
                      <a:pt x="348" y="259"/>
                      <a:pt x="339" y="246"/>
                    </a:cubicBezTo>
                    <a:lnTo>
                      <a:pt x="288" y="174"/>
                    </a:lnTo>
                    <a:cubicBezTo>
                      <a:pt x="284" y="168"/>
                      <a:pt x="284" y="161"/>
                      <a:pt x="287" y="154"/>
                    </a:cubicBezTo>
                    <a:lnTo>
                      <a:pt x="328" y="75"/>
                    </a:lnTo>
                    <a:cubicBezTo>
                      <a:pt x="334" y="62"/>
                      <a:pt x="324" y="48"/>
                      <a:pt x="311" y="48"/>
                    </a:cubicBezTo>
                    <a:cubicBezTo>
                      <a:pt x="309" y="48"/>
                      <a:pt x="307" y="48"/>
                      <a:pt x="305" y="48"/>
                    </a:cubicBezTo>
                    <a:lnTo>
                      <a:pt x="221" y="74"/>
                    </a:lnTo>
                    <a:cubicBezTo>
                      <a:pt x="219" y="75"/>
                      <a:pt x="217" y="75"/>
                      <a:pt x="216" y="75"/>
                    </a:cubicBezTo>
                    <a:cubicBezTo>
                      <a:pt x="210" y="75"/>
                      <a:pt x="205" y="73"/>
                      <a:pt x="202" y="69"/>
                    </a:cubicBezTo>
                    <a:lnTo>
                      <a:pt x="140" y="6"/>
                    </a:lnTo>
                    <a:cubicBezTo>
                      <a:pt x="136" y="2"/>
                      <a:pt x="131" y="0"/>
                      <a:pt x="1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9"/>
              <p:cNvSpPr/>
              <p:nvPr/>
            </p:nvSpPr>
            <p:spPr>
              <a:xfrm>
                <a:off x="7524429" y="3539942"/>
                <a:ext cx="14947" cy="14904"/>
              </a:xfrm>
              <a:custGeom>
                <a:rect b="b" l="l" r="r" t="t"/>
                <a:pathLst>
                  <a:path extrusionOk="0" h="348" w="349">
                    <a:moveTo>
                      <a:pt x="126" y="1"/>
                    </a:moveTo>
                    <a:cubicBezTo>
                      <a:pt x="116" y="1"/>
                      <a:pt x="107" y="9"/>
                      <a:pt x="107" y="20"/>
                    </a:cubicBezTo>
                    <a:lnTo>
                      <a:pt x="106" y="108"/>
                    </a:lnTo>
                    <a:cubicBezTo>
                      <a:pt x="106" y="116"/>
                      <a:pt x="101" y="122"/>
                      <a:pt x="94" y="125"/>
                    </a:cubicBezTo>
                    <a:lnTo>
                      <a:pt x="16" y="165"/>
                    </a:lnTo>
                    <a:cubicBezTo>
                      <a:pt x="1" y="172"/>
                      <a:pt x="2" y="195"/>
                      <a:pt x="18" y="200"/>
                    </a:cubicBezTo>
                    <a:lnTo>
                      <a:pt x="101" y="229"/>
                    </a:lnTo>
                    <a:cubicBezTo>
                      <a:pt x="109" y="231"/>
                      <a:pt x="113" y="237"/>
                      <a:pt x="114" y="244"/>
                    </a:cubicBezTo>
                    <a:lnTo>
                      <a:pt x="127" y="332"/>
                    </a:lnTo>
                    <a:cubicBezTo>
                      <a:pt x="129" y="342"/>
                      <a:pt x="138" y="347"/>
                      <a:pt x="147" y="347"/>
                    </a:cubicBezTo>
                    <a:cubicBezTo>
                      <a:pt x="152" y="347"/>
                      <a:pt x="158" y="345"/>
                      <a:pt x="162" y="340"/>
                    </a:cubicBezTo>
                    <a:lnTo>
                      <a:pt x="215" y="269"/>
                    </a:lnTo>
                    <a:cubicBezTo>
                      <a:pt x="218" y="264"/>
                      <a:pt x="224" y="261"/>
                      <a:pt x="230" y="261"/>
                    </a:cubicBezTo>
                    <a:cubicBezTo>
                      <a:pt x="231" y="261"/>
                      <a:pt x="232" y="262"/>
                      <a:pt x="233" y="262"/>
                    </a:cubicBezTo>
                    <a:lnTo>
                      <a:pt x="320" y="276"/>
                    </a:lnTo>
                    <a:cubicBezTo>
                      <a:pt x="322" y="276"/>
                      <a:pt x="323" y="276"/>
                      <a:pt x="324" y="276"/>
                    </a:cubicBezTo>
                    <a:cubicBezTo>
                      <a:pt x="339" y="276"/>
                      <a:pt x="349" y="260"/>
                      <a:pt x="339" y="246"/>
                    </a:cubicBezTo>
                    <a:lnTo>
                      <a:pt x="289" y="174"/>
                    </a:lnTo>
                    <a:cubicBezTo>
                      <a:pt x="284" y="168"/>
                      <a:pt x="283" y="161"/>
                      <a:pt x="288" y="155"/>
                    </a:cubicBezTo>
                    <a:lnTo>
                      <a:pt x="328" y="76"/>
                    </a:lnTo>
                    <a:cubicBezTo>
                      <a:pt x="335" y="63"/>
                      <a:pt x="325" y="48"/>
                      <a:pt x="311" y="48"/>
                    </a:cubicBezTo>
                    <a:cubicBezTo>
                      <a:pt x="309" y="48"/>
                      <a:pt x="307" y="48"/>
                      <a:pt x="305" y="49"/>
                    </a:cubicBezTo>
                    <a:lnTo>
                      <a:pt x="221" y="75"/>
                    </a:lnTo>
                    <a:cubicBezTo>
                      <a:pt x="219" y="75"/>
                      <a:pt x="217" y="75"/>
                      <a:pt x="215" y="75"/>
                    </a:cubicBezTo>
                    <a:cubicBezTo>
                      <a:pt x="210" y="75"/>
                      <a:pt x="205" y="73"/>
                      <a:pt x="201" y="69"/>
                    </a:cubicBezTo>
                    <a:lnTo>
                      <a:pt x="139" y="7"/>
                    </a:lnTo>
                    <a:cubicBezTo>
                      <a:pt x="136" y="3"/>
                      <a:pt x="131"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9"/>
              <p:cNvSpPr/>
              <p:nvPr/>
            </p:nvSpPr>
            <p:spPr>
              <a:xfrm>
                <a:off x="7542459" y="3532747"/>
                <a:ext cx="14947" cy="14861"/>
              </a:xfrm>
              <a:custGeom>
                <a:rect b="b" l="l" r="r" t="t"/>
                <a:pathLst>
                  <a:path extrusionOk="0" h="347" w="349">
                    <a:moveTo>
                      <a:pt x="127" y="0"/>
                    </a:moveTo>
                    <a:cubicBezTo>
                      <a:pt x="117" y="0"/>
                      <a:pt x="107" y="8"/>
                      <a:pt x="107" y="19"/>
                    </a:cubicBezTo>
                    <a:lnTo>
                      <a:pt x="105" y="108"/>
                    </a:lnTo>
                    <a:cubicBezTo>
                      <a:pt x="105" y="115"/>
                      <a:pt x="101" y="121"/>
                      <a:pt x="95" y="124"/>
                    </a:cubicBezTo>
                    <a:lnTo>
                      <a:pt x="16" y="164"/>
                    </a:lnTo>
                    <a:cubicBezTo>
                      <a:pt x="0" y="172"/>
                      <a:pt x="2" y="194"/>
                      <a:pt x="18" y="199"/>
                    </a:cubicBezTo>
                    <a:lnTo>
                      <a:pt x="102" y="228"/>
                    </a:lnTo>
                    <a:cubicBezTo>
                      <a:pt x="108" y="230"/>
                      <a:pt x="113" y="236"/>
                      <a:pt x="114" y="244"/>
                    </a:cubicBezTo>
                    <a:lnTo>
                      <a:pt x="128" y="331"/>
                    </a:lnTo>
                    <a:cubicBezTo>
                      <a:pt x="129" y="341"/>
                      <a:pt x="138" y="347"/>
                      <a:pt x="146" y="347"/>
                    </a:cubicBezTo>
                    <a:cubicBezTo>
                      <a:pt x="152" y="347"/>
                      <a:pt x="158" y="344"/>
                      <a:pt x="162" y="339"/>
                    </a:cubicBezTo>
                    <a:lnTo>
                      <a:pt x="215" y="269"/>
                    </a:lnTo>
                    <a:cubicBezTo>
                      <a:pt x="219" y="264"/>
                      <a:pt x="225" y="261"/>
                      <a:pt x="231" y="261"/>
                    </a:cubicBezTo>
                    <a:cubicBezTo>
                      <a:pt x="232" y="261"/>
                      <a:pt x="233" y="261"/>
                      <a:pt x="234" y="261"/>
                    </a:cubicBezTo>
                    <a:lnTo>
                      <a:pt x="320" y="275"/>
                    </a:lnTo>
                    <a:cubicBezTo>
                      <a:pt x="321" y="276"/>
                      <a:pt x="323" y="276"/>
                      <a:pt x="324" y="276"/>
                    </a:cubicBezTo>
                    <a:cubicBezTo>
                      <a:pt x="339" y="276"/>
                      <a:pt x="348" y="259"/>
                      <a:pt x="340" y="246"/>
                    </a:cubicBezTo>
                    <a:lnTo>
                      <a:pt x="288" y="174"/>
                    </a:lnTo>
                    <a:cubicBezTo>
                      <a:pt x="284" y="167"/>
                      <a:pt x="284" y="160"/>
                      <a:pt x="287" y="154"/>
                    </a:cubicBezTo>
                    <a:lnTo>
                      <a:pt x="328" y="76"/>
                    </a:lnTo>
                    <a:cubicBezTo>
                      <a:pt x="335" y="62"/>
                      <a:pt x="325" y="47"/>
                      <a:pt x="312" y="47"/>
                    </a:cubicBezTo>
                    <a:cubicBezTo>
                      <a:pt x="310" y="47"/>
                      <a:pt x="308" y="48"/>
                      <a:pt x="306" y="48"/>
                    </a:cubicBezTo>
                    <a:lnTo>
                      <a:pt x="221" y="74"/>
                    </a:lnTo>
                    <a:cubicBezTo>
                      <a:pt x="220" y="74"/>
                      <a:pt x="218" y="75"/>
                      <a:pt x="216" y="75"/>
                    </a:cubicBezTo>
                    <a:cubicBezTo>
                      <a:pt x="211" y="75"/>
                      <a:pt x="206" y="73"/>
                      <a:pt x="202" y="69"/>
                    </a:cubicBezTo>
                    <a:lnTo>
                      <a:pt x="140" y="6"/>
                    </a:lnTo>
                    <a:cubicBezTo>
                      <a:pt x="136" y="2"/>
                      <a:pt x="131" y="0"/>
                      <a:pt x="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9"/>
              <p:cNvSpPr/>
              <p:nvPr/>
            </p:nvSpPr>
            <p:spPr>
              <a:xfrm>
                <a:off x="7560489" y="3525552"/>
                <a:ext cx="14990" cy="14861"/>
              </a:xfrm>
              <a:custGeom>
                <a:rect b="b" l="l" r="r" t="t"/>
                <a:pathLst>
                  <a:path extrusionOk="0" h="347" w="350">
                    <a:moveTo>
                      <a:pt x="126" y="0"/>
                    </a:moveTo>
                    <a:cubicBezTo>
                      <a:pt x="116" y="0"/>
                      <a:pt x="107" y="8"/>
                      <a:pt x="107" y="19"/>
                    </a:cubicBezTo>
                    <a:lnTo>
                      <a:pt x="106" y="107"/>
                    </a:lnTo>
                    <a:cubicBezTo>
                      <a:pt x="106" y="114"/>
                      <a:pt x="102" y="121"/>
                      <a:pt x="95" y="125"/>
                    </a:cubicBezTo>
                    <a:lnTo>
                      <a:pt x="16" y="164"/>
                    </a:lnTo>
                    <a:cubicBezTo>
                      <a:pt x="1" y="171"/>
                      <a:pt x="2" y="194"/>
                      <a:pt x="18" y="199"/>
                    </a:cubicBezTo>
                    <a:lnTo>
                      <a:pt x="102" y="227"/>
                    </a:lnTo>
                    <a:cubicBezTo>
                      <a:pt x="109" y="230"/>
                      <a:pt x="113" y="236"/>
                      <a:pt x="114" y="243"/>
                    </a:cubicBezTo>
                    <a:lnTo>
                      <a:pt x="127" y="330"/>
                    </a:lnTo>
                    <a:cubicBezTo>
                      <a:pt x="129" y="340"/>
                      <a:pt x="138" y="347"/>
                      <a:pt x="147" y="347"/>
                    </a:cubicBezTo>
                    <a:cubicBezTo>
                      <a:pt x="153" y="347"/>
                      <a:pt x="158" y="344"/>
                      <a:pt x="162" y="339"/>
                    </a:cubicBezTo>
                    <a:lnTo>
                      <a:pt x="215" y="269"/>
                    </a:lnTo>
                    <a:cubicBezTo>
                      <a:pt x="218" y="264"/>
                      <a:pt x="223" y="261"/>
                      <a:pt x="229" y="261"/>
                    </a:cubicBezTo>
                    <a:cubicBezTo>
                      <a:pt x="230" y="261"/>
                      <a:pt x="232" y="261"/>
                      <a:pt x="233" y="261"/>
                    </a:cubicBezTo>
                    <a:lnTo>
                      <a:pt x="321" y="276"/>
                    </a:lnTo>
                    <a:cubicBezTo>
                      <a:pt x="322" y="276"/>
                      <a:pt x="322" y="276"/>
                      <a:pt x="323" y="276"/>
                    </a:cubicBezTo>
                    <a:cubicBezTo>
                      <a:pt x="338" y="276"/>
                      <a:pt x="349" y="259"/>
                      <a:pt x="339" y="246"/>
                    </a:cubicBezTo>
                    <a:lnTo>
                      <a:pt x="289" y="173"/>
                    </a:lnTo>
                    <a:cubicBezTo>
                      <a:pt x="285" y="168"/>
                      <a:pt x="284" y="160"/>
                      <a:pt x="288" y="153"/>
                    </a:cubicBezTo>
                    <a:lnTo>
                      <a:pt x="328" y="75"/>
                    </a:lnTo>
                    <a:cubicBezTo>
                      <a:pt x="335" y="62"/>
                      <a:pt x="325" y="47"/>
                      <a:pt x="311" y="47"/>
                    </a:cubicBezTo>
                    <a:cubicBezTo>
                      <a:pt x="309" y="47"/>
                      <a:pt x="307" y="47"/>
                      <a:pt x="305" y="47"/>
                    </a:cubicBezTo>
                    <a:lnTo>
                      <a:pt x="221" y="73"/>
                    </a:lnTo>
                    <a:cubicBezTo>
                      <a:pt x="219" y="74"/>
                      <a:pt x="216" y="74"/>
                      <a:pt x="214" y="74"/>
                    </a:cubicBezTo>
                    <a:cubicBezTo>
                      <a:pt x="209" y="74"/>
                      <a:pt x="205" y="73"/>
                      <a:pt x="201" y="69"/>
                    </a:cubicBezTo>
                    <a:lnTo>
                      <a:pt x="140" y="6"/>
                    </a:lnTo>
                    <a:cubicBezTo>
                      <a:pt x="136" y="2"/>
                      <a:pt x="131" y="0"/>
                      <a:pt x="126" y="0"/>
                    </a:cubicBezTo>
                    <a:close/>
                  </a:path>
                </a:pathLst>
              </a:custGeom>
              <a:solidFill>
                <a:srgbClr val="FFFD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9"/>
              <p:cNvSpPr/>
              <p:nvPr/>
            </p:nvSpPr>
            <p:spPr>
              <a:xfrm>
                <a:off x="7544557" y="3482896"/>
                <a:ext cx="10279" cy="14047"/>
              </a:xfrm>
              <a:custGeom>
                <a:rect b="b" l="l" r="r" t="t"/>
                <a:pathLst>
                  <a:path extrusionOk="0" h="328" w="240">
                    <a:moveTo>
                      <a:pt x="28" y="0"/>
                    </a:moveTo>
                    <a:cubicBezTo>
                      <a:pt x="18" y="0"/>
                      <a:pt x="10" y="6"/>
                      <a:pt x="6" y="15"/>
                    </a:cubicBezTo>
                    <a:cubicBezTo>
                      <a:pt x="1" y="27"/>
                      <a:pt x="6" y="42"/>
                      <a:pt x="19" y="47"/>
                    </a:cubicBezTo>
                    <a:lnTo>
                      <a:pt x="185" y="118"/>
                    </a:lnTo>
                    <a:cubicBezTo>
                      <a:pt x="187" y="119"/>
                      <a:pt x="188" y="121"/>
                      <a:pt x="189" y="122"/>
                    </a:cubicBezTo>
                    <a:cubicBezTo>
                      <a:pt x="189" y="123"/>
                      <a:pt x="190" y="125"/>
                      <a:pt x="189" y="128"/>
                    </a:cubicBezTo>
                    <a:lnTo>
                      <a:pt x="117" y="294"/>
                    </a:lnTo>
                    <a:cubicBezTo>
                      <a:pt x="112" y="306"/>
                      <a:pt x="118" y="321"/>
                      <a:pt x="130" y="326"/>
                    </a:cubicBezTo>
                    <a:cubicBezTo>
                      <a:pt x="133" y="327"/>
                      <a:pt x="136" y="328"/>
                      <a:pt x="139" y="328"/>
                    </a:cubicBezTo>
                    <a:cubicBezTo>
                      <a:pt x="143" y="328"/>
                      <a:pt x="146" y="327"/>
                      <a:pt x="149" y="326"/>
                    </a:cubicBezTo>
                    <a:cubicBezTo>
                      <a:pt x="155" y="324"/>
                      <a:pt x="159" y="319"/>
                      <a:pt x="162" y="313"/>
                    </a:cubicBezTo>
                    <a:lnTo>
                      <a:pt x="233" y="147"/>
                    </a:lnTo>
                    <a:cubicBezTo>
                      <a:pt x="239" y="133"/>
                      <a:pt x="239" y="118"/>
                      <a:pt x="234" y="105"/>
                    </a:cubicBezTo>
                    <a:cubicBezTo>
                      <a:pt x="228" y="90"/>
                      <a:pt x="218" y="79"/>
                      <a:pt x="204" y="74"/>
                    </a:cubicBezTo>
                    <a:lnTo>
                      <a:pt x="38" y="3"/>
                    </a:lnTo>
                    <a:cubicBezTo>
                      <a:pt x="34" y="1"/>
                      <a:pt x="31" y="0"/>
                      <a:pt x="28" y="0"/>
                    </a:cubicBezTo>
                    <a:close/>
                  </a:path>
                </a:pathLst>
              </a:custGeom>
              <a:solidFill>
                <a:srgbClr val="FFFD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9"/>
              <p:cNvSpPr/>
              <p:nvPr/>
            </p:nvSpPr>
            <p:spPr>
              <a:xfrm>
                <a:off x="7418774" y="3523282"/>
                <a:ext cx="10279" cy="14090"/>
              </a:xfrm>
              <a:custGeom>
                <a:rect b="b" l="l" r="r" t="t"/>
                <a:pathLst>
                  <a:path extrusionOk="0" h="329" w="240">
                    <a:moveTo>
                      <a:pt x="100" y="1"/>
                    </a:moveTo>
                    <a:cubicBezTo>
                      <a:pt x="91" y="1"/>
                      <a:pt x="82" y="7"/>
                      <a:pt x="78" y="16"/>
                    </a:cubicBezTo>
                    <a:lnTo>
                      <a:pt x="7" y="182"/>
                    </a:lnTo>
                    <a:cubicBezTo>
                      <a:pt x="0" y="195"/>
                      <a:pt x="0" y="211"/>
                      <a:pt x="6" y="225"/>
                    </a:cubicBezTo>
                    <a:cubicBezTo>
                      <a:pt x="11" y="238"/>
                      <a:pt x="22" y="250"/>
                      <a:pt x="35" y="255"/>
                    </a:cubicBezTo>
                    <a:lnTo>
                      <a:pt x="202" y="327"/>
                    </a:lnTo>
                    <a:cubicBezTo>
                      <a:pt x="205" y="328"/>
                      <a:pt x="208" y="328"/>
                      <a:pt x="211" y="328"/>
                    </a:cubicBezTo>
                    <a:cubicBezTo>
                      <a:pt x="214" y="328"/>
                      <a:pt x="217" y="328"/>
                      <a:pt x="221" y="327"/>
                    </a:cubicBezTo>
                    <a:cubicBezTo>
                      <a:pt x="226" y="325"/>
                      <a:pt x="231" y="320"/>
                      <a:pt x="234" y="313"/>
                    </a:cubicBezTo>
                    <a:cubicBezTo>
                      <a:pt x="239" y="301"/>
                      <a:pt x="233" y="287"/>
                      <a:pt x="221" y="281"/>
                    </a:cubicBezTo>
                    <a:lnTo>
                      <a:pt x="55" y="211"/>
                    </a:lnTo>
                    <a:cubicBezTo>
                      <a:pt x="53" y="209"/>
                      <a:pt x="52" y="207"/>
                      <a:pt x="51" y="206"/>
                    </a:cubicBezTo>
                    <a:cubicBezTo>
                      <a:pt x="51" y="205"/>
                      <a:pt x="50" y="203"/>
                      <a:pt x="51" y="201"/>
                    </a:cubicBezTo>
                    <a:lnTo>
                      <a:pt x="122" y="35"/>
                    </a:lnTo>
                    <a:cubicBezTo>
                      <a:pt x="128" y="22"/>
                      <a:pt x="122" y="8"/>
                      <a:pt x="110" y="3"/>
                    </a:cubicBezTo>
                    <a:cubicBezTo>
                      <a:pt x="107" y="2"/>
                      <a:pt x="103"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9"/>
              <p:cNvSpPr/>
              <p:nvPr/>
            </p:nvSpPr>
            <p:spPr>
              <a:xfrm>
                <a:off x="7417446" y="3373515"/>
                <a:ext cx="36318" cy="17302"/>
              </a:xfrm>
              <a:custGeom>
                <a:rect b="b" l="l" r="r" t="t"/>
                <a:pathLst>
                  <a:path extrusionOk="0" h="404" w="848">
                    <a:moveTo>
                      <a:pt x="780" y="0"/>
                    </a:moveTo>
                    <a:cubicBezTo>
                      <a:pt x="773" y="0"/>
                      <a:pt x="766" y="2"/>
                      <a:pt x="759" y="4"/>
                    </a:cubicBezTo>
                    <a:lnTo>
                      <a:pt x="45" y="290"/>
                    </a:lnTo>
                    <a:cubicBezTo>
                      <a:pt x="15" y="302"/>
                      <a:pt x="1" y="336"/>
                      <a:pt x="13" y="366"/>
                    </a:cubicBezTo>
                    <a:cubicBezTo>
                      <a:pt x="22" y="390"/>
                      <a:pt x="44" y="404"/>
                      <a:pt x="67" y="404"/>
                    </a:cubicBezTo>
                    <a:cubicBezTo>
                      <a:pt x="74" y="404"/>
                      <a:pt x="82" y="402"/>
                      <a:pt x="89" y="399"/>
                    </a:cubicBezTo>
                    <a:lnTo>
                      <a:pt x="803" y="114"/>
                    </a:lnTo>
                    <a:cubicBezTo>
                      <a:pt x="833" y="102"/>
                      <a:pt x="847" y="68"/>
                      <a:pt x="836" y="37"/>
                    </a:cubicBezTo>
                    <a:cubicBezTo>
                      <a:pt x="826" y="14"/>
                      <a:pt x="804" y="0"/>
                      <a:pt x="7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9"/>
              <p:cNvSpPr/>
              <p:nvPr/>
            </p:nvSpPr>
            <p:spPr>
              <a:xfrm>
                <a:off x="7454620" y="3606924"/>
                <a:ext cx="36746" cy="32378"/>
              </a:xfrm>
              <a:custGeom>
                <a:rect b="b" l="l" r="r" t="t"/>
                <a:pathLst>
                  <a:path extrusionOk="0" h="756" w="858">
                    <a:moveTo>
                      <a:pt x="429" y="0"/>
                    </a:moveTo>
                    <a:cubicBezTo>
                      <a:pt x="382" y="0"/>
                      <a:pt x="334" y="9"/>
                      <a:pt x="289" y="27"/>
                    </a:cubicBezTo>
                    <a:cubicBezTo>
                      <a:pt x="95" y="105"/>
                      <a:pt x="1" y="325"/>
                      <a:pt x="78" y="518"/>
                    </a:cubicBezTo>
                    <a:cubicBezTo>
                      <a:pt x="137" y="666"/>
                      <a:pt x="279" y="756"/>
                      <a:pt x="429" y="756"/>
                    </a:cubicBezTo>
                    <a:cubicBezTo>
                      <a:pt x="476" y="756"/>
                      <a:pt x="523" y="747"/>
                      <a:pt x="569" y="729"/>
                    </a:cubicBezTo>
                    <a:cubicBezTo>
                      <a:pt x="763" y="652"/>
                      <a:pt x="857" y="432"/>
                      <a:pt x="779" y="238"/>
                    </a:cubicBezTo>
                    <a:cubicBezTo>
                      <a:pt x="720" y="90"/>
                      <a:pt x="578" y="0"/>
                      <a:pt x="4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9"/>
              <p:cNvSpPr/>
              <p:nvPr/>
            </p:nvSpPr>
            <p:spPr>
              <a:xfrm>
                <a:off x="7496120" y="3577630"/>
                <a:ext cx="52078" cy="25183"/>
              </a:xfrm>
              <a:custGeom>
                <a:rect b="b" l="l" r="r" t="t"/>
                <a:pathLst>
                  <a:path extrusionOk="0" h="588" w="1216">
                    <a:moveTo>
                      <a:pt x="1113" y="1"/>
                    </a:moveTo>
                    <a:cubicBezTo>
                      <a:pt x="1101" y="1"/>
                      <a:pt x="1089" y="3"/>
                      <a:pt x="1078" y="8"/>
                    </a:cubicBezTo>
                    <a:lnTo>
                      <a:pt x="70" y="411"/>
                    </a:lnTo>
                    <a:cubicBezTo>
                      <a:pt x="23" y="430"/>
                      <a:pt x="0" y="483"/>
                      <a:pt x="20" y="529"/>
                    </a:cubicBezTo>
                    <a:cubicBezTo>
                      <a:pt x="34" y="566"/>
                      <a:pt x="68" y="587"/>
                      <a:pt x="104" y="587"/>
                    </a:cubicBezTo>
                    <a:cubicBezTo>
                      <a:pt x="116" y="587"/>
                      <a:pt x="127" y="585"/>
                      <a:pt x="138" y="581"/>
                    </a:cubicBezTo>
                    <a:lnTo>
                      <a:pt x="1146" y="178"/>
                    </a:lnTo>
                    <a:cubicBezTo>
                      <a:pt x="1193" y="158"/>
                      <a:pt x="1216" y="106"/>
                      <a:pt x="1196" y="58"/>
                    </a:cubicBezTo>
                    <a:cubicBezTo>
                      <a:pt x="1182" y="23"/>
                      <a:pt x="1148" y="1"/>
                      <a:pt x="11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9"/>
              <p:cNvSpPr/>
              <p:nvPr/>
            </p:nvSpPr>
            <p:spPr>
              <a:xfrm>
                <a:off x="7501173" y="3575275"/>
                <a:ext cx="89595" cy="40129"/>
              </a:xfrm>
              <a:custGeom>
                <a:rect b="b" l="l" r="r" t="t"/>
                <a:pathLst>
                  <a:path extrusionOk="0" h="937" w="2092">
                    <a:moveTo>
                      <a:pt x="1989" y="0"/>
                    </a:moveTo>
                    <a:cubicBezTo>
                      <a:pt x="1978" y="0"/>
                      <a:pt x="1966" y="3"/>
                      <a:pt x="1955" y="7"/>
                    </a:cubicBezTo>
                    <a:lnTo>
                      <a:pt x="71" y="760"/>
                    </a:lnTo>
                    <a:cubicBezTo>
                      <a:pt x="23" y="780"/>
                      <a:pt x="1" y="832"/>
                      <a:pt x="19" y="880"/>
                    </a:cubicBezTo>
                    <a:cubicBezTo>
                      <a:pt x="34" y="915"/>
                      <a:pt x="68" y="936"/>
                      <a:pt x="104" y="936"/>
                    </a:cubicBezTo>
                    <a:cubicBezTo>
                      <a:pt x="116" y="936"/>
                      <a:pt x="127" y="934"/>
                      <a:pt x="138" y="930"/>
                    </a:cubicBezTo>
                    <a:lnTo>
                      <a:pt x="2023" y="176"/>
                    </a:lnTo>
                    <a:cubicBezTo>
                      <a:pt x="2069" y="158"/>
                      <a:pt x="2091" y="105"/>
                      <a:pt x="2073" y="58"/>
                    </a:cubicBezTo>
                    <a:cubicBezTo>
                      <a:pt x="2059" y="22"/>
                      <a:pt x="2025" y="0"/>
                      <a:pt x="19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9"/>
              <p:cNvSpPr/>
              <p:nvPr/>
            </p:nvSpPr>
            <p:spPr>
              <a:xfrm>
                <a:off x="7506227" y="3594204"/>
                <a:ext cx="73877" cy="33834"/>
              </a:xfrm>
              <a:custGeom>
                <a:rect b="b" l="l" r="r" t="t"/>
                <a:pathLst>
                  <a:path extrusionOk="0" h="790" w="1725">
                    <a:moveTo>
                      <a:pt x="1621" y="0"/>
                    </a:moveTo>
                    <a:cubicBezTo>
                      <a:pt x="1609" y="0"/>
                      <a:pt x="1598" y="2"/>
                      <a:pt x="1587" y="7"/>
                    </a:cubicBezTo>
                    <a:lnTo>
                      <a:pt x="70" y="613"/>
                    </a:lnTo>
                    <a:cubicBezTo>
                      <a:pt x="24" y="632"/>
                      <a:pt x="1" y="685"/>
                      <a:pt x="19" y="733"/>
                    </a:cubicBezTo>
                    <a:cubicBezTo>
                      <a:pt x="34" y="768"/>
                      <a:pt x="68" y="790"/>
                      <a:pt x="104" y="790"/>
                    </a:cubicBezTo>
                    <a:cubicBezTo>
                      <a:pt x="115" y="790"/>
                      <a:pt x="127" y="787"/>
                      <a:pt x="138" y="783"/>
                    </a:cubicBezTo>
                    <a:lnTo>
                      <a:pt x="1655" y="176"/>
                    </a:lnTo>
                    <a:cubicBezTo>
                      <a:pt x="1702" y="158"/>
                      <a:pt x="1725" y="104"/>
                      <a:pt x="1706" y="58"/>
                    </a:cubicBezTo>
                    <a:cubicBezTo>
                      <a:pt x="1691" y="22"/>
                      <a:pt x="1657" y="0"/>
                      <a:pt x="16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9"/>
              <p:cNvSpPr/>
              <p:nvPr/>
            </p:nvSpPr>
            <p:spPr>
              <a:xfrm>
                <a:off x="7473336" y="3653691"/>
                <a:ext cx="36746" cy="32378"/>
              </a:xfrm>
              <a:custGeom>
                <a:rect b="b" l="l" r="r" t="t"/>
                <a:pathLst>
                  <a:path extrusionOk="0" h="756" w="858">
                    <a:moveTo>
                      <a:pt x="429" y="0"/>
                    </a:moveTo>
                    <a:cubicBezTo>
                      <a:pt x="382" y="0"/>
                      <a:pt x="335" y="9"/>
                      <a:pt x="289" y="28"/>
                    </a:cubicBezTo>
                    <a:cubicBezTo>
                      <a:pt x="94" y="105"/>
                      <a:pt x="1" y="325"/>
                      <a:pt x="78" y="518"/>
                    </a:cubicBezTo>
                    <a:cubicBezTo>
                      <a:pt x="138" y="666"/>
                      <a:pt x="279" y="756"/>
                      <a:pt x="430" y="756"/>
                    </a:cubicBezTo>
                    <a:cubicBezTo>
                      <a:pt x="476" y="756"/>
                      <a:pt x="523" y="747"/>
                      <a:pt x="569" y="729"/>
                    </a:cubicBezTo>
                    <a:cubicBezTo>
                      <a:pt x="763" y="651"/>
                      <a:pt x="857" y="432"/>
                      <a:pt x="779" y="237"/>
                    </a:cubicBezTo>
                    <a:cubicBezTo>
                      <a:pt x="720" y="90"/>
                      <a:pt x="579" y="0"/>
                      <a:pt x="4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9"/>
              <p:cNvSpPr/>
              <p:nvPr/>
            </p:nvSpPr>
            <p:spPr>
              <a:xfrm>
                <a:off x="7514835" y="3624440"/>
                <a:ext cx="52035" cy="25097"/>
              </a:xfrm>
              <a:custGeom>
                <a:rect b="b" l="l" r="r" t="t"/>
                <a:pathLst>
                  <a:path extrusionOk="0" h="586" w="1215">
                    <a:moveTo>
                      <a:pt x="1112" y="0"/>
                    </a:moveTo>
                    <a:cubicBezTo>
                      <a:pt x="1101" y="0"/>
                      <a:pt x="1089" y="2"/>
                      <a:pt x="1078" y="7"/>
                    </a:cubicBezTo>
                    <a:lnTo>
                      <a:pt x="70" y="410"/>
                    </a:lnTo>
                    <a:cubicBezTo>
                      <a:pt x="23" y="429"/>
                      <a:pt x="0" y="482"/>
                      <a:pt x="20" y="529"/>
                    </a:cubicBezTo>
                    <a:cubicBezTo>
                      <a:pt x="34" y="564"/>
                      <a:pt x="67" y="586"/>
                      <a:pt x="103" y="586"/>
                    </a:cubicBezTo>
                    <a:cubicBezTo>
                      <a:pt x="115" y="586"/>
                      <a:pt x="127" y="584"/>
                      <a:pt x="138" y="579"/>
                    </a:cubicBezTo>
                    <a:lnTo>
                      <a:pt x="1146" y="176"/>
                    </a:lnTo>
                    <a:cubicBezTo>
                      <a:pt x="1192" y="157"/>
                      <a:pt x="1215" y="104"/>
                      <a:pt x="1196" y="58"/>
                    </a:cubicBezTo>
                    <a:cubicBezTo>
                      <a:pt x="1182" y="22"/>
                      <a:pt x="1148" y="0"/>
                      <a:pt x="11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9"/>
              <p:cNvSpPr/>
              <p:nvPr/>
            </p:nvSpPr>
            <p:spPr>
              <a:xfrm>
                <a:off x="7519889" y="3622042"/>
                <a:ext cx="89595" cy="40129"/>
              </a:xfrm>
              <a:custGeom>
                <a:rect b="b" l="l" r="r" t="t"/>
                <a:pathLst>
                  <a:path extrusionOk="0" h="937" w="2092">
                    <a:moveTo>
                      <a:pt x="1988" y="0"/>
                    </a:moveTo>
                    <a:cubicBezTo>
                      <a:pt x="1976" y="0"/>
                      <a:pt x="1965" y="2"/>
                      <a:pt x="1954" y="7"/>
                    </a:cubicBezTo>
                    <a:lnTo>
                      <a:pt x="71" y="760"/>
                    </a:lnTo>
                    <a:cubicBezTo>
                      <a:pt x="23" y="780"/>
                      <a:pt x="1" y="832"/>
                      <a:pt x="19" y="880"/>
                    </a:cubicBezTo>
                    <a:cubicBezTo>
                      <a:pt x="33" y="915"/>
                      <a:pt x="68" y="937"/>
                      <a:pt x="104" y="937"/>
                    </a:cubicBezTo>
                    <a:cubicBezTo>
                      <a:pt x="116" y="937"/>
                      <a:pt x="127" y="934"/>
                      <a:pt x="139" y="930"/>
                    </a:cubicBezTo>
                    <a:lnTo>
                      <a:pt x="2023" y="176"/>
                    </a:lnTo>
                    <a:cubicBezTo>
                      <a:pt x="2069" y="158"/>
                      <a:pt x="2091" y="104"/>
                      <a:pt x="2073" y="58"/>
                    </a:cubicBezTo>
                    <a:cubicBezTo>
                      <a:pt x="2059" y="22"/>
                      <a:pt x="2024" y="0"/>
                      <a:pt x="19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9"/>
              <p:cNvSpPr/>
              <p:nvPr/>
            </p:nvSpPr>
            <p:spPr>
              <a:xfrm>
                <a:off x="7524943" y="3640972"/>
                <a:ext cx="73877" cy="33834"/>
              </a:xfrm>
              <a:custGeom>
                <a:rect b="b" l="l" r="r" t="t"/>
                <a:pathLst>
                  <a:path extrusionOk="0" h="790" w="1725">
                    <a:moveTo>
                      <a:pt x="1621" y="0"/>
                    </a:moveTo>
                    <a:cubicBezTo>
                      <a:pt x="1610" y="0"/>
                      <a:pt x="1598" y="2"/>
                      <a:pt x="1587" y="7"/>
                    </a:cubicBezTo>
                    <a:lnTo>
                      <a:pt x="70" y="614"/>
                    </a:lnTo>
                    <a:cubicBezTo>
                      <a:pt x="24" y="632"/>
                      <a:pt x="1" y="686"/>
                      <a:pt x="20" y="732"/>
                    </a:cubicBezTo>
                    <a:cubicBezTo>
                      <a:pt x="34" y="768"/>
                      <a:pt x="68" y="790"/>
                      <a:pt x="104" y="790"/>
                    </a:cubicBezTo>
                    <a:cubicBezTo>
                      <a:pt x="116" y="790"/>
                      <a:pt x="127" y="788"/>
                      <a:pt x="138" y="783"/>
                    </a:cubicBezTo>
                    <a:lnTo>
                      <a:pt x="1655" y="177"/>
                    </a:lnTo>
                    <a:cubicBezTo>
                      <a:pt x="1702" y="158"/>
                      <a:pt x="1725" y="105"/>
                      <a:pt x="1705" y="57"/>
                    </a:cubicBezTo>
                    <a:cubicBezTo>
                      <a:pt x="1691" y="22"/>
                      <a:pt x="1657" y="0"/>
                      <a:pt x="16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9"/>
              <p:cNvSpPr/>
              <p:nvPr/>
            </p:nvSpPr>
            <p:spPr>
              <a:xfrm>
                <a:off x="7493636" y="3429876"/>
                <a:ext cx="172680" cy="172895"/>
              </a:xfrm>
              <a:custGeom>
                <a:rect b="b" l="l" r="r" t="t"/>
                <a:pathLst>
                  <a:path extrusionOk="0" h="4037" w="4032">
                    <a:moveTo>
                      <a:pt x="309" y="0"/>
                    </a:moveTo>
                    <a:cubicBezTo>
                      <a:pt x="309" y="1"/>
                      <a:pt x="1" y="644"/>
                      <a:pt x="527" y="1056"/>
                    </a:cubicBezTo>
                    <a:cubicBezTo>
                      <a:pt x="1053" y="1467"/>
                      <a:pt x="1471" y="1568"/>
                      <a:pt x="1550" y="1985"/>
                    </a:cubicBezTo>
                    <a:cubicBezTo>
                      <a:pt x="1627" y="2404"/>
                      <a:pt x="1391" y="2838"/>
                      <a:pt x="1794" y="3310"/>
                    </a:cubicBezTo>
                    <a:cubicBezTo>
                      <a:pt x="2122" y="3693"/>
                      <a:pt x="2659" y="4037"/>
                      <a:pt x="3193" y="4037"/>
                    </a:cubicBezTo>
                    <a:cubicBezTo>
                      <a:pt x="3316" y="4037"/>
                      <a:pt x="3440" y="4019"/>
                      <a:pt x="3560" y="3978"/>
                    </a:cubicBezTo>
                    <a:lnTo>
                      <a:pt x="4031" y="3088"/>
                    </a:lnTo>
                    <a:cubicBezTo>
                      <a:pt x="3786" y="2655"/>
                      <a:pt x="3282" y="1442"/>
                      <a:pt x="2216" y="887"/>
                    </a:cubicBezTo>
                    <a:cubicBezTo>
                      <a:pt x="1150" y="331"/>
                      <a:pt x="309" y="1"/>
                      <a:pt x="309"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9"/>
              <p:cNvSpPr/>
              <p:nvPr/>
            </p:nvSpPr>
            <p:spPr>
              <a:xfrm>
                <a:off x="7503572" y="3429876"/>
                <a:ext cx="34091" cy="17773"/>
              </a:xfrm>
              <a:custGeom>
                <a:rect b="b" l="l" r="r" t="t"/>
                <a:pathLst>
                  <a:path extrusionOk="0" h="415" w="796">
                    <a:moveTo>
                      <a:pt x="77" y="0"/>
                    </a:moveTo>
                    <a:cubicBezTo>
                      <a:pt x="75" y="4"/>
                      <a:pt x="73" y="7"/>
                      <a:pt x="71" y="11"/>
                    </a:cubicBezTo>
                    <a:cubicBezTo>
                      <a:pt x="34" y="83"/>
                      <a:pt x="0" y="267"/>
                      <a:pt x="0" y="267"/>
                    </a:cubicBezTo>
                    <a:cubicBezTo>
                      <a:pt x="0" y="267"/>
                      <a:pt x="228" y="415"/>
                      <a:pt x="477" y="415"/>
                    </a:cubicBezTo>
                    <a:cubicBezTo>
                      <a:pt x="585" y="415"/>
                      <a:pt x="696" y="387"/>
                      <a:pt x="795" y="309"/>
                    </a:cubicBezTo>
                    <a:lnTo>
                      <a:pt x="77" y="0"/>
                    </a:ln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9"/>
              <p:cNvSpPr/>
              <p:nvPr/>
            </p:nvSpPr>
            <p:spPr>
              <a:xfrm>
                <a:off x="7381514" y="3518528"/>
                <a:ext cx="53406" cy="56661"/>
              </a:xfrm>
              <a:custGeom>
                <a:rect b="b" l="l" r="r" t="t"/>
                <a:pathLst>
                  <a:path extrusionOk="0" h="1323" w="1247">
                    <a:moveTo>
                      <a:pt x="0" y="1"/>
                    </a:moveTo>
                    <a:lnTo>
                      <a:pt x="418" y="1271"/>
                    </a:lnTo>
                    <a:cubicBezTo>
                      <a:pt x="418" y="1271"/>
                      <a:pt x="606" y="1322"/>
                      <a:pt x="803" y="1322"/>
                    </a:cubicBezTo>
                    <a:cubicBezTo>
                      <a:pt x="1019" y="1322"/>
                      <a:pt x="1245" y="1260"/>
                      <a:pt x="1246" y="1002"/>
                    </a:cubicBezTo>
                    <a:cubicBezTo>
                      <a:pt x="1247" y="509"/>
                      <a:pt x="1" y="1"/>
                      <a:pt x="0"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9"/>
              <p:cNvSpPr/>
              <p:nvPr/>
            </p:nvSpPr>
            <p:spPr>
              <a:xfrm>
                <a:off x="7401043" y="3579514"/>
                <a:ext cx="57132" cy="36232"/>
              </a:xfrm>
              <a:custGeom>
                <a:rect b="b" l="l" r="r" t="t"/>
                <a:pathLst>
                  <a:path extrusionOk="0" h="846" w="1334">
                    <a:moveTo>
                      <a:pt x="16" y="1"/>
                    </a:moveTo>
                    <a:cubicBezTo>
                      <a:pt x="6" y="1"/>
                      <a:pt x="0" y="1"/>
                      <a:pt x="0" y="1"/>
                    </a:cubicBezTo>
                    <a:lnTo>
                      <a:pt x="324" y="845"/>
                    </a:lnTo>
                    <a:cubicBezTo>
                      <a:pt x="324" y="845"/>
                      <a:pt x="333" y="846"/>
                      <a:pt x="349" y="846"/>
                    </a:cubicBezTo>
                    <a:cubicBezTo>
                      <a:pt x="505" y="846"/>
                      <a:pt x="1333" y="827"/>
                      <a:pt x="1036" y="424"/>
                    </a:cubicBezTo>
                    <a:cubicBezTo>
                      <a:pt x="738" y="19"/>
                      <a:pt x="123" y="1"/>
                      <a:pt x="16"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9"/>
              <p:cNvSpPr/>
              <p:nvPr/>
            </p:nvSpPr>
            <p:spPr>
              <a:xfrm>
                <a:off x="7417103" y="3620971"/>
                <a:ext cx="52164" cy="36532"/>
              </a:xfrm>
              <a:custGeom>
                <a:rect b="b" l="l" r="r" t="t"/>
                <a:pathLst>
                  <a:path extrusionOk="0" h="853" w="1218">
                    <a:moveTo>
                      <a:pt x="54" y="0"/>
                    </a:moveTo>
                    <a:cubicBezTo>
                      <a:pt x="20" y="0"/>
                      <a:pt x="0" y="3"/>
                      <a:pt x="0" y="3"/>
                    </a:cubicBezTo>
                    <a:lnTo>
                      <a:pt x="98" y="749"/>
                    </a:lnTo>
                    <a:lnTo>
                      <a:pt x="545" y="852"/>
                    </a:lnTo>
                    <a:cubicBezTo>
                      <a:pt x="545" y="852"/>
                      <a:pt x="548" y="852"/>
                      <a:pt x="552" y="852"/>
                    </a:cubicBezTo>
                    <a:cubicBezTo>
                      <a:pt x="623" y="852"/>
                      <a:pt x="1217" y="840"/>
                      <a:pt x="844" y="405"/>
                    </a:cubicBezTo>
                    <a:cubicBezTo>
                      <a:pt x="529" y="38"/>
                      <a:pt x="184" y="0"/>
                      <a:pt x="54"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9"/>
              <p:cNvSpPr/>
              <p:nvPr/>
            </p:nvSpPr>
            <p:spPr>
              <a:xfrm>
                <a:off x="7583744" y="3584440"/>
                <a:ext cx="62400" cy="26253"/>
              </a:xfrm>
              <a:custGeom>
                <a:rect b="b" l="l" r="r" t="t"/>
                <a:pathLst>
                  <a:path extrusionOk="0" fill="none" h="613" w="1457">
                    <a:moveTo>
                      <a:pt x="1" y="0"/>
                    </a:moveTo>
                    <a:cubicBezTo>
                      <a:pt x="1" y="0"/>
                      <a:pt x="705" y="612"/>
                      <a:pt x="1456" y="369"/>
                    </a:cubicBezTo>
                  </a:path>
                </a:pathLst>
              </a:custGeom>
              <a:noFill/>
              <a:ln cap="rnd" cmpd="sng" w="9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9"/>
              <p:cNvSpPr/>
              <p:nvPr/>
            </p:nvSpPr>
            <p:spPr>
              <a:xfrm>
                <a:off x="7389523" y="3569236"/>
                <a:ext cx="21714" cy="6082"/>
              </a:xfrm>
              <a:custGeom>
                <a:rect b="b" l="l" r="r" t="t"/>
                <a:pathLst>
                  <a:path extrusionOk="0" fill="none" h="142" w="507">
                    <a:moveTo>
                      <a:pt x="1" y="0"/>
                    </a:moveTo>
                    <a:cubicBezTo>
                      <a:pt x="1" y="0"/>
                      <a:pt x="147" y="113"/>
                      <a:pt x="507" y="141"/>
                    </a:cubicBezTo>
                  </a:path>
                </a:pathLst>
              </a:custGeom>
              <a:noFill/>
              <a:ln cap="rnd" cmpd="sng" w="9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9"/>
              <p:cNvSpPr/>
              <p:nvPr/>
            </p:nvSpPr>
            <p:spPr>
              <a:xfrm>
                <a:off x="7408195" y="3613733"/>
                <a:ext cx="17602" cy="3469"/>
              </a:xfrm>
              <a:custGeom>
                <a:rect b="b" l="l" r="r" t="t"/>
                <a:pathLst>
                  <a:path extrusionOk="0" fill="none" h="81" w="411">
                    <a:moveTo>
                      <a:pt x="1" y="0"/>
                    </a:moveTo>
                    <a:cubicBezTo>
                      <a:pt x="1" y="0"/>
                      <a:pt x="152" y="66"/>
                      <a:pt x="411" y="80"/>
                    </a:cubicBezTo>
                  </a:path>
                </a:pathLst>
              </a:custGeom>
              <a:noFill/>
              <a:ln cap="rnd" cmpd="sng" w="9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9"/>
              <p:cNvSpPr/>
              <p:nvPr/>
            </p:nvSpPr>
            <p:spPr>
              <a:xfrm>
                <a:off x="7404983" y="3542469"/>
                <a:ext cx="25868" cy="25868"/>
              </a:xfrm>
              <a:custGeom>
                <a:rect b="b" l="l" r="r" t="t"/>
                <a:pathLst>
                  <a:path extrusionOk="0" h="604" w="604">
                    <a:moveTo>
                      <a:pt x="183" y="0"/>
                    </a:moveTo>
                    <a:cubicBezTo>
                      <a:pt x="24" y="116"/>
                      <a:pt x="1" y="567"/>
                      <a:pt x="1" y="567"/>
                    </a:cubicBezTo>
                    <a:cubicBezTo>
                      <a:pt x="1" y="567"/>
                      <a:pt x="151" y="604"/>
                      <a:pt x="298" y="604"/>
                    </a:cubicBezTo>
                    <a:cubicBezTo>
                      <a:pt x="433" y="604"/>
                      <a:pt x="567" y="572"/>
                      <a:pt x="579" y="453"/>
                    </a:cubicBezTo>
                    <a:cubicBezTo>
                      <a:pt x="603" y="203"/>
                      <a:pt x="183" y="0"/>
                      <a:pt x="183" y="0"/>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9"/>
              <p:cNvSpPr/>
              <p:nvPr/>
            </p:nvSpPr>
            <p:spPr>
              <a:xfrm>
                <a:off x="7417061" y="3590178"/>
                <a:ext cx="28352" cy="21285"/>
              </a:xfrm>
              <a:custGeom>
                <a:rect b="b" l="l" r="r" t="t"/>
                <a:pathLst>
                  <a:path extrusionOk="0" h="497" w="662">
                    <a:moveTo>
                      <a:pt x="49" y="1"/>
                    </a:moveTo>
                    <a:cubicBezTo>
                      <a:pt x="49" y="1"/>
                      <a:pt x="0" y="394"/>
                      <a:pt x="49" y="468"/>
                    </a:cubicBezTo>
                    <a:cubicBezTo>
                      <a:pt x="61" y="487"/>
                      <a:pt x="101" y="496"/>
                      <a:pt x="154" y="496"/>
                    </a:cubicBezTo>
                    <a:cubicBezTo>
                      <a:pt x="300" y="496"/>
                      <a:pt x="547" y="426"/>
                      <a:pt x="596" y="320"/>
                    </a:cubicBezTo>
                    <a:cubicBezTo>
                      <a:pt x="662" y="175"/>
                      <a:pt x="213" y="13"/>
                      <a:pt x="49"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9"/>
              <p:cNvSpPr/>
              <p:nvPr/>
            </p:nvSpPr>
            <p:spPr>
              <a:xfrm>
                <a:off x="7431793" y="3631807"/>
                <a:ext cx="23170" cy="21114"/>
              </a:xfrm>
              <a:custGeom>
                <a:rect b="b" l="l" r="r" t="t"/>
                <a:pathLst>
                  <a:path extrusionOk="0" h="493" w="541">
                    <a:moveTo>
                      <a:pt x="72" y="1"/>
                    </a:moveTo>
                    <a:cubicBezTo>
                      <a:pt x="72" y="1"/>
                      <a:pt x="1" y="309"/>
                      <a:pt x="72" y="428"/>
                    </a:cubicBezTo>
                    <a:cubicBezTo>
                      <a:pt x="100" y="475"/>
                      <a:pt x="169" y="492"/>
                      <a:pt x="245" y="492"/>
                    </a:cubicBezTo>
                    <a:cubicBezTo>
                      <a:pt x="360" y="492"/>
                      <a:pt x="489" y="452"/>
                      <a:pt x="509" y="414"/>
                    </a:cubicBezTo>
                    <a:cubicBezTo>
                      <a:pt x="541" y="350"/>
                      <a:pt x="313" y="81"/>
                      <a:pt x="72"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9"/>
              <p:cNvSpPr/>
              <p:nvPr/>
            </p:nvSpPr>
            <p:spPr>
              <a:xfrm>
                <a:off x="7375732" y="3610650"/>
                <a:ext cx="218120" cy="518513"/>
              </a:xfrm>
              <a:custGeom>
                <a:rect b="b" l="l" r="r" t="t"/>
                <a:pathLst>
                  <a:path extrusionOk="0" h="12107" w="5093">
                    <a:moveTo>
                      <a:pt x="3004" y="1"/>
                    </a:moveTo>
                    <a:cubicBezTo>
                      <a:pt x="2999" y="1"/>
                      <a:pt x="2993" y="1"/>
                      <a:pt x="2987" y="1"/>
                    </a:cubicBezTo>
                    <a:cubicBezTo>
                      <a:pt x="2647" y="10"/>
                      <a:pt x="2566" y="604"/>
                      <a:pt x="2568" y="780"/>
                    </a:cubicBezTo>
                    <a:cubicBezTo>
                      <a:pt x="2570" y="955"/>
                      <a:pt x="2450" y="2291"/>
                      <a:pt x="2450" y="2291"/>
                    </a:cubicBezTo>
                    <a:cubicBezTo>
                      <a:pt x="2450" y="2291"/>
                      <a:pt x="2321" y="2122"/>
                      <a:pt x="2073" y="2122"/>
                    </a:cubicBezTo>
                    <a:cubicBezTo>
                      <a:pt x="1991" y="2122"/>
                      <a:pt x="1896" y="2141"/>
                      <a:pt x="1788" y="2190"/>
                    </a:cubicBezTo>
                    <a:cubicBezTo>
                      <a:pt x="1355" y="2387"/>
                      <a:pt x="1446" y="2677"/>
                      <a:pt x="1446" y="2677"/>
                    </a:cubicBezTo>
                    <a:cubicBezTo>
                      <a:pt x="1446" y="2677"/>
                      <a:pt x="1365" y="2640"/>
                      <a:pt x="1261" y="2640"/>
                    </a:cubicBezTo>
                    <a:cubicBezTo>
                      <a:pt x="1185" y="2640"/>
                      <a:pt x="1096" y="2659"/>
                      <a:pt x="1017" y="2728"/>
                    </a:cubicBezTo>
                    <a:cubicBezTo>
                      <a:pt x="829" y="2893"/>
                      <a:pt x="819" y="3206"/>
                      <a:pt x="819" y="3206"/>
                    </a:cubicBezTo>
                    <a:cubicBezTo>
                      <a:pt x="819" y="3206"/>
                      <a:pt x="753" y="3186"/>
                      <a:pt x="661" y="3186"/>
                    </a:cubicBezTo>
                    <a:cubicBezTo>
                      <a:pt x="477" y="3186"/>
                      <a:pt x="187" y="3266"/>
                      <a:pt x="113" y="3748"/>
                    </a:cubicBezTo>
                    <a:cubicBezTo>
                      <a:pt x="1" y="4470"/>
                      <a:pt x="764" y="6526"/>
                      <a:pt x="756" y="7410"/>
                    </a:cubicBezTo>
                    <a:cubicBezTo>
                      <a:pt x="746" y="8292"/>
                      <a:pt x="223" y="12107"/>
                      <a:pt x="223" y="12107"/>
                    </a:cubicBezTo>
                    <a:lnTo>
                      <a:pt x="3081" y="11592"/>
                    </a:lnTo>
                    <a:cubicBezTo>
                      <a:pt x="3081" y="11592"/>
                      <a:pt x="2964" y="7322"/>
                      <a:pt x="3390" y="6886"/>
                    </a:cubicBezTo>
                    <a:cubicBezTo>
                      <a:pt x="3818" y="6451"/>
                      <a:pt x="4775" y="5768"/>
                      <a:pt x="4927" y="4252"/>
                    </a:cubicBezTo>
                    <a:cubicBezTo>
                      <a:pt x="5080" y="2734"/>
                      <a:pt x="5092" y="2219"/>
                      <a:pt x="5092" y="2219"/>
                    </a:cubicBezTo>
                    <a:cubicBezTo>
                      <a:pt x="5092" y="2219"/>
                      <a:pt x="5055" y="2212"/>
                      <a:pt x="4997" y="2212"/>
                    </a:cubicBezTo>
                    <a:cubicBezTo>
                      <a:pt x="4814" y="2212"/>
                      <a:pt x="4425" y="2282"/>
                      <a:pt x="4295" y="2851"/>
                    </a:cubicBezTo>
                    <a:cubicBezTo>
                      <a:pt x="4131" y="3570"/>
                      <a:pt x="3842" y="3647"/>
                      <a:pt x="3638" y="3647"/>
                    </a:cubicBezTo>
                    <a:cubicBezTo>
                      <a:pt x="3629" y="3647"/>
                      <a:pt x="3619" y="3647"/>
                      <a:pt x="3610" y="3647"/>
                    </a:cubicBezTo>
                    <a:cubicBezTo>
                      <a:pt x="3336" y="3638"/>
                      <a:pt x="3438" y="999"/>
                      <a:pt x="3409" y="643"/>
                    </a:cubicBezTo>
                    <a:cubicBezTo>
                      <a:pt x="3380" y="293"/>
                      <a:pt x="3329" y="1"/>
                      <a:pt x="3004"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9"/>
              <p:cNvSpPr/>
              <p:nvPr/>
            </p:nvSpPr>
            <p:spPr>
              <a:xfrm>
                <a:off x="7490595" y="3616175"/>
                <a:ext cx="24840" cy="22784"/>
              </a:xfrm>
              <a:custGeom>
                <a:rect b="b" l="l" r="r" t="t"/>
                <a:pathLst>
                  <a:path extrusionOk="0" h="532" w="580">
                    <a:moveTo>
                      <a:pt x="329" y="1"/>
                    </a:moveTo>
                    <a:cubicBezTo>
                      <a:pt x="323" y="1"/>
                      <a:pt x="318" y="1"/>
                      <a:pt x="312" y="2"/>
                    </a:cubicBezTo>
                    <a:cubicBezTo>
                      <a:pt x="72" y="27"/>
                      <a:pt x="1" y="507"/>
                      <a:pt x="1" y="507"/>
                    </a:cubicBezTo>
                    <a:cubicBezTo>
                      <a:pt x="4" y="506"/>
                      <a:pt x="8" y="506"/>
                      <a:pt x="14" y="506"/>
                    </a:cubicBezTo>
                    <a:cubicBezTo>
                      <a:pt x="115" y="506"/>
                      <a:pt x="580" y="531"/>
                      <a:pt x="580" y="531"/>
                    </a:cubicBezTo>
                    <a:cubicBezTo>
                      <a:pt x="580" y="531"/>
                      <a:pt x="555" y="1"/>
                      <a:pt x="329"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9"/>
              <p:cNvSpPr/>
              <p:nvPr/>
            </p:nvSpPr>
            <p:spPr>
              <a:xfrm>
                <a:off x="7580490" y="3705512"/>
                <a:ext cx="13362" cy="23769"/>
              </a:xfrm>
              <a:custGeom>
                <a:rect b="b" l="l" r="r" t="t"/>
                <a:pathLst>
                  <a:path extrusionOk="0" h="555" w="312">
                    <a:moveTo>
                      <a:pt x="199" y="1"/>
                    </a:moveTo>
                    <a:cubicBezTo>
                      <a:pt x="158" y="1"/>
                      <a:pt x="116" y="3"/>
                      <a:pt x="89" y="8"/>
                    </a:cubicBezTo>
                    <a:cubicBezTo>
                      <a:pt x="89" y="8"/>
                      <a:pt x="1" y="465"/>
                      <a:pt x="278" y="555"/>
                    </a:cubicBezTo>
                    <a:lnTo>
                      <a:pt x="311" y="4"/>
                    </a:lnTo>
                    <a:cubicBezTo>
                      <a:pt x="311" y="4"/>
                      <a:pt x="257" y="1"/>
                      <a:pt x="199"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9"/>
              <p:cNvSpPr/>
              <p:nvPr/>
            </p:nvSpPr>
            <p:spPr>
              <a:xfrm>
                <a:off x="7408624" y="3747912"/>
                <a:ext cx="4197" cy="35804"/>
              </a:xfrm>
              <a:custGeom>
                <a:rect b="b" l="l" r="r" t="t"/>
                <a:pathLst>
                  <a:path extrusionOk="0" fill="none" h="836" w="98">
                    <a:moveTo>
                      <a:pt x="51" y="1"/>
                    </a:moveTo>
                    <a:cubicBezTo>
                      <a:pt x="51" y="1"/>
                      <a:pt x="1" y="458"/>
                      <a:pt x="98" y="836"/>
                    </a:cubicBezTo>
                  </a:path>
                </a:pathLst>
              </a:custGeom>
              <a:noFill/>
              <a:ln cap="rnd" cmpd="sng" w="9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9"/>
              <p:cNvSpPr/>
              <p:nvPr/>
            </p:nvSpPr>
            <p:spPr>
              <a:xfrm>
                <a:off x="7437104" y="3725299"/>
                <a:ext cx="4026" cy="44112"/>
              </a:xfrm>
              <a:custGeom>
                <a:rect b="b" l="l" r="r" t="t"/>
                <a:pathLst>
                  <a:path extrusionOk="0" fill="none" h="1030" w="94">
                    <a:moveTo>
                      <a:pt x="13" y="0"/>
                    </a:moveTo>
                    <a:cubicBezTo>
                      <a:pt x="13" y="0"/>
                      <a:pt x="0" y="806"/>
                      <a:pt x="94" y="1029"/>
                    </a:cubicBezTo>
                  </a:path>
                </a:pathLst>
              </a:custGeom>
              <a:noFill/>
              <a:ln cap="rnd" cmpd="sng" w="9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9"/>
              <p:cNvSpPr/>
              <p:nvPr/>
            </p:nvSpPr>
            <p:spPr>
              <a:xfrm>
                <a:off x="7472479" y="3708767"/>
                <a:ext cx="8223" cy="46682"/>
              </a:xfrm>
              <a:custGeom>
                <a:rect b="b" l="l" r="r" t="t"/>
                <a:pathLst>
                  <a:path extrusionOk="0" fill="none" h="1090" w="192">
                    <a:moveTo>
                      <a:pt x="191" y="0"/>
                    </a:moveTo>
                    <a:cubicBezTo>
                      <a:pt x="191" y="0"/>
                      <a:pt x="0" y="696"/>
                      <a:pt x="191" y="1089"/>
                    </a:cubicBezTo>
                  </a:path>
                </a:pathLst>
              </a:custGeom>
              <a:noFill/>
              <a:ln cap="rnd" cmpd="sng" w="9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6" name="Google Shape;2936;p89"/>
          <p:cNvGrpSpPr/>
          <p:nvPr/>
        </p:nvGrpSpPr>
        <p:grpSpPr>
          <a:xfrm>
            <a:off x="808744" y="3966352"/>
            <a:ext cx="420568" cy="610810"/>
            <a:chOff x="1431636" y="4016875"/>
            <a:chExt cx="438732" cy="637190"/>
          </a:xfrm>
        </p:grpSpPr>
        <p:sp>
          <p:nvSpPr>
            <p:cNvPr id="2937" name="Google Shape;2937;p89"/>
            <p:cNvSpPr/>
            <p:nvPr/>
          </p:nvSpPr>
          <p:spPr>
            <a:xfrm>
              <a:off x="1431636" y="4016904"/>
              <a:ext cx="438731" cy="637160"/>
            </a:xfrm>
            <a:custGeom>
              <a:rect b="b" l="l" r="r" t="t"/>
              <a:pathLst>
                <a:path extrusionOk="0" h="21639" w="14900">
                  <a:moveTo>
                    <a:pt x="13868" y="1"/>
                  </a:moveTo>
                  <a:cubicBezTo>
                    <a:pt x="13867" y="1"/>
                    <a:pt x="13866" y="1"/>
                    <a:pt x="13864" y="1"/>
                  </a:cubicBezTo>
                  <a:lnTo>
                    <a:pt x="969" y="41"/>
                  </a:lnTo>
                  <a:cubicBezTo>
                    <a:pt x="435" y="42"/>
                    <a:pt x="0" y="480"/>
                    <a:pt x="2" y="1013"/>
                  </a:cubicBezTo>
                  <a:lnTo>
                    <a:pt x="64" y="20672"/>
                  </a:lnTo>
                  <a:cubicBezTo>
                    <a:pt x="65" y="21205"/>
                    <a:pt x="502" y="21639"/>
                    <a:pt x="1034" y="21639"/>
                  </a:cubicBezTo>
                  <a:cubicBezTo>
                    <a:pt x="1035" y="21639"/>
                    <a:pt x="1035" y="21639"/>
                    <a:pt x="1036" y="21639"/>
                  </a:cubicBezTo>
                  <a:lnTo>
                    <a:pt x="13932" y="21599"/>
                  </a:lnTo>
                  <a:cubicBezTo>
                    <a:pt x="14465" y="21597"/>
                    <a:pt x="14900" y="21160"/>
                    <a:pt x="14899" y="20626"/>
                  </a:cubicBezTo>
                  <a:lnTo>
                    <a:pt x="14837" y="968"/>
                  </a:lnTo>
                  <a:cubicBezTo>
                    <a:pt x="14835" y="435"/>
                    <a:pt x="14400" y="1"/>
                    <a:pt x="1386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8" name="Google Shape;2938;p89"/>
            <p:cNvGrpSpPr/>
            <p:nvPr/>
          </p:nvGrpSpPr>
          <p:grpSpPr>
            <a:xfrm>
              <a:off x="1431638" y="4016875"/>
              <a:ext cx="438731" cy="637190"/>
              <a:chOff x="813550" y="4016875"/>
              <a:chExt cx="438731" cy="637190"/>
            </a:xfrm>
          </p:grpSpPr>
          <p:sp>
            <p:nvSpPr>
              <p:cNvPr id="2939" name="Google Shape;2939;p89"/>
              <p:cNvSpPr/>
              <p:nvPr/>
            </p:nvSpPr>
            <p:spPr>
              <a:xfrm>
                <a:off x="813550" y="4016875"/>
                <a:ext cx="438731" cy="637190"/>
              </a:xfrm>
              <a:custGeom>
                <a:rect b="b" l="l" r="r" t="t"/>
                <a:pathLst>
                  <a:path extrusionOk="0" h="21640" w="14900">
                    <a:moveTo>
                      <a:pt x="13866" y="1"/>
                    </a:moveTo>
                    <a:cubicBezTo>
                      <a:pt x="13866" y="1"/>
                      <a:pt x="13865" y="1"/>
                      <a:pt x="13864" y="1"/>
                    </a:cubicBezTo>
                    <a:lnTo>
                      <a:pt x="969" y="41"/>
                    </a:lnTo>
                    <a:cubicBezTo>
                      <a:pt x="435" y="43"/>
                      <a:pt x="0" y="481"/>
                      <a:pt x="2" y="1014"/>
                    </a:cubicBezTo>
                    <a:lnTo>
                      <a:pt x="63" y="20673"/>
                    </a:lnTo>
                    <a:cubicBezTo>
                      <a:pt x="65" y="21206"/>
                      <a:pt x="500" y="21640"/>
                      <a:pt x="1032" y="21640"/>
                    </a:cubicBezTo>
                    <a:cubicBezTo>
                      <a:pt x="1033" y="21640"/>
                      <a:pt x="1035" y="21640"/>
                      <a:pt x="1036" y="21640"/>
                    </a:cubicBezTo>
                    <a:lnTo>
                      <a:pt x="13931" y="21600"/>
                    </a:lnTo>
                    <a:cubicBezTo>
                      <a:pt x="14465" y="21598"/>
                      <a:pt x="14900" y="21161"/>
                      <a:pt x="14898" y="20627"/>
                    </a:cubicBezTo>
                    <a:lnTo>
                      <a:pt x="14837" y="968"/>
                    </a:lnTo>
                    <a:cubicBezTo>
                      <a:pt x="14835" y="436"/>
                      <a:pt x="14398" y="1"/>
                      <a:pt x="138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9"/>
              <p:cNvSpPr/>
              <p:nvPr/>
            </p:nvSpPr>
            <p:spPr>
              <a:xfrm>
                <a:off x="863546" y="4181201"/>
                <a:ext cx="338883" cy="351456"/>
              </a:xfrm>
              <a:custGeom>
                <a:rect b="b" l="l" r="r" t="t"/>
                <a:pathLst>
                  <a:path extrusionOk="0" h="11936" w="11509">
                    <a:moveTo>
                      <a:pt x="10079" y="0"/>
                    </a:moveTo>
                    <a:cubicBezTo>
                      <a:pt x="10078" y="0"/>
                      <a:pt x="10077" y="0"/>
                      <a:pt x="10076" y="0"/>
                    </a:cubicBezTo>
                    <a:lnTo>
                      <a:pt x="1396" y="27"/>
                    </a:lnTo>
                    <a:cubicBezTo>
                      <a:pt x="627" y="30"/>
                      <a:pt x="0" y="660"/>
                      <a:pt x="2" y="1429"/>
                    </a:cubicBezTo>
                    <a:lnTo>
                      <a:pt x="31" y="10542"/>
                    </a:lnTo>
                    <a:cubicBezTo>
                      <a:pt x="33" y="11310"/>
                      <a:pt x="662" y="11936"/>
                      <a:pt x="1429" y="11936"/>
                    </a:cubicBezTo>
                    <a:cubicBezTo>
                      <a:pt x="1430" y="11936"/>
                      <a:pt x="1432" y="11936"/>
                      <a:pt x="1433" y="11936"/>
                    </a:cubicBezTo>
                    <a:lnTo>
                      <a:pt x="10113" y="11909"/>
                    </a:lnTo>
                    <a:cubicBezTo>
                      <a:pt x="10882" y="11906"/>
                      <a:pt x="11508" y="11276"/>
                      <a:pt x="11506" y="10507"/>
                    </a:cubicBezTo>
                    <a:lnTo>
                      <a:pt x="11477" y="1394"/>
                    </a:lnTo>
                    <a:cubicBezTo>
                      <a:pt x="11475" y="626"/>
                      <a:pt x="10847" y="0"/>
                      <a:pt x="100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9"/>
              <p:cNvSpPr/>
              <p:nvPr/>
            </p:nvSpPr>
            <p:spPr>
              <a:xfrm>
                <a:off x="974314" y="4284225"/>
                <a:ext cx="132208" cy="142661"/>
              </a:xfrm>
              <a:custGeom>
                <a:rect b="b" l="l" r="r" t="t"/>
                <a:pathLst>
                  <a:path extrusionOk="0" h="4845" w="4490">
                    <a:moveTo>
                      <a:pt x="666" y="1"/>
                    </a:moveTo>
                    <a:cubicBezTo>
                      <a:pt x="319" y="1"/>
                      <a:pt x="1" y="279"/>
                      <a:pt x="2" y="666"/>
                    </a:cubicBezTo>
                    <a:lnTo>
                      <a:pt x="7" y="2425"/>
                    </a:lnTo>
                    <a:lnTo>
                      <a:pt x="13" y="4183"/>
                    </a:lnTo>
                    <a:cubicBezTo>
                      <a:pt x="14" y="4569"/>
                      <a:pt x="331" y="4845"/>
                      <a:pt x="677" y="4845"/>
                    </a:cubicBezTo>
                    <a:cubicBezTo>
                      <a:pt x="788" y="4845"/>
                      <a:pt x="902" y="4816"/>
                      <a:pt x="1009" y="4754"/>
                    </a:cubicBezTo>
                    <a:lnTo>
                      <a:pt x="2529" y="3870"/>
                    </a:lnTo>
                    <a:lnTo>
                      <a:pt x="4049" y="2986"/>
                    </a:lnTo>
                    <a:cubicBezTo>
                      <a:pt x="4489" y="2729"/>
                      <a:pt x="4488" y="2092"/>
                      <a:pt x="4045" y="1839"/>
                    </a:cubicBezTo>
                    <a:lnTo>
                      <a:pt x="2520" y="964"/>
                    </a:lnTo>
                    <a:lnTo>
                      <a:pt x="995" y="89"/>
                    </a:lnTo>
                    <a:cubicBezTo>
                      <a:pt x="888" y="28"/>
                      <a:pt x="776" y="1"/>
                      <a:pt x="6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9"/>
              <p:cNvSpPr/>
              <p:nvPr/>
            </p:nvSpPr>
            <p:spPr>
              <a:xfrm>
                <a:off x="836899" y="4064986"/>
                <a:ext cx="98258" cy="98111"/>
              </a:xfrm>
              <a:custGeom>
                <a:rect b="b" l="l" r="r" t="t"/>
                <a:pathLst>
                  <a:path extrusionOk="0" h="3332" w="3337">
                    <a:moveTo>
                      <a:pt x="1669" y="0"/>
                    </a:moveTo>
                    <a:cubicBezTo>
                      <a:pt x="1667" y="0"/>
                      <a:pt x="1665" y="0"/>
                      <a:pt x="1663" y="0"/>
                    </a:cubicBezTo>
                    <a:cubicBezTo>
                      <a:pt x="744" y="3"/>
                      <a:pt x="0" y="751"/>
                      <a:pt x="3" y="1671"/>
                    </a:cubicBezTo>
                    <a:cubicBezTo>
                      <a:pt x="6" y="2589"/>
                      <a:pt x="751" y="3331"/>
                      <a:pt x="1668" y="3331"/>
                    </a:cubicBezTo>
                    <a:cubicBezTo>
                      <a:pt x="1670" y="3331"/>
                      <a:pt x="1672" y="3331"/>
                      <a:pt x="1673" y="3331"/>
                    </a:cubicBezTo>
                    <a:cubicBezTo>
                      <a:pt x="2594" y="3328"/>
                      <a:pt x="3336" y="2580"/>
                      <a:pt x="3334" y="1660"/>
                    </a:cubicBezTo>
                    <a:cubicBezTo>
                      <a:pt x="3331" y="742"/>
                      <a:pt x="2587" y="0"/>
                      <a:pt x="16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9"/>
              <p:cNvSpPr/>
              <p:nvPr/>
            </p:nvSpPr>
            <p:spPr>
              <a:xfrm>
                <a:off x="862986" y="4092399"/>
                <a:ext cx="46229" cy="40281"/>
              </a:xfrm>
              <a:custGeom>
                <a:rect b="b" l="l" r="r" t="t"/>
                <a:pathLst>
                  <a:path extrusionOk="0" h="1368" w="1570">
                    <a:moveTo>
                      <a:pt x="780" y="1"/>
                    </a:moveTo>
                    <a:cubicBezTo>
                      <a:pt x="579" y="2"/>
                      <a:pt x="415" y="166"/>
                      <a:pt x="415" y="369"/>
                    </a:cubicBezTo>
                    <a:cubicBezTo>
                      <a:pt x="416" y="532"/>
                      <a:pt x="525" y="670"/>
                      <a:pt x="674" y="716"/>
                    </a:cubicBezTo>
                    <a:cubicBezTo>
                      <a:pt x="332" y="764"/>
                      <a:pt x="59" y="1029"/>
                      <a:pt x="1" y="1368"/>
                    </a:cubicBezTo>
                    <a:lnTo>
                      <a:pt x="1569" y="1362"/>
                    </a:lnTo>
                    <a:cubicBezTo>
                      <a:pt x="1508" y="1024"/>
                      <a:pt x="1234" y="761"/>
                      <a:pt x="891" y="716"/>
                    </a:cubicBezTo>
                    <a:cubicBezTo>
                      <a:pt x="1040" y="668"/>
                      <a:pt x="1148" y="530"/>
                      <a:pt x="1148" y="366"/>
                    </a:cubicBezTo>
                    <a:cubicBezTo>
                      <a:pt x="1147" y="164"/>
                      <a:pt x="983" y="1"/>
                      <a:pt x="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9"/>
              <p:cNvSpPr/>
              <p:nvPr/>
            </p:nvSpPr>
            <p:spPr>
              <a:xfrm>
                <a:off x="968572" y="4085685"/>
                <a:ext cx="201639" cy="21701"/>
              </a:xfrm>
              <a:custGeom>
                <a:rect b="b" l="l" r="r" t="t"/>
                <a:pathLst>
                  <a:path extrusionOk="0" h="737" w="6848">
                    <a:moveTo>
                      <a:pt x="6846" y="1"/>
                    </a:moveTo>
                    <a:lnTo>
                      <a:pt x="1" y="21"/>
                    </a:lnTo>
                    <a:lnTo>
                      <a:pt x="3" y="737"/>
                    </a:lnTo>
                    <a:lnTo>
                      <a:pt x="6848" y="715"/>
                    </a:lnTo>
                    <a:lnTo>
                      <a:pt x="68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9"/>
              <p:cNvSpPr/>
              <p:nvPr/>
            </p:nvSpPr>
            <p:spPr>
              <a:xfrm>
                <a:off x="968690" y="4129616"/>
                <a:ext cx="258880" cy="11366"/>
              </a:xfrm>
              <a:custGeom>
                <a:rect b="b" l="l" r="r" t="t"/>
                <a:pathLst>
                  <a:path extrusionOk="0" h="386" w="8792">
                    <a:moveTo>
                      <a:pt x="8791" y="1"/>
                    </a:moveTo>
                    <a:lnTo>
                      <a:pt x="1" y="27"/>
                    </a:lnTo>
                    <a:lnTo>
                      <a:pt x="2" y="385"/>
                    </a:lnTo>
                    <a:lnTo>
                      <a:pt x="8792" y="359"/>
                    </a:lnTo>
                    <a:lnTo>
                      <a:pt x="87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9"/>
              <p:cNvSpPr/>
              <p:nvPr/>
            </p:nvSpPr>
            <p:spPr>
              <a:xfrm>
                <a:off x="864988" y="4566180"/>
                <a:ext cx="48731" cy="39427"/>
              </a:xfrm>
              <a:custGeom>
                <a:rect b="b" l="l" r="r" t="t"/>
                <a:pathLst>
                  <a:path extrusionOk="0" h="1339" w="1655">
                    <a:moveTo>
                      <a:pt x="1262" y="1"/>
                    </a:moveTo>
                    <a:cubicBezTo>
                      <a:pt x="1096" y="1"/>
                      <a:pt x="920" y="118"/>
                      <a:pt x="831" y="334"/>
                    </a:cubicBezTo>
                    <a:cubicBezTo>
                      <a:pt x="830" y="337"/>
                      <a:pt x="829" y="340"/>
                      <a:pt x="826" y="343"/>
                    </a:cubicBezTo>
                    <a:lnTo>
                      <a:pt x="822" y="334"/>
                    </a:lnTo>
                    <a:cubicBezTo>
                      <a:pt x="729" y="125"/>
                      <a:pt x="556" y="13"/>
                      <a:pt x="393" y="13"/>
                    </a:cubicBezTo>
                    <a:cubicBezTo>
                      <a:pt x="345" y="13"/>
                      <a:pt x="298" y="23"/>
                      <a:pt x="254" y="42"/>
                    </a:cubicBezTo>
                    <a:cubicBezTo>
                      <a:pt x="60" y="129"/>
                      <a:pt x="1" y="380"/>
                      <a:pt x="121" y="648"/>
                    </a:cubicBezTo>
                    <a:cubicBezTo>
                      <a:pt x="140" y="689"/>
                      <a:pt x="162" y="728"/>
                      <a:pt x="187" y="763"/>
                    </a:cubicBezTo>
                    <a:cubicBezTo>
                      <a:pt x="187" y="763"/>
                      <a:pt x="365" y="1083"/>
                      <a:pt x="841" y="1338"/>
                    </a:cubicBezTo>
                    <a:cubicBezTo>
                      <a:pt x="1310" y="1070"/>
                      <a:pt x="1479" y="746"/>
                      <a:pt x="1479" y="746"/>
                    </a:cubicBezTo>
                    <a:cubicBezTo>
                      <a:pt x="1502" y="710"/>
                      <a:pt x="1523" y="671"/>
                      <a:pt x="1541" y="629"/>
                    </a:cubicBezTo>
                    <a:cubicBezTo>
                      <a:pt x="1654" y="356"/>
                      <a:pt x="1587" y="108"/>
                      <a:pt x="1391" y="26"/>
                    </a:cubicBezTo>
                    <a:cubicBezTo>
                      <a:pt x="1350" y="9"/>
                      <a:pt x="1306" y="1"/>
                      <a:pt x="1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9"/>
              <p:cNvSpPr/>
              <p:nvPr/>
            </p:nvSpPr>
            <p:spPr>
              <a:xfrm>
                <a:off x="998664" y="4566857"/>
                <a:ext cx="44580" cy="38308"/>
              </a:xfrm>
              <a:custGeom>
                <a:rect b="b" l="l" r="r" t="t"/>
                <a:pathLst>
                  <a:path extrusionOk="0" h="1301" w="1514">
                    <a:moveTo>
                      <a:pt x="1331" y="80"/>
                    </a:moveTo>
                    <a:cubicBezTo>
                      <a:pt x="1137" y="195"/>
                      <a:pt x="945" y="311"/>
                      <a:pt x="752" y="427"/>
                    </a:cubicBezTo>
                    <a:cubicBezTo>
                      <a:pt x="727" y="441"/>
                      <a:pt x="701" y="457"/>
                      <a:pt x="677" y="471"/>
                    </a:cubicBezTo>
                    <a:cubicBezTo>
                      <a:pt x="665" y="464"/>
                      <a:pt x="653" y="456"/>
                      <a:pt x="645" y="449"/>
                    </a:cubicBezTo>
                    <a:cubicBezTo>
                      <a:pt x="537" y="368"/>
                      <a:pt x="429" y="287"/>
                      <a:pt x="321" y="206"/>
                    </a:cubicBezTo>
                    <a:cubicBezTo>
                      <a:pt x="267" y="164"/>
                      <a:pt x="214" y="124"/>
                      <a:pt x="160" y="84"/>
                    </a:cubicBezTo>
                    <a:cubicBezTo>
                      <a:pt x="539" y="82"/>
                      <a:pt x="918" y="81"/>
                      <a:pt x="1298" y="80"/>
                    </a:cubicBezTo>
                    <a:close/>
                    <a:moveTo>
                      <a:pt x="1363" y="153"/>
                    </a:moveTo>
                    <a:lnTo>
                      <a:pt x="818" y="1088"/>
                    </a:lnTo>
                    <a:cubicBezTo>
                      <a:pt x="807" y="1105"/>
                      <a:pt x="797" y="1123"/>
                      <a:pt x="788" y="1139"/>
                    </a:cubicBezTo>
                    <a:cubicBezTo>
                      <a:pt x="765" y="953"/>
                      <a:pt x="743" y="767"/>
                      <a:pt x="720" y="581"/>
                    </a:cubicBezTo>
                    <a:cubicBezTo>
                      <a:pt x="718" y="570"/>
                      <a:pt x="718" y="554"/>
                      <a:pt x="717" y="540"/>
                    </a:cubicBezTo>
                    <a:cubicBezTo>
                      <a:pt x="932" y="411"/>
                      <a:pt x="1148" y="282"/>
                      <a:pt x="1363" y="153"/>
                    </a:cubicBezTo>
                    <a:close/>
                    <a:moveTo>
                      <a:pt x="1471" y="1"/>
                    </a:moveTo>
                    <a:cubicBezTo>
                      <a:pt x="1054" y="2"/>
                      <a:pt x="637" y="3"/>
                      <a:pt x="220" y="4"/>
                    </a:cubicBezTo>
                    <a:cubicBezTo>
                      <a:pt x="165" y="5"/>
                      <a:pt x="108" y="5"/>
                      <a:pt x="51" y="5"/>
                    </a:cubicBezTo>
                    <a:cubicBezTo>
                      <a:pt x="48" y="4"/>
                      <a:pt x="45" y="3"/>
                      <a:pt x="42" y="3"/>
                    </a:cubicBezTo>
                    <a:cubicBezTo>
                      <a:pt x="33" y="3"/>
                      <a:pt x="26" y="7"/>
                      <a:pt x="20" y="13"/>
                    </a:cubicBezTo>
                    <a:cubicBezTo>
                      <a:pt x="0" y="30"/>
                      <a:pt x="1" y="64"/>
                      <a:pt x="22" y="78"/>
                    </a:cubicBezTo>
                    <a:cubicBezTo>
                      <a:pt x="23" y="78"/>
                      <a:pt x="23" y="78"/>
                      <a:pt x="24" y="79"/>
                    </a:cubicBezTo>
                    <a:lnTo>
                      <a:pt x="636" y="541"/>
                    </a:lnTo>
                    <a:cubicBezTo>
                      <a:pt x="664" y="782"/>
                      <a:pt x="694" y="1021"/>
                      <a:pt x="723" y="1261"/>
                    </a:cubicBezTo>
                    <a:cubicBezTo>
                      <a:pt x="726" y="1284"/>
                      <a:pt x="746" y="1300"/>
                      <a:pt x="765" y="1300"/>
                    </a:cubicBezTo>
                    <a:cubicBezTo>
                      <a:pt x="777" y="1300"/>
                      <a:pt x="789" y="1294"/>
                      <a:pt x="797" y="1280"/>
                    </a:cubicBezTo>
                    <a:lnTo>
                      <a:pt x="1420" y="213"/>
                    </a:lnTo>
                    <a:cubicBezTo>
                      <a:pt x="1449" y="163"/>
                      <a:pt x="1478" y="113"/>
                      <a:pt x="1508" y="63"/>
                    </a:cubicBezTo>
                    <a:cubicBezTo>
                      <a:pt x="1509" y="62"/>
                      <a:pt x="1509" y="61"/>
                      <a:pt x="1510" y="61"/>
                    </a:cubicBezTo>
                    <a:cubicBezTo>
                      <a:pt x="1510" y="60"/>
                      <a:pt x="1510" y="59"/>
                      <a:pt x="1510" y="58"/>
                    </a:cubicBezTo>
                    <a:cubicBezTo>
                      <a:pt x="1512" y="53"/>
                      <a:pt x="1513" y="49"/>
                      <a:pt x="1513" y="44"/>
                    </a:cubicBezTo>
                    <a:cubicBezTo>
                      <a:pt x="1514" y="41"/>
                      <a:pt x="1514" y="38"/>
                      <a:pt x="1513" y="35"/>
                    </a:cubicBezTo>
                    <a:cubicBezTo>
                      <a:pt x="1513" y="34"/>
                      <a:pt x="1513" y="33"/>
                      <a:pt x="1512" y="32"/>
                    </a:cubicBezTo>
                    <a:cubicBezTo>
                      <a:pt x="1511" y="25"/>
                      <a:pt x="1507" y="18"/>
                      <a:pt x="1502" y="12"/>
                    </a:cubicBezTo>
                    <a:cubicBezTo>
                      <a:pt x="1499" y="11"/>
                      <a:pt x="1498" y="10"/>
                      <a:pt x="1497" y="9"/>
                    </a:cubicBezTo>
                    <a:cubicBezTo>
                      <a:pt x="1495" y="7"/>
                      <a:pt x="1493" y="6"/>
                      <a:pt x="1491" y="5"/>
                    </a:cubicBezTo>
                    <a:cubicBezTo>
                      <a:pt x="1487" y="3"/>
                      <a:pt x="1482" y="1"/>
                      <a:pt x="14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9"/>
              <p:cNvSpPr/>
              <p:nvPr/>
            </p:nvSpPr>
            <p:spPr>
              <a:xfrm>
                <a:off x="932268" y="4564649"/>
                <a:ext cx="49526" cy="42018"/>
              </a:xfrm>
              <a:custGeom>
                <a:rect b="b" l="l" r="r" t="t"/>
                <a:pathLst>
                  <a:path extrusionOk="0" h="1427" w="1682">
                    <a:moveTo>
                      <a:pt x="814" y="99"/>
                    </a:moveTo>
                    <a:cubicBezTo>
                      <a:pt x="958" y="99"/>
                      <a:pt x="1104" y="141"/>
                      <a:pt x="1224" y="231"/>
                    </a:cubicBezTo>
                    <a:cubicBezTo>
                      <a:pt x="1457" y="407"/>
                      <a:pt x="1535" y="718"/>
                      <a:pt x="1406" y="980"/>
                    </a:cubicBezTo>
                    <a:cubicBezTo>
                      <a:pt x="1395" y="1001"/>
                      <a:pt x="1398" y="1021"/>
                      <a:pt x="1413" y="1038"/>
                    </a:cubicBezTo>
                    <a:cubicBezTo>
                      <a:pt x="1446" y="1075"/>
                      <a:pt x="1467" y="1129"/>
                      <a:pt x="1492" y="1171"/>
                    </a:cubicBezTo>
                    <a:cubicBezTo>
                      <a:pt x="1518" y="1215"/>
                      <a:pt x="1543" y="1260"/>
                      <a:pt x="1569" y="1304"/>
                    </a:cubicBezTo>
                    <a:lnTo>
                      <a:pt x="1569" y="1304"/>
                    </a:lnTo>
                    <a:cubicBezTo>
                      <a:pt x="1561" y="1290"/>
                      <a:pt x="1431" y="1271"/>
                      <a:pt x="1412" y="1266"/>
                    </a:cubicBezTo>
                    <a:cubicBezTo>
                      <a:pt x="1358" y="1251"/>
                      <a:pt x="1289" y="1246"/>
                      <a:pt x="1241" y="1218"/>
                    </a:cubicBezTo>
                    <a:cubicBezTo>
                      <a:pt x="1234" y="1213"/>
                      <a:pt x="1225" y="1211"/>
                      <a:pt x="1217" y="1211"/>
                    </a:cubicBezTo>
                    <a:cubicBezTo>
                      <a:pt x="1208" y="1211"/>
                      <a:pt x="1200" y="1213"/>
                      <a:pt x="1193" y="1218"/>
                    </a:cubicBezTo>
                    <a:cubicBezTo>
                      <a:pt x="1074" y="1294"/>
                      <a:pt x="937" y="1334"/>
                      <a:pt x="800" y="1334"/>
                    </a:cubicBezTo>
                    <a:cubicBezTo>
                      <a:pt x="674" y="1334"/>
                      <a:pt x="548" y="1300"/>
                      <a:pt x="437" y="1231"/>
                    </a:cubicBezTo>
                    <a:cubicBezTo>
                      <a:pt x="240" y="1110"/>
                      <a:pt x="121" y="887"/>
                      <a:pt x="143" y="656"/>
                    </a:cubicBezTo>
                    <a:cubicBezTo>
                      <a:pt x="177" y="305"/>
                      <a:pt x="494" y="99"/>
                      <a:pt x="814" y="99"/>
                    </a:cubicBezTo>
                    <a:close/>
                    <a:moveTo>
                      <a:pt x="803" y="0"/>
                    </a:moveTo>
                    <a:cubicBezTo>
                      <a:pt x="742" y="0"/>
                      <a:pt x="681" y="7"/>
                      <a:pt x="621" y="20"/>
                    </a:cubicBezTo>
                    <a:cubicBezTo>
                      <a:pt x="360" y="81"/>
                      <a:pt x="134" y="283"/>
                      <a:pt x="67" y="546"/>
                    </a:cubicBezTo>
                    <a:cubicBezTo>
                      <a:pt x="1" y="803"/>
                      <a:pt x="95" y="1079"/>
                      <a:pt x="299" y="1247"/>
                    </a:cubicBezTo>
                    <a:cubicBezTo>
                      <a:pt x="443" y="1367"/>
                      <a:pt x="622" y="1426"/>
                      <a:pt x="801" y="1426"/>
                    </a:cubicBezTo>
                    <a:cubicBezTo>
                      <a:pt x="946" y="1426"/>
                      <a:pt x="1091" y="1388"/>
                      <a:pt x="1219" y="1311"/>
                    </a:cubicBezTo>
                    <a:cubicBezTo>
                      <a:pt x="1301" y="1349"/>
                      <a:pt x="1405" y="1361"/>
                      <a:pt x="1488" y="1383"/>
                    </a:cubicBezTo>
                    <a:cubicBezTo>
                      <a:pt x="1519" y="1390"/>
                      <a:pt x="1552" y="1403"/>
                      <a:pt x="1584" y="1403"/>
                    </a:cubicBezTo>
                    <a:cubicBezTo>
                      <a:pt x="1593" y="1403"/>
                      <a:pt x="1602" y="1402"/>
                      <a:pt x="1610" y="1400"/>
                    </a:cubicBezTo>
                    <a:cubicBezTo>
                      <a:pt x="1681" y="1380"/>
                      <a:pt x="1677" y="1310"/>
                      <a:pt x="1650" y="1256"/>
                    </a:cubicBezTo>
                    <a:cubicBezTo>
                      <a:pt x="1602" y="1172"/>
                      <a:pt x="1560" y="1075"/>
                      <a:pt x="1500" y="997"/>
                    </a:cubicBezTo>
                    <a:cubicBezTo>
                      <a:pt x="1613" y="738"/>
                      <a:pt x="1567" y="442"/>
                      <a:pt x="1370" y="234"/>
                    </a:cubicBezTo>
                    <a:cubicBezTo>
                      <a:pt x="1221" y="80"/>
                      <a:pt x="1013" y="0"/>
                      <a:pt x="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49" name="Google Shape;2949;p89"/>
          <p:cNvGrpSpPr/>
          <p:nvPr/>
        </p:nvGrpSpPr>
        <p:grpSpPr>
          <a:xfrm>
            <a:off x="1441085" y="3966353"/>
            <a:ext cx="420621" cy="610847"/>
            <a:chOff x="1882495" y="4016876"/>
            <a:chExt cx="438787" cy="637228"/>
          </a:xfrm>
        </p:grpSpPr>
        <p:sp>
          <p:nvSpPr>
            <p:cNvPr id="2950" name="Google Shape;2950;p89"/>
            <p:cNvSpPr/>
            <p:nvPr/>
          </p:nvSpPr>
          <p:spPr>
            <a:xfrm>
              <a:off x="1882495" y="4016876"/>
              <a:ext cx="438782" cy="637228"/>
            </a:xfrm>
            <a:custGeom>
              <a:rect b="b" l="l" r="r" t="t"/>
              <a:pathLst>
                <a:path extrusionOk="0" h="24035" w="16550">
                  <a:moveTo>
                    <a:pt x="15403" y="0"/>
                  </a:moveTo>
                  <a:cubicBezTo>
                    <a:pt x="15402" y="0"/>
                    <a:pt x="15400" y="0"/>
                    <a:pt x="15399" y="0"/>
                  </a:cubicBezTo>
                  <a:lnTo>
                    <a:pt x="1076" y="45"/>
                  </a:lnTo>
                  <a:cubicBezTo>
                    <a:pt x="484" y="47"/>
                    <a:pt x="1" y="533"/>
                    <a:pt x="3" y="1126"/>
                  </a:cubicBezTo>
                  <a:lnTo>
                    <a:pt x="71" y="22961"/>
                  </a:lnTo>
                  <a:cubicBezTo>
                    <a:pt x="73" y="23552"/>
                    <a:pt x="556" y="24034"/>
                    <a:pt x="1147" y="24034"/>
                  </a:cubicBezTo>
                  <a:cubicBezTo>
                    <a:pt x="1148" y="24034"/>
                    <a:pt x="1149" y="24034"/>
                    <a:pt x="1150" y="24034"/>
                  </a:cubicBezTo>
                  <a:lnTo>
                    <a:pt x="15474" y="23990"/>
                  </a:lnTo>
                  <a:cubicBezTo>
                    <a:pt x="16067" y="23988"/>
                    <a:pt x="16550" y="23502"/>
                    <a:pt x="16548" y="22909"/>
                  </a:cubicBezTo>
                  <a:lnTo>
                    <a:pt x="16480" y="1074"/>
                  </a:lnTo>
                  <a:cubicBezTo>
                    <a:pt x="16478" y="483"/>
                    <a:pt x="15994" y="0"/>
                    <a:pt x="15403"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1" name="Google Shape;2951;p89"/>
            <p:cNvGrpSpPr/>
            <p:nvPr/>
          </p:nvGrpSpPr>
          <p:grpSpPr>
            <a:xfrm>
              <a:off x="1882500" y="4016876"/>
              <a:ext cx="438782" cy="637228"/>
              <a:chOff x="1364750" y="4016876"/>
              <a:chExt cx="438782" cy="637228"/>
            </a:xfrm>
          </p:grpSpPr>
          <p:sp>
            <p:nvSpPr>
              <p:cNvPr id="2952" name="Google Shape;2952;p89"/>
              <p:cNvSpPr/>
              <p:nvPr/>
            </p:nvSpPr>
            <p:spPr>
              <a:xfrm>
                <a:off x="1364750" y="4016876"/>
                <a:ext cx="438782" cy="637228"/>
              </a:xfrm>
              <a:custGeom>
                <a:rect b="b" l="l" r="r" t="t"/>
                <a:pathLst>
                  <a:path extrusionOk="0" h="24035" w="16550">
                    <a:moveTo>
                      <a:pt x="15404" y="0"/>
                    </a:moveTo>
                    <a:cubicBezTo>
                      <a:pt x="15402" y="0"/>
                      <a:pt x="15401" y="0"/>
                      <a:pt x="15400" y="0"/>
                    </a:cubicBezTo>
                    <a:lnTo>
                      <a:pt x="1076" y="45"/>
                    </a:lnTo>
                    <a:cubicBezTo>
                      <a:pt x="484" y="47"/>
                      <a:pt x="0" y="533"/>
                      <a:pt x="2" y="1126"/>
                    </a:cubicBezTo>
                    <a:lnTo>
                      <a:pt x="70" y="22961"/>
                    </a:lnTo>
                    <a:cubicBezTo>
                      <a:pt x="72" y="23552"/>
                      <a:pt x="557" y="24034"/>
                      <a:pt x="1147" y="24034"/>
                    </a:cubicBezTo>
                    <a:cubicBezTo>
                      <a:pt x="1149" y="24034"/>
                      <a:pt x="1150" y="24034"/>
                      <a:pt x="1151" y="24034"/>
                    </a:cubicBezTo>
                    <a:lnTo>
                      <a:pt x="15475" y="23990"/>
                    </a:lnTo>
                    <a:cubicBezTo>
                      <a:pt x="16067" y="23988"/>
                      <a:pt x="16550" y="23502"/>
                      <a:pt x="16548" y="22909"/>
                    </a:cubicBezTo>
                    <a:lnTo>
                      <a:pt x="16480" y="1074"/>
                    </a:lnTo>
                    <a:cubicBezTo>
                      <a:pt x="16479" y="483"/>
                      <a:pt x="15994" y="0"/>
                      <a:pt x="154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9"/>
              <p:cNvSpPr/>
              <p:nvPr/>
            </p:nvSpPr>
            <p:spPr>
              <a:xfrm>
                <a:off x="1414750" y="4181167"/>
                <a:ext cx="338936" cy="351503"/>
              </a:xfrm>
              <a:custGeom>
                <a:rect b="b" l="l" r="r" t="t"/>
                <a:pathLst>
                  <a:path extrusionOk="0" h="13258" w="12784">
                    <a:moveTo>
                      <a:pt x="11196" y="1"/>
                    </a:moveTo>
                    <a:cubicBezTo>
                      <a:pt x="11195" y="1"/>
                      <a:pt x="11194" y="1"/>
                      <a:pt x="11193" y="1"/>
                    </a:cubicBezTo>
                    <a:lnTo>
                      <a:pt x="1550" y="32"/>
                    </a:lnTo>
                    <a:cubicBezTo>
                      <a:pt x="697" y="34"/>
                      <a:pt x="0" y="734"/>
                      <a:pt x="4" y="1588"/>
                    </a:cubicBezTo>
                    <a:lnTo>
                      <a:pt x="35" y="11711"/>
                    </a:lnTo>
                    <a:cubicBezTo>
                      <a:pt x="37" y="12563"/>
                      <a:pt x="735" y="13258"/>
                      <a:pt x="1586" y="13258"/>
                    </a:cubicBezTo>
                    <a:cubicBezTo>
                      <a:pt x="1588" y="13258"/>
                      <a:pt x="1590" y="13258"/>
                      <a:pt x="1591" y="13258"/>
                    </a:cubicBezTo>
                    <a:lnTo>
                      <a:pt x="11234" y="13228"/>
                    </a:lnTo>
                    <a:cubicBezTo>
                      <a:pt x="12087" y="13225"/>
                      <a:pt x="12784" y="12525"/>
                      <a:pt x="12780" y="11671"/>
                    </a:cubicBezTo>
                    <a:lnTo>
                      <a:pt x="12749" y="1548"/>
                    </a:lnTo>
                    <a:cubicBezTo>
                      <a:pt x="12747" y="696"/>
                      <a:pt x="12048" y="1"/>
                      <a:pt x="11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9"/>
              <p:cNvSpPr/>
              <p:nvPr/>
            </p:nvSpPr>
            <p:spPr>
              <a:xfrm>
                <a:off x="1443913" y="4275573"/>
                <a:ext cx="284081" cy="182910"/>
              </a:xfrm>
              <a:custGeom>
                <a:rect b="b" l="l" r="r" t="t"/>
                <a:pathLst>
                  <a:path extrusionOk="0" h="6899" w="10715">
                    <a:moveTo>
                      <a:pt x="6913" y="0"/>
                    </a:moveTo>
                    <a:cubicBezTo>
                      <a:pt x="6546" y="0"/>
                      <a:pt x="6180" y="264"/>
                      <a:pt x="5903" y="791"/>
                    </a:cubicBezTo>
                    <a:lnTo>
                      <a:pt x="4009" y="4392"/>
                    </a:lnTo>
                    <a:lnTo>
                      <a:pt x="3179" y="2838"/>
                    </a:lnTo>
                    <a:cubicBezTo>
                      <a:pt x="2993" y="2491"/>
                      <a:pt x="2749" y="2317"/>
                      <a:pt x="2506" y="2317"/>
                    </a:cubicBezTo>
                    <a:cubicBezTo>
                      <a:pt x="2262" y="2317"/>
                      <a:pt x="2018" y="2492"/>
                      <a:pt x="1833" y="2843"/>
                    </a:cubicBezTo>
                    <a:lnTo>
                      <a:pt x="367" y="5631"/>
                    </a:lnTo>
                    <a:cubicBezTo>
                      <a:pt x="0" y="6330"/>
                      <a:pt x="344" y="6899"/>
                      <a:pt x="1131" y="6899"/>
                    </a:cubicBezTo>
                    <a:cubicBezTo>
                      <a:pt x="1132" y="6899"/>
                      <a:pt x="1134" y="6899"/>
                      <a:pt x="1135" y="6899"/>
                    </a:cubicBezTo>
                    <a:lnTo>
                      <a:pt x="2800" y="6893"/>
                    </a:lnTo>
                    <a:lnTo>
                      <a:pt x="3902" y="6889"/>
                    </a:lnTo>
                    <a:lnTo>
                      <a:pt x="4854" y="6886"/>
                    </a:lnTo>
                    <a:lnTo>
                      <a:pt x="5875" y="6883"/>
                    </a:lnTo>
                    <a:lnTo>
                      <a:pt x="9012" y="6874"/>
                    </a:lnTo>
                    <a:cubicBezTo>
                      <a:pt x="10201" y="6870"/>
                      <a:pt x="10715" y="6010"/>
                      <a:pt x="10155" y="4961"/>
                    </a:cubicBezTo>
                    <a:lnTo>
                      <a:pt x="7925" y="785"/>
                    </a:lnTo>
                    <a:cubicBezTo>
                      <a:pt x="7646" y="262"/>
                      <a:pt x="7279" y="0"/>
                      <a:pt x="69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9"/>
              <p:cNvSpPr/>
              <p:nvPr/>
            </p:nvSpPr>
            <p:spPr>
              <a:xfrm>
                <a:off x="1512286" y="4271226"/>
                <a:ext cx="45681" cy="45655"/>
              </a:xfrm>
              <a:custGeom>
                <a:rect b="b" l="l" r="r" t="t"/>
                <a:pathLst>
                  <a:path extrusionOk="0" h="1722" w="1723">
                    <a:moveTo>
                      <a:pt x="863" y="1"/>
                    </a:moveTo>
                    <a:cubicBezTo>
                      <a:pt x="861" y="1"/>
                      <a:pt x="860" y="1"/>
                      <a:pt x="859" y="1"/>
                    </a:cubicBezTo>
                    <a:cubicBezTo>
                      <a:pt x="384" y="2"/>
                      <a:pt x="0" y="388"/>
                      <a:pt x="1" y="863"/>
                    </a:cubicBezTo>
                    <a:cubicBezTo>
                      <a:pt x="3" y="1338"/>
                      <a:pt x="388" y="1721"/>
                      <a:pt x="862" y="1721"/>
                    </a:cubicBezTo>
                    <a:cubicBezTo>
                      <a:pt x="863" y="1721"/>
                      <a:pt x="863" y="1721"/>
                      <a:pt x="864" y="1721"/>
                    </a:cubicBezTo>
                    <a:cubicBezTo>
                      <a:pt x="1339" y="1719"/>
                      <a:pt x="1723" y="1333"/>
                      <a:pt x="1722" y="858"/>
                    </a:cubicBezTo>
                    <a:cubicBezTo>
                      <a:pt x="1720" y="384"/>
                      <a:pt x="1336" y="1"/>
                      <a:pt x="8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9"/>
              <p:cNvSpPr/>
              <p:nvPr/>
            </p:nvSpPr>
            <p:spPr>
              <a:xfrm>
                <a:off x="1388106" y="4064941"/>
                <a:ext cx="98308" cy="98123"/>
              </a:xfrm>
              <a:custGeom>
                <a:rect b="b" l="l" r="r" t="t"/>
                <a:pathLst>
                  <a:path extrusionOk="0" h="3701" w="3708">
                    <a:moveTo>
                      <a:pt x="1853" y="1"/>
                    </a:moveTo>
                    <a:cubicBezTo>
                      <a:pt x="1852" y="1"/>
                      <a:pt x="1850" y="1"/>
                      <a:pt x="1848" y="1"/>
                    </a:cubicBezTo>
                    <a:cubicBezTo>
                      <a:pt x="826" y="4"/>
                      <a:pt x="1" y="835"/>
                      <a:pt x="4" y="1857"/>
                    </a:cubicBezTo>
                    <a:cubicBezTo>
                      <a:pt x="7" y="2876"/>
                      <a:pt x="835" y="3701"/>
                      <a:pt x="1854" y="3701"/>
                    </a:cubicBezTo>
                    <a:cubicBezTo>
                      <a:pt x="1856" y="3701"/>
                      <a:pt x="1858" y="3701"/>
                      <a:pt x="1860" y="3701"/>
                    </a:cubicBezTo>
                    <a:cubicBezTo>
                      <a:pt x="2881" y="3698"/>
                      <a:pt x="3707" y="2867"/>
                      <a:pt x="3704" y="1845"/>
                    </a:cubicBezTo>
                    <a:cubicBezTo>
                      <a:pt x="3701" y="825"/>
                      <a:pt x="2873" y="1"/>
                      <a:pt x="18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9"/>
              <p:cNvSpPr/>
              <p:nvPr/>
            </p:nvSpPr>
            <p:spPr>
              <a:xfrm>
                <a:off x="1414194" y="4092407"/>
                <a:ext cx="46211" cy="40272"/>
              </a:xfrm>
              <a:custGeom>
                <a:rect b="b" l="l" r="r" t="t"/>
                <a:pathLst>
                  <a:path extrusionOk="0" h="1519" w="1743">
                    <a:moveTo>
                      <a:pt x="869" y="0"/>
                    </a:moveTo>
                    <a:cubicBezTo>
                      <a:pt x="868" y="0"/>
                      <a:pt x="867" y="0"/>
                      <a:pt x="867" y="0"/>
                    </a:cubicBezTo>
                    <a:cubicBezTo>
                      <a:pt x="643" y="1"/>
                      <a:pt x="461" y="183"/>
                      <a:pt x="462" y="408"/>
                    </a:cubicBezTo>
                    <a:cubicBezTo>
                      <a:pt x="463" y="590"/>
                      <a:pt x="584" y="743"/>
                      <a:pt x="750" y="794"/>
                    </a:cubicBezTo>
                    <a:cubicBezTo>
                      <a:pt x="369" y="848"/>
                      <a:pt x="67" y="1142"/>
                      <a:pt x="1" y="1518"/>
                    </a:cubicBezTo>
                    <a:lnTo>
                      <a:pt x="1743" y="1512"/>
                    </a:lnTo>
                    <a:cubicBezTo>
                      <a:pt x="1675" y="1137"/>
                      <a:pt x="1371" y="843"/>
                      <a:pt x="990" y="793"/>
                    </a:cubicBezTo>
                    <a:cubicBezTo>
                      <a:pt x="1156" y="741"/>
                      <a:pt x="1276" y="588"/>
                      <a:pt x="1275" y="405"/>
                    </a:cubicBezTo>
                    <a:cubicBezTo>
                      <a:pt x="1275" y="182"/>
                      <a:pt x="1093" y="0"/>
                      <a:pt x="8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9"/>
              <p:cNvSpPr/>
              <p:nvPr/>
            </p:nvSpPr>
            <p:spPr>
              <a:xfrm>
                <a:off x="1519788" y="4085673"/>
                <a:ext cx="201707" cy="21687"/>
              </a:xfrm>
              <a:custGeom>
                <a:rect b="b" l="l" r="r" t="t"/>
                <a:pathLst>
                  <a:path extrusionOk="0" h="818" w="7608">
                    <a:moveTo>
                      <a:pt x="7604" y="0"/>
                    </a:moveTo>
                    <a:lnTo>
                      <a:pt x="1" y="24"/>
                    </a:lnTo>
                    <a:lnTo>
                      <a:pt x="3" y="818"/>
                    </a:lnTo>
                    <a:lnTo>
                      <a:pt x="7607" y="794"/>
                    </a:lnTo>
                    <a:lnTo>
                      <a:pt x="76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9"/>
              <p:cNvSpPr/>
              <p:nvPr/>
            </p:nvSpPr>
            <p:spPr>
              <a:xfrm>
                <a:off x="1519947" y="4129602"/>
                <a:ext cx="258868" cy="11347"/>
              </a:xfrm>
              <a:custGeom>
                <a:rect b="b" l="l" r="r" t="t"/>
                <a:pathLst>
                  <a:path extrusionOk="0" h="428" w="9764">
                    <a:moveTo>
                      <a:pt x="9763" y="1"/>
                    </a:moveTo>
                    <a:lnTo>
                      <a:pt x="0" y="31"/>
                    </a:lnTo>
                    <a:lnTo>
                      <a:pt x="1" y="428"/>
                    </a:lnTo>
                    <a:lnTo>
                      <a:pt x="9764" y="398"/>
                    </a:lnTo>
                    <a:lnTo>
                      <a:pt x="97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9"/>
              <p:cNvSpPr/>
              <p:nvPr/>
            </p:nvSpPr>
            <p:spPr>
              <a:xfrm>
                <a:off x="1416209" y="4566217"/>
                <a:ext cx="48703" cy="39371"/>
              </a:xfrm>
              <a:custGeom>
                <a:rect b="b" l="l" r="r" t="t"/>
                <a:pathLst>
                  <a:path extrusionOk="0" h="1485" w="1837">
                    <a:moveTo>
                      <a:pt x="1401" y="0"/>
                    </a:moveTo>
                    <a:cubicBezTo>
                      <a:pt x="1217" y="0"/>
                      <a:pt x="1022" y="131"/>
                      <a:pt x="922" y="369"/>
                    </a:cubicBezTo>
                    <a:cubicBezTo>
                      <a:pt x="921" y="373"/>
                      <a:pt x="919" y="377"/>
                      <a:pt x="918" y="380"/>
                    </a:cubicBezTo>
                    <a:cubicBezTo>
                      <a:pt x="916" y="377"/>
                      <a:pt x="915" y="373"/>
                      <a:pt x="913" y="370"/>
                    </a:cubicBezTo>
                    <a:cubicBezTo>
                      <a:pt x="810" y="139"/>
                      <a:pt x="617" y="14"/>
                      <a:pt x="436" y="14"/>
                    </a:cubicBezTo>
                    <a:cubicBezTo>
                      <a:pt x="383" y="14"/>
                      <a:pt x="330" y="24"/>
                      <a:pt x="282" y="46"/>
                    </a:cubicBezTo>
                    <a:cubicBezTo>
                      <a:pt x="67" y="143"/>
                      <a:pt x="1" y="421"/>
                      <a:pt x="135" y="720"/>
                    </a:cubicBezTo>
                    <a:cubicBezTo>
                      <a:pt x="155" y="766"/>
                      <a:pt x="180" y="808"/>
                      <a:pt x="207" y="848"/>
                    </a:cubicBezTo>
                    <a:cubicBezTo>
                      <a:pt x="207" y="848"/>
                      <a:pt x="405" y="1202"/>
                      <a:pt x="934" y="1485"/>
                    </a:cubicBezTo>
                    <a:cubicBezTo>
                      <a:pt x="1455" y="1188"/>
                      <a:pt x="1642" y="828"/>
                      <a:pt x="1642" y="828"/>
                    </a:cubicBezTo>
                    <a:cubicBezTo>
                      <a:pt x="1669" y="788"/>
                      <a:pt x="1692" y="744"/>
                      <a:pt x="1711" y="697"/>
                    </a:cubicBezTo>
                    <a:cubicBezTo>
                      <a:pt x="1837" y="395"/>
                      <a:pt x="1763" y="119"/>
                      <a:pt x="1546" y="29"/>
                    </a:cubicBezTo>
                    <a:cubicBezTo>
                      <a:pt x="1500" y="10"/>
                      <a:pt x="1451" y="0"/>
                      <a:pt x="14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9"/>
              <p:cNvSpPr/>
              <p:nvPr/>
            </p:nvSpPr>
            <p:spPr>
              <a:xfrm>
                <a:off x="1549879" y="4566880"/>
                <a:ext cx="44594" cy="38311"/>
              </a:xfrm>
              <a:custGeom>
                <a:rect b="b" l="l" r="r" t="t"/>
                <a:pathLst>
                  <a:path extrusionOk="0" h="1445" w="1682">
                    <a:moveTo>
                      <a:pt x="1479" y="89"/>
                    </a:moveTo>
                    <a:cubicBezTo>
                      <a:pt x="1264" y="218"/>
                      <a:pt x="1050" y="345"/>
                      <a:pt x="835" y="474"/>
                    </a:cubicBezTo>
                    <a:cubicBezTo>
                      <a:pt x="808" y="490"/>
                      <a:pt x="780" y="507"/>
                      <a:pt x="752" y="524"/>
                    </a:cubicBezTo>
                    <a:cubicBezTo>
                      <a:pt x="740" y="515"/>
                      <a:pt x="726" y="507"/>
                      <a:pt x="717" y="499"/>
                    </a:cubicBezTo>
                    <a:cubicBezTo>
                      <a:pt x="597" y="409"/>
                      <a:pt x="477" y="318"/>
                      <a:pt x="357" y="228"/>
                    </a:cubicBezTo>
                    <a:cubicBezTo>
                      <a:pt x="297" y="183"/>
                      <a:pt x="238" y="138"/>
                      <a:pt x="178" y="93"/>
                    </a:cubicBezTo>
                    <a:cubicBezTo>
                      <a:pt x="600" y="92"/>
                      <a:pt x="1020" y="91"/>
                      <a:pt x="1442" y="89"/>
                    </a:cubicBezTo>
                    <a:close/>
                    <a:moveTo>
                      <a:pt x="1514" y="170"/>
                    </a:moveTo>
                    <a:cubicBezTo>
                      <a:pt x="1312" y="516"/>
                      <a:pt x="1111" y="862"/>
                      <a:pt x="908" y="1208"/>
                    </a:cubicBezTo>
                    <a:cubicBezTo>
                      <a:pt x="898" y="1228"/>
                      <a:pt x="887" y="1247"/>
                      <a:pt x="875" y="1266"/>
                    </a:cubicBezTo>
                    <a:lnTo>
                      <a:pt x="799" y="645"/>
                    </a:lnTo>
                    <a:cubicBezTo>
                      <a:pt x="798" y="633"/>
                      <a:pt x="798" y="617"/>
                      <a:pt x="796" y="599"/>
                    </a:cubicBezTo>
                    <a:cubicBezTo>
                      <a:pt x="1036" y="456"/>
                      <a:pt x="1275" y="313"/>
                      <a:pt x="1514" y="170"/>
                    </a:cubicBezTo>
                    <a:close/>
                    <a:moveTo>
                      <a:pt x="1633" y="1"/>
                    </a:moveTo>
                    <a:cubicBezTo>
                      <a:pt x="1171" y="2"/>
                      <a:pt x="708" y="4"/>
                      <a:pt x="245" y="5"/>
                    </a:cubicBezTo>
                    <a:cubicBezTo>
                      <a:pt x="182" y="5"/>
                      <a:pt x="121" y="6"/>
                      <a:pt x="58" y="6"/>
                    </a:cubicBezTo>
                    <a:cubicBezTo>
                      <a:pt x="54" y="4"/>
                      <a:pt x="50" y="4"/>
                      <a:pt x="47" y="4"/>
                    </a:cubicBezTo>
                    <a:cubicBezTo>
                      <a:pt x="37" y="4"/>
                      <a:pt x="29" y="8"/>
                      <a:pt x="22" y="15"/>
                    </a:cubicBezTo>
                    <a:cubicBezTo>
                      <a:pt x="0" y="33"/>
                      <a:pt x="1" y="71"/>
                      <a:pt x="25" y="86"/>
                    </a:cubicBezTo>
                    <a:cubicBezTo>
                      <a:pt x="26" y="87"/>
                      <a:pt x="26" y="87"/>
                      <a:pt x="26" y="88"/>
                    </a:cubicBezTo>
                    <a:lnTo>
                      <a:pt x="707" y="601"/>
                    </a:lnTo>
                    <a:cubicBezTo>
                      <a:pt x="739" y="868"/>
                      <a:pt x="772" y="1134"/>
                      <a:pt x="804" y="1400"/>
                    </a:cubicBezTo>
                    <a:cubicBezTo>
                      <a:pt x="807" y="1426"/>
                      <a:pt x="829" y="1445"/>
                      <a:pt x="851" y="1445"/>
                    </a:cubicBezTo>
                    <a:cubicBezTo>
                      <a:pt x="864" y="1445"/>
                      <a:pt x="877" y="1438"/>
                      <a:pt x="886" y="1423"/>
                    </a:cubicBezTo>
                    <a:cubicBezTo>
                      <a:pt x="1117" y="1027"/>
                      <a:pt x="1347" y="632"/>
                      <a:pt x="1578" y="237"/>
                    </a:cubicBezTo>
                    <a:cubicBezTo>
                      <a:pt x="1611" y="182"/>
                      <a:pt x="1643" y="126"/>
                      <a:pt x="1676" y="71"/>
                    </a:cubicBezTo>
                    <a:cubicBezTo>
                      <a:pt x="1676" y="70"/>
                      <a:pt x="1676" y="70"/>
                      <a:pt x="1676" y="70"/>
                    </a:cubicBezTo>
                    <a:lnTo>
                      <a:pt x="1678" y="66"/>
                    </a:lnTo>
                    <a:cubicBezTo>
                      <a:pt x="1678" y="65"/>
                      <a:pt x="1678" y="64"/>
                      <a:pt x="1678" y="63"/>
                    </a:cubicBezTo>
                    <a:cubicBezTo>
                      <a:pt x="1680" y="59"/>
                      <a:pt x="1681" y="54"/>
                      <a:pt x="1682" y="49"/>
                    </a:cubicBezTo>
                    <a:cubicBezTo>
                      <a:pt x="1682" y="46"/>
                      <a:pt x="1682" y="43"/>
                      <a:pt x="1681" y="39"/>
                    </a:cubicBezTo>
                    <a:cubicBezTo>
                      <a:pt x="1681" y="38"/>
                      <a:pt x="1681" y="37"/>
                      <a:pt x="1680" y="36"/>
                    </a:cubicBezTo>
                    <a:cubicBezTo>
                      <a:pt x="1678" y="27"/>
                      <a:pt x="1673" y="20"/>
                      <a:pt x="1667" y="14"/>
                    </a:cubicBezTo>
                    <a:cubicBezTo>
                      <a:pt x="1666" y="12"/>
                      <a:pt x="1665" y="11"/>
                      <a:pt x="1663" y="10"/>
                    </a:cubicBezTo>
                    <a:cubicBezTo>
                      <a:pt x="1661" y="8"/>
                      <a:pt x="1659" y="7"/>
                      <a:pt x="1657" y="6"/>
                    </a:cubicBezTo>
                    <a:cubicBezTo>
                      <a:pt x="1652" y="3"/>
                      <a:pt x="1646" y="2"/>
                      <a:pt x="1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9"/>
              <p:cNvSpPr/>
              <p:nvPr/>
            </p:nvSpPr>
            <p:spPr>
              <a:xfrm>
                <a:off x="1483521" y="4564680"/>
                <a:ext cx="49499" cy="42022"/>
              </a:xfrm>
              <a:custGeom>
                <a:rect b="b" l="l" r="r" t="t"/>
                <a:pathLst>
                  <a:path extrusionOk="0" h="1585" w="1867">
                    <a:moveTo>
                      <a:pt x="902" y="110"/>
                    </a:moveTo>
                    <a:cubicBezTo>
                      <a:pt x="1063" y="110"/>
                      <a:pt x="1224" y="157"/>
                      <a:pt x="1358" y="257"/>
                    </a:cubicBezTo>
                    <a:cubicBezTo>
                      <a:pt x="1617" y="453"/>
                      <a:pt x="1704" y="796"/>
                      <a:pt x="1559" y="1088"/>
                    </a:cubicBezTo>
                    <a:cubicBezTo>
                      <a:pt x="1549" y="1111"/>
                      <a:pt x="1552" y="1134"/>
                      <a:pt x="1568" y="1152"/>
                    </a:cubicBezTo>
                    <a:cubicBezTo>
                      <a:pt x="1604" y="1193"/>
                      <a:pt x="1628" y="1254"/>
                      <a:pt x="1656" y="1301"/>
                    </a:cubicBezTo>
                    <a:cubicBezTo>
                      <a:pt x="1685" y="1349"/>
                      <a:pt x="1712" y="1399"/>
                      <a:pt x="1741" y="1447"/>
                    </a:cubicBezTo>
                    <a:lnTo>
                      <a:pt x="1741" y="1447"/>
                    </a:lnTo>
                    <a:cubicBezTo>
                      <a:pt x="1731" y="1432"/>
                      <a:pt x="1589" y="1411"/>
                      <a:pt x="1567" y="1405"/>
                    </a:cubicBezTo>
                    <a:cubicBezTo>
                      <a:pt x="1508" y="1391"/>
                      <a:pt x="1431" y="1384"/>
                      <a:pt x="1377" y="1353"/>
                    </a:cubicBezTo>
                    <a:cubicBezTo>
                      <a:pt x="1369" y="1348"/>
                      <a:pt x="1360" y="1345"/>
                      <a:pt x="1350" y="1345"/>
                    </a:cubicBezTo>
                    <a:cubicBezTo>
                      <a:pt x="1341" y="1345"/>
                      <a:pt x="1331" y="1348"/>
                      <a:pt x="1324" y="1353"/>
                    </a:cubicBezTo>
                    <a:cubicBezTo>
                      <a:pt x="1192" y="1437"/>
                      <a:pt x="1040" y="1481"/>
                      <a:pt x="888" y="1481"/>
                    </a:cubicBezTo>
                    <a:cubicBezTo>
                      <a:pt x="748" y="1481"/>
                      <a:pt x="608" y="1444"/>
                      <a:pt x="483" y="1367"/>
                    </a:cubicBezTo>
                    <a:cubicBezTo>
                      <a:pt x="265" y="1232"/>
                      <a:pt x="133" y="986"/>
                      <a:pt x="157" y="728"/>
                    </a:cubicBezTo>
                    <a:cubicBezTo>
                      <a:pt x="196" y="339"/>
                      <a:pt x="547" y="110"/>
                      <a:pt x="902" y="110"/>
                    </a:cubicBezTo>
                    <a:close/>
                    <a:moveTo>
                      <a:pt x="891" y="0"/>
                    </a:moveTo>
                    <a:cubicBezTo>
                      <a:pt x="823" y="0"/>
                      <a:pt x="755" y="8"/>
                      <a:pt x="689" y="23"/>
                    </a:cubicBezTo>
                    <a:cubicBezTo>
                      <a:pt x="398" y="90"/>
                      <a:pt x="148" y="314"/>
                      <a:pt x="73" y="606"/>
                    </a:cubicBezTo>
                    <a:cubicBezTo>
                      <a:pt x="0" y="892"/>
                      <a:pt x="105" y="1198"/>
                      <a:pt x="331" y="1386"/>
                    </a:cubicBezTo>
                    <a:cubicBezTo>
                      <a:pt x="491" y="1518"/>
                      <a:pt x="689" y="1585"/>
                      <a:pt x="889" y="1585"/>
                    </a:cubicBezTo>
                    <a:cubicBezTo>
                      <a:pt x="1050" y="1585"/>
                      <a:pt x="1211" y="1542"/>
                      <a:pt x="1353" y="1457"/>
                    </a:cubicBezTo>
                    <a:cubicBezTo>
                      <a:pt x="1443" y="1499"/>
                      <a:pt x="1558" y="1512"/>
                      <a:pt x="1652" y="1536"/>
                    </a:cubicBezTo>
                    <a:cubicBezTo>
                      <a:pt x="1685" y="1545"/>
                      <a:pt x="1722" y="1558"/>
                      <a:pt x="1758" y="1558"/>
                    </a:cubicBezTo>
                    <a:cubicBezTo>
                      <a:pt x="1768" y="1558"/>
                      <a:pt x="1778" y="1557"/>
                      <a:pt x="1787" y="1554"/>
                    </a:cubicBezTo>
                    <a:cubicBezTo>
                      <a:pt x="1867" y="1533"/>
                      <a:pt x="1862" y="1454"/>
                      <a:pt x="1832" y="1394"/>
                    </a:cubicBezTo>
                    <a:cubicBezTo>
                      <a:pt x="1778" y="1302"/>
                      <a:pt x="1731" y="1193"/>
                      <a:pt x="1665" y="1107"/>
                    </a:cubicBezTo>
                    <a:cubicBezTo>
                      <a:pt x="1791" y="819"/>
                      <a:pt x="1740" y="491"/>
                      <a:pt x="1519" y="261"/>
                    </a:cubicBezTo>
                    <a:cubicBezTo>
                      <a:pt x="1356" y="90"/>
                      <a:pt x="1124" y="0"/>
                      <a:pt x="8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63" name="Google Shape;2963;p89"/>
          <p:cNvGrpSpPr/>
          <p:nvPr/>
        </p:nvGrpSpPr>
        <p:grpSpPr>
          <a:xfrm>
            <a:off x="2100067" y="3966352"/>
            <a:ext cx="420607" cy="610838"/>
            <a:chOff x="2753341" y="4016875"/>
            <a:chExt cx="438772" cy="637218"/>
          </a:xfrm>
        </p:grpSpPr>
        <p:sp>
          <p:nvSpPr>
            <p:cNvPr id="2964" name="Google Shape;2964;p89"/>
            <p:cNvSpPr/>
            <p:nvPr/>
          </p:nvSpPr>
          <p:spPr>
            <a:xfrm>
              <a:off x="2753341" y="4016900"/>
              <a:ext cx="438772" cy="637193"/>
            </a:xfrm>
            <a:custGeom>
              <a:rect b="b" l="l" r="r" t="t"/>
              <a:pathLst>
                <a:path extrusionOk="0" h="25074" w="17266">
                  <a:moveTo>
                    <a:pt x="16069" y="0"/>
                  </a:moveTo>
                  <a:cubicBezTo>
                    <a:pt x="16068" y="0"/>
                    <a:pt x="16067" y="0"/>
                    <a:pt x="16066" y="0"/>
                  </a:cubicBezTo>
                  <a:lnTo>
                    <a:pt x="1123" y="47"/>
                  </a:lnTo>
                  <a:cubicBezTo>
                    <a:pt x="505" y="49"/>
                    <a:pt x="1" y="556"/>
                    <a:pt x="3" y="1174"/>
                  </a:cubicBezTo>
                  <a:lnTo>
                    <a:pt x="74" y="23953"/>
                  </a:lnTo>
                  <a:cubicBezTo>
                    <a:pt x="76" y="24570"/>
                    <a:pt x="581" y="25073"/>
                    <a:pt x="1197" y="25073"/>
                  </a:cubicBezTo>
                  <a:cubicBezTo>
                    <a:pt x="1198" y="25073"/>
                    <a:pt x="1200" y="25073"/>
                    <a:pt x="1201" y="25073"/>
                  </a:cubicBezTo>
                  <a:lnTo>
                    <a:pt x="16144" y="25027"/>
                  </a:lnTo>
                  <a:cubicBezTo>
                    <a:pt x="16762" y="25025"/>
                    <a:pt x="17266" y="24518"/>
                    <a:pt x="17264" y="23900"/>
                  </a:cubicBezTo>
                  <a:lnTo>
                    <a:pt x="17193" y="1120"/>
                  </a:lnTo>
                  <a:cubicBezTo>
                    <a:pt x="17191" y="504"/>
                    <a:pt x="16686" y="0"/>
                    <a:pt x="1606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5" name="Google Shape;2965;p89"/>
            <p:cNvGrpSpPr/>
            <p:nvPr/>
          </p:nvGrpSpPr>
          <p:grpSpPr>
            <a:xfrm>
              <a:off x="2753363" y="4016875"/>
              <a:ext cx="438747" cy="637218"/>
              <a:chOff x="2116650" y="4016875"/>
              <a:chExt cx="438747" cy="637218"/>
            </a:xfrm>
          </p:grpSpPr>
          <p:sp>
            <p:nvSpPr>
              <p:cNvPr id="2966" name="Google Shape;2966;p89"/>
              <p:cNvSpPr/>
              <p:nvPr/>
            </p:nvSpPr>
            <p:spPr>
              <a:xfrm>
                <a:off x="2116650" y="4016875"/>
                <a:ext cx="438747" cy="637218"/>
              </a:xfrm>
              <a:custGeom>
                <a:rect b="b" l="l" r="r" t="t"/>
                <a:pathLst>
                  <a:path extrusionOk="0" h="25075" w="17265">
                    <a:moveTo>
                      <a:pt x="16066" y="0"/>
                    </a:moveTo>
                    <a:cubicBezTo>
                      <a:pt x="16066" y="0"/>
                      <a:pt x="16065" y="0"/>
                      <a:pt x="16064" y="0"/>
                    </a:cubicBezTo>
                    <a:lnTo>
                      <a:pt x="1123" y="48"/>
                    </a:lnTo>
                    <a:cubicBezTo>
                      <a:pt x="505" y="50"/>
                      <a:pt x="1" y="557"/>
                      <a:pt x="3" y="1175"/>
                    </a:cubicBezTo>
                    <a:lnTo>
                      <a:pt x="74" y="23954"/>
                    </a:lnTo>
                    <a:cubicBezTo>
                      <a:pt x="76" y="24571"/>
                      <a:pt x="581" y="25074"/>
                      <a:pt x="1197" y="25074"/>
                    </a:cubicBezTo>
                    <a:cubicBezTo>
                      <a:pt x="1198" y="25074"/>
                      <a:pt x="1200" y="25074"/>
                      <a:pt x="1201" y="25074"/>
                    </a:cubicBezTo>
                    <a:lnTo>
                      <a:pt x="16143" y="25028"/>
                    </a:lnTo>
                    <a:cubicBezTo>
                      <a:pt x="16761" y="25026"/>
                      <a:pt x="17265" y="24519"/>
                      <a:pt x="17262" y="23901"/>
                    </a:cubicBezTo>
                    <a:lnTo>
                      <a:pt x="17192" y="1121"/>
                    </a:lnTo>
                    <a:cubicBezTo>
                      <a:pt x="17190" y="504"/>
                      <a:pt x="16683" y="0"/>
                      <a:pt x="160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9"/>
              <p:cNvSpPr/>
              <p:nvPr/>
            </p:nvSpPr>
            <p:spPr>
              <a:xfrm>
                <a:off x="2140030" y="4064956"/>
                <a:ext cx="98245" cy="98118"/>
              </a:xfrm>
              <a:custGeom>
                <a:rect b="b" l="l" r="r" t="t"/>
                <a:pathLst>
                  <a:path extrusionOk="0" h="3861" w="3866">
                    <a:moveTo>
                      <a:pt x="1932" y="1"/>
                    </a:moveTo>
                    <a:cubicBezTo>
                      <a:pt x="1930" y="1"/>
                      <a:pt x="1928" y="1"/>
                      <a:pt x="1926" y="1"/>
                    </a:cubicBezTo>
                    <a:cubicBezTo>
                      <a:pt x="861" y="4"/>
                      <a:pt x="0" y="871"/>
                      <a:pt x="3" y="1936"/>
                    </a:cubicBezTo>
                    <a:cubicBezTo>
                      <a:pt x="6" y="3001"/>
                      <a:pt x="870" y="3860"/>
                      <a:pt x="1933" y="3860"/>
                    </a:cubicBezTo>
                    <a:cubicBezTo>
                      <a:pt x="1935" y="3860"/>
                      <a:pt x="1937" y="3860"/>
                      <a:pt x="1939" y="3860"/>
                    </a:cubicBezTo>
                    <a:cubicBezTo>
                      <a:pt x="3005" y="3857"/>
                      <a:pt x="3866" y="2990"/>
                      <a:pt x="3863" y="1925"/>
                    </a:cubicBezTo>
                    <a:cubicBezTo>
                      <a:pt x="3860" y="860"/>
                      <a:pt x="2996" y="1"/>
                      <a:pt x="1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9"/>
              <p:cNvSpPr/>
              <p:nvPr/>
            </p:nvSpPr>
            <p:spPr>
              <a:xfrm>
                <a:off x="2166103" y="4092402"/>
                <a:ext cx="46200" cy="40279"/>
              </a:xfrm>
              <a:custGeom>
                <a:rect b="b" l="l" r="r" t="t"/>
                <a:pathLst>
                  <a:path extrusionOk="0" h="1585" w="1818">
                    <a:moveTo>
                      <a:pt x="906" y="1"/>
                    </a:moveTo>
                    <a:cubicBezTo>
                      <a:pt x="906" y="1"/>
                      <a:pt x="905" y="1"/>
                      <a:pt x="904" y="1"/>
                    </a:cubicBezTo>
                    <a:cubicBezTo>
                      <a:pt x="670" y="2"/>
                      <a:pt x="481" y="192"/>
                      <a:pt x="481" y="426"/>
                    </a:cubicBezTo>
                    <a:cubicBezTo>
                      <a:pt x="482" y="617"/>
                      <a:pt x="608" y="776"/>
                      <a:pt x="781" y="828"/>
                    </a:cubicBezTo>
                    <a:cubicBezTo>
                      <a:pt x="384" y="884"/>
                      <a:pt x="68" y="1191"/>
                      <a:pt x="0" y="1584"/>
                    </a:cubicBezTo>
                    <a:lnTo>
                      <a:pt x="1818" y="1578"/>
                    </a:lnTo>
                    <a:cubicBezTo>
                      <a:pt x="1748" y="1186"/>
                      <a:pt x="1430" y="881"/>
                      <a:pt x="1033" y="828"/>
                    </a:cubicBezTo>
                    <a:cubicBezTo>
                      <a:pt x="1205" y="774"/>
                      <a:pt x="1330" y="614"/>
                      <a:pt x="1330" y="424"/>
                    </a:cubicBezTo>
                    <a:cubicBezTo>
                      <a:pt x="1329" y="190"/>
                      <a:pt x="1140" y="1"/>
                      <a:pt x="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9"/>
              <p:cNvSpPr/>
              <p:nvPr/>
            </p:nvSpPr>
            <p:spPr>
              <a:xfrm>
                <a:off x="2271693" y="4085667"/>
                <a:ext cx="201674" cy="21702"/>
              </a:xfrm>
              <a:custGeom>
                <a:rect b="b" l="l" r="r" t="t"/>
                <a:pathLst>
                  <a:path extrusionOk="0" h="854" w="7936">
                    <a:moveTo>
                      <a:pt x="7932" y="0"/>
                    </a:moveTo>
                    <a:lnTo>
                      <a:pt x="0" y="25"/>
                    </a:lnTo>
                    <a:lnTo>
                      <a:pt x="3" y="854"/>
                    </a:lnTo>
                    <a:lnTo>
                      <a:pt x="7935" y="829"/>
                    </a:lnTo>
                    <a:lnTo>
                      <a:pt x="79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9"/>
              <p:cNvSpPr/>
              <p:nvPr/>
            </p:nvSpPr>
            <p:spPr>
              <a:xfrm>
                <a:off x="2271820" y="4129606"/>
                <a:ext cx="258877" cy="11385"/>
              </a:xfrm>
              <a:custGeom>
                <a:rect b="b" l="l" r="r" t="t"/>
                <a:pathLst>
                  <a:path extrusionOk="0" h="448" w="10187">
                    <a:moveTo>
                      <a:pt x="10185" y="1"/>
                    </a:moveTo>
                    <a:lnTo>
                      <a:pt x="0" y="33"/>
                    </a:lnTo>
                    <a:lnTo>
                      <a:pt x="2" y="447"/>
                    </a:lnTo>
                    <a:lnTo>
                      <a:pt x="10187" y="415"/>
                    </a:lnTo>
                    <a:lnTo>
                      <a:pt x="101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9"/>
              <p:cNvSpPr/>
              <p:nvPr/>
            </p:nvSpPr>
            <p:spPr>
              <a:xfrm>
                <a:off x="2168111" y="4566223"/>
                <a:ext cx="48690" cy="39415"/>
              </a:xfrm>
              <a:custGeom>
                <a:rect b="b" l="l" r="r" t="t"/>
                <a:pathLst>
                  <a:path extrusionOk="0" h="1551" w="1916">
                    <a:moveTo>
                      <a:pt x="1462" y="1"/>
                    </a:moveTo>
                    <a:cubicBezTo>
                      <a:pt x="1269" y="1"/>
                      <a:pt x="1066" y="137"/>
                      <a:pt x="962" y="386"/>
                    </a:cubicBezTo>
                    <a:cubicBezTo>
                      <a:pt x="961" y="389"/>
                      <a:pt x="959" y="393"/>
                      <a:pt x="958" y="398"/>
                    </a:cubicBezTo>
                    <a:cubicBezTo>
                      <a:pt x="956" y="393"/>
                      <a:pt x="955" y="390"/>
                      <a:pt x="953" y="386"/>
                    </a:cubicBezTo>
                    <a:cubicBezTo>
                      <a:pt x="845" y="145"/>
                      <a:pt x="644" y="15"/>
                      <a:pt x="454" y="15"/>
                    </a:cubicBezTo>
                    <a:cubicBezTo>
                      <a:pt x="399" y="15"/>
                      <a:pt x="344" y="26"/>
                      <a:pt x="294" y="49"/>
                    </a:cubicBezTo>
                    <a:cubicBezTo>
                      <a:pt x="69" y="150"/>
                      <a:pt x="1" y="440"/>
                      <a:pt x="140" y="751"/>
                    </a:cubicBezTo>
                    <a:cubicBezTo>
                      <a:pt x="162" y="800"/>
                      <a:pt x="188" y="844"/>
                      <a:pt x="215" y="885"/>
                    </a:cubicBezTo>
                    <a:cubicBezTo>
                      <a:pt x="215" y="885"/>
                      <a:pt x="421" y="1255"/>
                      <a:pt x="973" y="1550"/>
                    </a:cubicBezTo>
                    <a:cubicBezTo>
                      <a:pt x="1517" y="1240"/>
                      <a:pt x="1713" y="864"/>
                      <a:pt x="1713" y="864"/>
                    </a:cubicBezTo>
                    <a:cubicBezTo>
                      <a:pt x="1741" y="822"/>
                      <a:pt x="1764" y="777"/>
                      <a:pt x="1785" y="729"/>
                    </a:cubicBezTo>
                    <a:cubicBezTo>
                      <a:pt x="1915" y="413"/>
                      <a:pt x="1839" y="125"/>
                      <a:pt x="1612" y="30"/>
                    </a:cubicBezTo>
                    <a:cubicBezTo>
                      <a:pt x="1564" y="10"/>
                      <a:pt x="1513" y="1"/>
                      <a:pt x="14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9"/>
              <p:cNvSpPr/>
              <p:nvPr/>
            </p:nvSpPr>
            <p:spPr>
              <a:xfrm>
                <a:off x="2301757" y="4566909"/>
                <a:ext cx="44624" cy="38297"/>
              </a:xfrm>
              <a:custGeom>
                <a:rect b="b" l="l" r="r" t="t"/>
                <a:pathLst>
                  <a:path extrusionOk="0" h="1507" w="1756">
                    <a:moveTo>
                      <a:pt x="1543" y="92"/>
                    </a:moveTo>
                    <a:cubicBezTo>
                      <a:pt x="1319" y="226"/>
                      <a:pt x="1096" y="360"/>
                      <a:pt x="872" y="494"/>
                    </a:cubicBezTo>
                    <a:cubicBezTo>
                      <a:pt x="843" y="510"/>
                      <a:pt x="814" y="528"/>
                      <a:pt x="786" y="545"/>
                    </a:cubicBezTo>
                    <a:cubicBezTo>
                      <a:pt x="772" y="536"/>
                      <a:pt x="758" y="528"/>
                      <a:pt x="748" y="521"/>
                    </a:cubicBezTo>
                    <a:cubicBezTo>
                      <a:pt x="623" y="426"/>
                      <a:pt x="498" y="331"/>
                      <a:pt x="373" y="237"/>
                    </a:cubicBezTo>
                    <a:cubicBezTo>
                      <a:pt x="310" y="191"/>
                      <a:pt x="249" y="143"/>
                      <a:pt x="187" y="97"/>
                    </a:cubicBezTo>
                    <a:cubicBezTo>
                      <a:pt x="626" y="95"/>
                      <a:pt x="1065" y="94"/>
                      <a:pt x="1504" y="93"/>
                    </a:cubicBezTo>
                    <a:cubicBezTo>
                      <a:pt x="1518" y="93"/>
                      <a:pt x="1530" y="92"/>
                      <a:pt x="1543" y="92"/>
                    </a:cubicBezTo>
                    <a:close/>
                    <a:moveTo>
                      <a:pt x="1580" y="177"/>
                    </a:moveTo>
                    <a:lnTo>
                      <a:pt x="1580" y="177"/>
                    </a:lnTo>
                    <a:cubicBezTo>
                      <a:pt x="1370" y="538"/>
                      <a:pt x="1160" y="899"/>
                      <a:pt x="949" y="1260"/>
                    </a:cubicBezTo>
                    <a:lnTo>
                      <a:pt x="914" y="1320"/>
                    </a:lnTo>
                    <a:cubicBezTo>
                      <a:pt x="887" y="1105"/>
                      <a:pt x="861" y="889"/>
                      <a:pt x="835" y="673"/>
                    </a:cubicBezTo>
                    <a:cubicBezTo>
                      <a:pt x="833" y="660"/>
                      <a:pt x="833" y="642"/>
                      <a:pt x="832" y="625"/>
                    </a:cubicBezTo>
                    <a:lnTo>
                      <a:pt x="1580" y="177"/>
                    </a:lnTo>
                    <a:close/>
                    <a:moveTo>
                      <a:pt x="1705" y="0"/>
                    </a:moveTo>
                    <a:cubicBezTo>
                      <a:pt x="1222" y="1"/>
                      <a:pt x="739" y="3"/>
                      <a:pt x="256" y="4"/>
                    </a:cubicBezTo>
                    <a:cubicBezTo>
                      <a:pt x="191" y="4"/>
                      <a:pt x="126" y="5"/>
                      <a:pt x="60" y="5"/>
                    </a:cubicBezTo>
                    <a:cubicBezTo>
                      <a:pt x="57" y="4"/>
                      <a:pt x="53" y="3"/>
                      <a:pt x="49" y="3"/>
                    </a:cubicBezTo>
                    <a:cubicBezTo>
                      <a:pt x="39" y="3"/>
                      <a:pt x="30" y="8"/>
                      <a:pt x="23" y="16"/>
                    </a:cubicBezTo>
                    <a:cubicBezTo>
                      <a:pt x="1" y="33"/>
                      <a:pt x="2" y="73"/>
                      <a:pt x="27" y="90"/>
                    </a:cubicBezTo>
                    <a:cubicBezTo>
                      <a:pt x="28" y="90"/>
                      <a:pt x="28" y="91"/>
                      <a:pt x="28" y="91"/>
                    </a:cubicBezTo>
                    <a:cubicBezTo>
                      <a:pt x="264" y="270"/>
                      <a:pt x="501" y="448"/>
                      <a:pt x="737" y="627"/>
                    </a:cubicBezTo>
                    <a:cubicBezTo>
                      <a:pt x="771" y="904"/>
                      <a:pt x="805" y="1183"/>
                      <a:pt x="839" y="1461"/>
                    </a:cubicBezTo>
                    <a:cubicBezTo>
                      <a:pt x="842" y="1487"/>
                      <a:pt x="865" y="1506"/>
                      <a:pt x="888" y="1506"/>
                    </a:cubicBezTo>
                    <a:cubicBezTo>
                      <a:pt x="902" y="1506"/>
                      <a:pt x="915" y="1499"/>
                      <a:pt x="924" y="1483"/>
                    </a:cubicBezTo>
                    <a:cubicBezTo>
                      <a:pt x="1165" y="1071"/>
                      <a:pt x="1406" y="659"/>
                      <a:pt x="1646" y="246"/>
                    </a:cubicBezTo>
                    <a:cubicBezTo>
                      <a:pt x="1680" y="189"/>
                      <a:pt x="1714" y="130"/>
                      <a:pt x="1748" y="72"/>
                    </a:cubicBezTo>
                    <a:cubicBezTo>
                      <a:pt x="1748" y="72"/>
                      <a:pt x="1748" y="72"/>
                      <a:pt x="1748" y="71"/>
                    </a:cubicBezTo>
                    <a:cubicBezTo>
                      <a:pt x="1748" y="71"/>
                      <a:pt x="1749" y="70"/>
                      <a:pt x="1750" y="69"/>
                    </a:cubicBezTo>
                    <a:cubicBezTo>
                      <a:pt x="1750" y="68"/>
                      <a:pt x="1750" y="67"/>
                      <a:pt x="1750" y="66"/>
                    </a:cubicBezTo>
                    <a:cubicBezTo>
                      <a:pt x="1753" y="61"/>
                      <a:pt x="1754" y="56"/>
                      <a:pt x="1754" y="51"/>
                    </a:cubicBezTo>
                    <a:cubicBezTo>
                      <a:pt x="1755" y="47"/>
                      <a:pt x="1755" y="44"/>
                      <a:pt x="1754" y="40"/>
                    </a:cubicBezTo>
                    <a:cubicBezTo>
                      <a:pt x="1754" y="38"/>
                      <a:pt x="1753" y="37"/>
                      <a:pt x="1753" y="36"/>
                    </a:cubicBezTo>
                    <a:cubicBezTo>
                      <a:pt x="1751" y="28"/>
                      <a:pt x="1747" y="20"/>
                      <a:pt x="1741" y="14"/>
                    </a:cubicBezTo>
                    <a:cubicBezTo>
                      <a:pt x="1739" y="13"/>
                      <a:pt x="1738" y="11"/>
                      <a:pt x="1736" y="10"/>
                    </a:cubicBezTo>
                    <a:cubicBezTo>
                      <a:pt x="1734" y="8"/>
                      <a:pt x="1732" y="7"/>
                      <a:pt x="1730" y="5"/>
                    </a:cubicBezTo>
                    <a:cubicBezTo>
                      <a:pt x="1723" y="2"/>
                      <a:pt x="1718" y="0"/>
                      <a:pt x="1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9"/>
              <p:cNvSpPr/>
              <p:nvPr/>
            </p:nvSpPr>
            <p:spPr>
              <a:xfrm>
                <a:off x="2235378" y="4564672"/>
                <a:ext cx="49529" cy="42032"/>
              </a:xfrm>
              <a:custGeom>
                <a:rect b="b" l="l" r="r" t="t"/>
                <a:pathLst>
                  <a:path extrusionOk="0" h="1654" w="1949">
                    <a:moveTo>
                      <a:pt x="943" y="115"/>
                    </a:moveTo>
                    <a:cubicBezTo>
                      <a:pt x="1110" y="115"/>
                      <a:pt x="1279" y="164"/>
                      <a:pt x="1418" y="269"/>
                    </a:cubicBezTo>
                    <a:cubicBezTo>
                      <a:pt x="1688" y="473"/>
                      <a:pt x="1779" y="832"/>
                      <a:pt x="1629" y="1136"/>
                    </a:cubicBezTo>
                    <a:cubicBezTo>
                      <a:pt x="1617" y="1160"/>
                      <a:pt x="1620" y="1184"/>
                      <a:pt x="1638" y="1203"/>
                    </a:cubicBezTo>
                    <a:cubicBezTo>
                      <a:pt x="1676" y="1245"/>
                      <a:pt x="1701" y="1309"/>
                      <a:pt x="1729" y="1358"/>
                    </a:cubicBezTo>
                    <a:cubicBezTo>
                      <a:pt x="1759" y="1409"/>
                      <a:pt x="1788" y="1460"/>
                      <a:pt x="1817" y="1510"/>
                    </a:cubicBezTo>
                    <a:lnTo>
                      <a:pt x="1817" y="1510"/>
                    </a:lnTo>
                    <a:cubicBezTo>
                      <a:pt x="1806" y="1495"/>
                      <a:pt x="1658" y="1473"/>
                      <a:pt x="1636" y="1467"/>
                    </a:cubicBezTo>
                    <a:cubicBezTo>
                      <a:pt x="1574" y="1451"/>
                      <a:pt x="1494" y="1444"/>
                      <a:pt x="1438" y="1412"/>
                    </a:cubicBezTo>
                    <a:cubicBezTo>
                      <a:pt x="1430" y="1407"/>
                      <a:pt x="1420" y="1404"/>
                      <a:pt x="1411" y="1404"/>
                    </a:cubicBezTo>
                    <a:cubicBezTo>
                      <a:pt x="1401" y="1404"/>
                      <a:pt x="1391" y="1407"/>
                      <a:pt x="1383" y="1412"/>
                    </a:cubicBezTo>
                    <a:cubicBezTo>
                      <a:pt x="1245" y="1500"/>
                      <a:pt x="1086" y="1546"/>
                      <a:pt x="928" y="1546"/>
                    </a:cubicBezTo>
                    <a:cubicBezTo>
                      <a:pt x="782" y="1546"/>
                      <a:pt x="636" y="1507"/>
                      <a:pt x="507" y="1427"/>
                    </a:cubicBezTo>
                    <a:cubicBezTo>
                      <a:pt x="279" y="1286"/>
                      <a:pt x="140" y="1029"/>
                      <a:pt x="166" y="761"/>
                    </a:cubicBezTo>
                    <a:cubicBezTo>
                      <a:pt x="206" y="354"/>
                      <a:pt x="573" y="115"/>
                      <a:pt x="943" y="115"/>
                    </a:cubicBezTo>
                    <a:close/>
                    <a:moveTo>
                      <a:pt x="931" y="1"/>
                    </a:moveTo>
                    <a:cubicBezTo>
                      <a:pt x="861" y="1"/>
                      <a:pt x="790" y="9"/>
                      <a:pt x="721" y="25"/>
                    </a:cubicBezTo>
                    <a:cubicBezTo>
                      <a:pt x="417" y="95"/>
                      <a:pt x="156" y="328"/>
                      <a:pt x="78" y="632"/>
                    </a:cubicBezTo>
                    <a:cubicBezTo>
                      <a:pt x="1" y="931"/>
                      <a:pt x="111" y="1250"/>
                      <a:pt x="346" y="1447"/>
                    </a:cubicBezTo>
                    <a:cubicBezTo>
                      <a:pt x="513" y="1585"/>
                      <a:pt x="720" y="1654"/>
                      <a:pt x="927" y="1654"/>
                    </a:cubicBezTo>
                    <a:cubicBezTo>
                      <a:pt x="1095" y="1654"/>
                      <a:pt x="1264" y="1609"/>
                      <a:pt x="1413" y="1520"/>
                    </a:cubicBezTo>
                    <a:cubicBezTo>
                      <a:pt x="1507" y="1564"/>
                      <a:pt x="1628" y="1579"/>
                      <a:pt x="1724" y="1603"/>
                    </a:cubicBezTo>
                    <a:cubicBezTo>
                      <a:pt x="1759" y="1612"/>
                      <a:pt x="1797" y="1626"/>
                      <a:pt x="1834" y="1626"/>
                    </a:cubicBezTo>
                    <a:cubicBezTo>
                      <a:pt x="1845" y="1626"/>
                      <a:pt x="1856" y="1624"/>
                      <a:pt x="1866" y="1622"/>
                    </a:cubicBezTo>
                    <a:cubicBezTo>
                      <a:pt x="1948" y="1600"/>
                      <a:pt x="1943" y="1518"/>
                      <a:pt x="1912" y="1455"/>
                    </a:cubicBezTo>
                    <a:cubicBezTo>
                      <a:pt x="1857" y="1358"/>
                      <a:pt x="1808" y="1245"/>
                      <a:pt x="1739" y="1156"/>
                    </a:cubicBezTo>
                    <a:cubicBezTo>
                      <a:pt x="1869" y="856"/>
                      <a:pt x="1817" y="512"/>
                      <a:pt x="1586" y="272"/>
                    </a:cubicBezTo>
                    <a:cubicBezTo>
                      <a:pt x="1416" y="94"/>
                      <a:pt x="1175" y="1"/>
                      <a:pt x="9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9"/>
              <p:cNvSpPr/>
              <p:nvPr/>
            </p:nvSpPr>
            <p:spPr>
              <a:xfrm>
                <a:off x="2166586" y="4180355"/>
                <a:ext cx="338901" cy="351480"/>
              </a:xfrm>
              <a:custGeom>
                <a:rect b="b" l="l" r="r" t="t"/>
                <a:pathLst>
                  <a:path extrusionOk="0" h="13831" w="13336">
                    <a:moveTo>
                      <a:pt x="11682" y="0"/>
                    </a:moveTo>
                    <a:cubicBezTo>
                      <a:pt x="11680" y="0"/>
                      <a:pt x="11678" y="0"/>
                      <a:pt x="11676" y="0"/>
                    </a:cubicBezTo>
                    <a:lnTo>
                      <a:pt x="1618" y="31"/>
                    </a:lnTo>
                    <a:cubicBezTo>
                      <a:pt x="727" y="34"/>
                      <a:pt x="1" y="765"/>
                      <a:pt x="4" y="1655"/>
                    </a:cubicBezTo>
                    <a:lnTo>
                      <a:pt x="37" y="12216"/>
                    </a:lnTo>
                    <a:cubicBezTo>
                      <a:pt x="39" y="13104"/>
                      <a:pt x="767" y="13830"/>
                      <a:pt x="1655" y="13830"/>
                    </a:cubicBezTo>
                    <a:cubicBezTo>
                      <a:pt x="1657" y="13830"/>
                      <a:pt x="1659" y="13830"/>
                      <a:pt x="1661" y="13830"/>
                    </a:cubicBezTo>
                    <a:lnTo>
                      <a:pt x="2873" y="13826"/>
                    </a:lnTo>
                    <a:lnTo>
                      <a:pt x="3510" y="13824"/>
                    </a:lnTo>
                    <a:lnTo>
                      <a:pt x="4842" y="13820"/>
                    </a:lnTo>
                    <a:lnTo>
                      <a:pt x="4985" y="13820"/>
                    </a:lnTo>
                    <a:lnTo>
                      <a:pt x="5845" y="13817"/>
                    </a:lnTo>
                    <a:lnTo>
                      <a:pt x="7078" y="13813"/>
                    </a:lnTo>
                    <a:lnTo>
                      <a:pt x="7705" y="13811"/>
                    </a:lnTo>
                    <a:lnTo>
                      <a:pt x="9654" y="13806"/>
                    </a:lnTo>
                    <a:lnTo>
                      <a:pt x="10398" y="13802"/>
                    </a:lnTo>
                    <a:lnTo>
                      <a:pt x="11515" y="13799"/>
                    </a:lnTo>
                    <a:lnTo>
                      <a:pt x="11719" y="13798"/>
                    </a:lnTo>
                    <a:cubicBezTo>
                      <a:pt x="12609" y="13796"/>
                      <a:pt x="13335" y="13065"/>
                      <a:pt x="13333" y="12174"/>
                    </a:cubicBezTo>
                    <a:lnTo>
                      <a:pt x="13300" y="1614"/>
                    </a:lnTo>
                    <a:cubicBezTo>
                      <a:pt x="13297" y="725"/>
                      <a:pt x="12569" y="0"/>
                      <a:pt x="11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9"/>
              <p:cNvSpPr/>
              <p:nvPr/>
            </p:nvSpPr>
            <p:spPr>
              <a:xfrm>
                <a:off x="2330778" y="4450468"/>
                <a:ext cx="81142" cy="80913"/>
              </a:xfrm>
              <a:custGeom>
                <a:rect b="b" l="l" r="r" t="t"/>
                <a:pathLst>
                  <a:path extrusionOk="0" h="3184" w="3193">
                    <a:moveTo>
                      <a:pt x="2673" y="1"/>
                    </a:moveTo>
                    <a:lnTo>
                      <a:pt x="0" y="210"/>
                    </a:lnTo>
                    <a:lnTo>
                      <a:pt x="13" y="270"/>
                    </a:lnTo>
                    <a:lnTo>
                      <a:pt x="216" y="1253"/>
                    </a:lnTo>
                    <a:lnTo>
                      <a:pt x="239" y="1359"/>
                    </a:lnTo>
                    <a:lnTo>
                      <a:pt x="262" y="1472"/>
                    </a:lnTo>
                    <a:lnTo>
                      <a:pt x="278" y="1551"/>
                    </a:lnTo>
                    <a:lnTo>
                      <a:pt x="291" y="1612"/>
                    </a:lnTo>
                    <a:lnTo>
                      <a:pt x="617" y="3184"/>
                    </a:lnTo>
                    <a:lnTo>
                      <a:pt x="1244" y="3182"/>
                    </a:lnTo>
                    <a:lnTo>
                      <a:pt x="3193" y="3177"/>
                    </a:lnTo>
                    <a:lnTo>
                      <a:pt x="2882" y="1281"/>
                    </a:lnTo>
                    <a:lnTo>
                      <a:pt x="26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9"/>
              <p:cNvSpPr/>
              <p:nvPr/>
            </p:nvSpPr>
            <p:spPr>
              <a:xfrm>
                <a:off x="2289609" y="4455550"/>
                <a:ext cx="79973" cy="76009"/>
              </a:xfrm>
              <a:custGeom>
                <a:rect b="b" l="l" r="r" t="t"/>
                <a:pathLst>
                  <a:path extrusionOk="0" h="2991" w="3147">
                    <a:moveTo>
                      <a:pt x="168" y="0"/>
                    </a:moveTo>
                    <a:lnTo>
                      <a:pt x="155" y="232"/>
                    </a:lnTo>
                    <a:lnTo>
                      <a:pt x="144" y="448"/>
                    </a:lnTo>
                    <a:lnTo>
                      <a:pt x="103" y="1158"/>
                    </a:lnTo>
                    <a:lnTo>
                      <a:pt x="97" y="1262"/>
                    </a:lnTo>
                    <a:lnTo>
                      <a:pt x="72" y="1725"/>
                    </a:lnTo>
                    <a:lnTo>
                      <a:pt x="1" y="2991"/>
                    </a:lnTo>
                    <a:lnTo>
                      <a:pt x="144" y="2991"/>
                    </a:lnTo>
                    <a:lnTo>
                      <a:pt x="1004" y="2988"/>
                    </a:lnTo>
                    <a:lnTo>
                      <a:pt x="2237" y="2984"/>
                    </a:lnTo>
                    <a:lnTo>
                      <a:pt x="2864" y="2982"/>
                    </a:lnTo>
                    <a:lnTo>
                      <a:pt x="2887" y="2727"/>
                    </a:lnTo>
                    <a:lnTo>
                      <a:pt x="3147" y="1959"/>
                    </a:lnTo>
                    <a:lnTo>
                      <a:pt x="3116" y="1362"/>
                    </a:lnTo>
                    <a:lnTo>
                      <a:pt x="3052" y="137"/>
                    </a:lnTo>
                    <a:lnTo>
                      <a:pt x="1633" y="70"/>
                    </a:lnTo>
                    <a:lnTo>
                      <a:pt x="1212" y="51"/>
                    </a:lnTo>
                    <a:lnTo>
                      <a:pt x="1088" y="45"/>
                    </a:lnTo>
                    <a:lnTo>
                      <a:pt x="860" y="33"/>
                    </a:lnTo>
                    <a:lnTo>
                      <a:pt x="706" y="26"/>
                    </a:lnTo>
                    <a:lnTo>
                      <a:pt x="16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9"/>
              <p:cNvSpPr/>
              <p:nvPr/>
            </p:nvSpPr>
            <p:spPr>
              <a:xfrm>
                <a:off x="2366381" y="4324166"/>
                <a:ext cx="79262" cy="130010"/>
              </a:xfrm>
              <a:custGeom>
                <a:rect b="b" l="l" r="r" t="t"/>
                <a:pathLst>
                  <a:path extrusionOk="0" h="5116" w="3119">
                    <a:moveTo>
                      <a:pt x="998" y="0"/>
                    </a:moveTo>
                    <a:cubicBezTo>
                      <a:pt x="819" y="0"/>
                      <a:pt x="636" y="48"/>
                      <a:pt x="469" y="152"/>
                    </a:cubicBezTo>
                    <a:cubicBezTo>
                      <a:pt x="61" y="404"/>
                      <a:pt x="0" y="850"/>
                      <a:pt x="165" y="1300"/>
                    </a:cubicBezTo>
                    <a:lnTo>
                      <a:pt x="1474" y="4518"/>
                    </a:lnTo>
                    <a:cubicBezTo>
                      <a:pt x="1609" y="4887"/>
                      <a:pt x="1958" y="5116"/>
                      <a:pt x="2330" y="5116"/>
                    </a:cubicBezTo>
                    <a:cubicBezTo>
                      <a:pt x="2433" y="5116"/>
                      <a:pt x="2538" y="5098"/>
                      <a:pt x="2640" y="5061"/>
                    </a:cubicBezTo>
                    <a:cubicBezTo>
                      <a:pt x="3089" y="4899"/>
                      <a:pt x="3118" y="4439"/>
                      <a:pt x="2988" y="3979"/>
                    </a:cubicBezTo>
                    <a:lnTo>
                      <a:pt x="1972" y="735"/>
                    </a:lnTo>
                    <a:cubicBezTo>
                      <a:pt x="1841" y="279"/>
                      <a:pt x="1429" y="0"/>
                      <a:pt x="998" y="0"/>
                    </a:cubicBez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9"/>
              <p:cNvSpPr/>
              <p:nvPr/>
            </p:nvSpPr>
            <p:spPr>
              <a:xfrm>
                <a:off x="2364602" y="4307800"/>
                <a:ext cx="66937" cy="98956"/>
              </a:xfrm>
              <a:custGeom>
                <a:rect b="b" l="l" r="r" t="t"/>
                <a:pathLst>
                  <a:path extrusionOk="0" h="3894" w="2634">
                    <a:moveTo>
                      <a:pt x="0" y="1"/>
                    </a:moveTo>
                    <a:lnTo>
                      <a:pt x="958" y="3893"/>
                    </a:lnTo>
                    <a:lnTo>
                      <a:pt x="2634" y="3038"/>
                    </a:lnTo>
                    <a:cubicBezTo>
                      <a:pt x="2480" y="2231"/>
                      <a:pt x="2237" y="1458"/>
                      <a:pt x="2070" y="977"/>
                    </a:cubicBezTo>
                    <a:cubicBezTo>
                      <a:pt x="1964" y="670"/>
                      <a:pt x="1710" y="437"/>
                      <a:pt x="1395" y="357"/>
                    </a:cubicBez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9"/>
              <p:cNvSpPr/>
              <p:nvPr/>
            </p:nvSpPr>
            <p:spPr>
              <a:xfrm>
                <a:off x="2402442" y="4417278"/>
                <a:ext cx="56772" cy="113848"/>
              </a:xfrm>
              <a:custGeom>
                <a:rect b="b" l="l" r="r" t="t"/>
                <a:pathLst>
                  <a:path extrusionOk="0" h="4480" w="2234">
                    <a:moveTo>
                      <a:pt x="1251" y="0"/>
                    </a:moveTo>
                    <a:cubicBezTo>
                      <a:pt x="1094" y="0"/>
                      <a:pt x="891" y="68"/>
                      <a:pt x="662" y="118"/>
                    </a:cubicBezTo>
                    <a:cubicBezTo>
                      <a:pt x="353" y="186"/>
                      <a:pt x="124" y="413"/>
                      <a:pt x="37" y="693"/>
                    </a:cubicBezTo>
                    <a:cubicBezTo>
                      <a:pt x="30" y="716"/>
                      <a:pt x="24" y="740"/>
                      <a:pt x="19" y="765"/>
                    </a:cubicBezTo>
                    <a:cubicBezTo>
                      <a:pt x="6" y="821"/>
                      <a:pt x="0" y="880"/>
                      <a:pt x="0" y="940"/>
                    </a:cubicBezTo>
                    <a:cubicBezTo>
                      <a:pt x="0" y="1017"/>
                      <a:pt x="11" y="1095"/>
                      <a:pt x="33" y="1173"/>
                    </a:cubicBezTo>
                    <a:lnTo>
                      <a:pt x="137" y="1491"/>
                    </a:lnTo>
                    <a:lnTo>
                      <a:pt x="1117" y="4479"/>
                    </a:lnTo>
                    <a:lnTo>
                      <a:pt x="2234" y="4476"/>
                    </a:lnTo>
                    <a:lnTo>
                      <a:pt x="1636" y="740"/>
                    </a:lnTo>
                    <a:lnTo>
                      <a:pt x="1569" y="315"/>
                    </a:lnTo>
                    <a:cubicBezTo>
                      <a:pt x="1556" y="245"/>
                      <a:pt x="1539" y="191"/>
                      <a:pt x="1516" y="147"/>
                    </a:cubicBezTo>
                    <a:cubicBezTo>
                      <a:pt x="1458" y="38"/>
                      <a:pt x="1367" y="0"/>
                      <a:pt x="1251" y="0"/>
                    </a:cubicBez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9"/>
              <p:cNvSpPr/>
              <p:nvPr/>
            </p:nvSpPr>
            <p:spPr>
              <a:xfrm>
                <a:off x="2287424" y="4307216"/>
                <a:ext cx="121777" cy="184342"/>
              </a:xfrm>
              <a:custGeom>
                <a:rect b="b" l="l" r="r" t="t"/>
                <a:pathLst>
                  <a:path extrusionOk="0" h="7254" w="4792">
                    <a:moveTo>
                      <a:pt x="2515" y="0"/>
                    </a:moveTo>
                    <a:cubicBezTo>
                      <a:pt x="2040" y="0"/>
                      <a:pt x="1663" y="75"/>
                      <a:pt x="1663" y="75"/>
                    </a:cubicBezTo>
                    <a:cubicBezTo>
                      <a:pt x="821" y="159"/>
                      <a:pt x="414" y="477"/>
                      <a:pt x="126" y="605"/>
                    </a:cubicBezTo>
                    <a:cubicBezTo>
                      <a:pt x="49" y="639"/>
                      <a:pt x="0" y="716"/>
                      <a:pt x="2" y="800"/>
                    </a:cubicBezTo>
                    <a:lnTo>
                      <a:pt x="0" y="6945"/>
                    </a:lnTo>
                    <a:cubicBezTo>
                      <a:pt x="805" y="7174"/>
                      <a:pt x="1567" y="7253"/>
                      <a:pt x="2237" y="7253"/>
                    </a:cubicBezTo>
                    <a:cubicBezTo>
                      <a:pt x="3749" y="7253"/>
                      <a:pt x="4792" y="6849"/>
                      <a:pt x="4792" y="6849"/>
                    </a:cubicBezTo>
                    <a:lnTo>
                      <a:pt x="3986" y="401"/>
                    </a:lnTo>
                    <a:cubicBezTo>
                      <a:pt x="3595" y="79"/>
                      <a:pt x="3003" y="0"/>
                      <a:pt x="25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9"/>
              <p:cNvSpPr/>
              <p:nvPr/>
            </p:nvSpPr>
            <p:spPr>
              <a:xfrm>
                <a:off x="2395225" y="4329782"/>
                <a:ext cx="5387" cy="37992"/>
              </a:xfrm>
              <a:custGeom>
                <a:rect b="b" l="l" r="r" t="t"/>
                <a:pathLst>
                  <a:path extrusionOk="0" fill="none" h="1495" w="212">
                    <a:moveTo>
                      <a:pt x="211" y="1495"/>
                    </a:moveTo>
                    <a:cubicBezTo>
                      <a:pt x="211" y="1495"/>
                      <a:pt x="73" y="320"/>
                      <a:pt x="0" y="1"/>
                    </a:cubicBezTo>
                  </a:path>
                </a:pathLst>
              </a:custGeom>
              <a:solidFill>
                <a:schemeClr val="lt1"/>
              </a:solidFill>
              <a:ln cap="rnd" cmpd="sng" w="5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9"/>
              <p:cNvSpPr/>
              <p:nvPr/>
            </p:nvSpPr>
            <p:spPr>
              <a:xfrm>
                <a:off x="2246509" y="4354916"/>
                <a:ext cx="35450" cy="119693"/>
              </a:xfrm>
              <a:custGeom>
                <a:rect b="b" l="l" r="r" t="t"/>
                <a:pathLst>
                  <a:path extrusionOk="0" h="4710" w="1395">
                    <a:moveTo>
                      <a:pt x="1104" y="1"/>
                    </a:moveTo>
                    <a:cubicBezTo>
                      <a:pt x="1" y="1546"/>
                      <a:pt x="58" y="4273"/>
                      <a:pt x="58" y="4273"/>
                    </a:cubicBezTo>
                    <a:lnTo>
                      <a:pt x="409" y="4710"/>
                    </a:lnTo>
                    <a:cubicBezTo>
                      <a:pt x="421" y="1379"/>
                      <a:pt x="1394" y="1"/>
                      <a:pt x="13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9"/>
              <p:cNvSpPr/>
              <p:nvPr/>
            </p:nvSpPr>
            <p:spPr>
              <a:xfrm>
                <a:off x="2239597" y="4460455"/>
                <a:ext cx="77279" cy="71282"/>
              </a:xfrm>
              <a:custGeom>
                <a:rect b="b" l="l" r="r" t="t"/>
                <a:pathLst>
                  <a:path extrusionOk="0" h="2805" w="3041">
                    <a:moveTo>
                      <a:pt x="3040" y="1"/>
                    </a:moveTo>
                    <a:lnTo>
                      <a:pt x="2657" y="16"/>
                    </a:lnTo>
                    <a:lnTo>
                      <a:pt x="2513" y="22"/>
                    </a:lnTo>
                    <a:lnTo>
                      <a:pt x="2123" y="39"/>
                    </a:lnTo>
                    <a:lnTo>
                      <a:pt x="1883" y="49"/>
                    </a:lnTo>
                    <a:lnTo>
                      <a:pt x="1730" y="55"/>
                    </a:lnTo>
                    <a:lnTo>
                      <a:pt x="689" y="99"/>
                    </a:lnTo>
                    <a:lnTo>
                      <a:pt x="330" y="115"/>
                    </a:lnTo>
                    <a:lnTo>
                      <a:pt x="205" y="120"/>
                    </a:lnTo>
                    <a:lnTo>
                      <a:pt x="193" y="270"/>
                    </a:lnTo>
                    <a:lnTo>
                      <a:pt x="0" y="2804"/>
                    </a:lnTo>
                    <a:lnTo>
                      <a:pt x="637" y="2802"/>
                    </a:lnTo>
                    <a:lnTo>
                      <a:pt x="1969" y="2798"/>
                    </a:lnTo>
                    <a:lnTo>
                      <a:pt x="2112" y="2798"/>
                    </a:lnTo>
                    <a:lnTo>
                      <a:pt x="2972" y="2795"/>
                    </a:lnTo>
                    <a:lnTo>
                      <a:pt x="2995" y="1881"/>
                    </a:lnTo>
                    <a:lnTo>
                      <a:pt x="2996" y="1819"/>
                    </a:lnTo>
                    <a:lnTo>
                      <a:pt x="2999" y="1707"/>
                    </a:lnTo>
                    <a:lnTo>
                      <a:pt x="2999" y="1706"/>
                    </a:lnTo>
                    <a:lnTo>
                      <a:pt x="3002" y="1580"/>
                    </a:lnTo>
                    <a:lnTo>
                      <a:pt x="3002" y="1569"/>
                    </a:lnTo>
                    <a:lnTo>
                      <a:pt x="3012" y="1149"/>
                    </a:lnTo>
                    <a:lnTo>
                      <a:pt x="3029" y="461"/>
                    </a:lnTo>
                    <a:lnTo>
                      <a:pt x="3037" y="143"/>
                    </a:lnTo>
                    <a:lnTo>
                      <a:pt x="3040" y="7"/>
                    </a:lnTo>
                    <a:lnTo>
                      <a:pt x="304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9"/>
              <p:cNvSpPr/>
              <p:nvPr/>
            </p:nvSpPr>
            <p:spPr>
              <a:xfrm>
                <a:off x="2306102" y="4312070"/>
                <a:ext cx="24701" cy="151077"/>
              </a:xfrm>
              <a:custGeom>
                <a:rect b="b" l="l" r="r" t="t"/>
                <a:pathLst>
                  <a:path extrusionOk="0" h="5945" w="972">
                    <a:moveTo>
                      <a:pt x="287" y="0"/>
                    </a:moveTo>
                    <a:lnTo>
                      <a:pt x="1" y="66"/>
                    </a:lnTo>
                    <a:cubicBezTo>
                      <a:pt x="456" y="464"/>
                      <a:pt x="238" y="3854"/>
                      <a:pt x="30" y="5945"/>
                    </a:cubicBezTo>
                    <a:lnTo>
                      <a:pt x="423" y="5850"/>
                    </a:lnTo>
                    <a:cubicBezTo>
                      <a:pt x="477" y="5306"/>
                      <a:pt x="971" y="597"/>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9"/>
              <p:cNvSpPr/>
              <p:nvPr/>
            </p:nvSpPr>
            <p:spPr>
              <a:xfrm>
                <a:off x="2180512" y="4334789"/>
                <a:ext cx="126224" cy="92501"/>
              </a:xfrm>
              <a:custGeom>
                <a:rect b="b" l="l" r="r" t="t"/>
                <a:pathLst>
                  <a:path extrusionOk="0" h="3640" w="4967">
                    <a:moveTo>
                      <a:pt x="3916" y="1"/>
                    </a:moveTo>
                    <a:cubicBezTo>
                      <a:pt x="3745" y="1"/>
                      <a:pt x="3565" y="48"/>
                      <a:pt x="3388" y="134"/>
                    </a:cubicBezTo>
                    <a:lnTo>
                      <a:pt x="643" y="2070"/>
                    </a:lnTo>
                    <a:cubicBezTo>
                      <a:pt x="190" y="2288"/>
                      <a:pt x="0" y="2830"/>
                      <a:pt x="216" y="3284"/>
                    </a:cubicBezTo>
                    <a:cubicBezTo>
                      <a:pt x="339" y="3541"/>
                      <a:pt x="552" y="3639"/>
                      <a:pt x="799" y="3639"/>
                    </a:cubicBezTo>
                    <a:cubicBezTo>
                      <a:pt x="966" y="3639"/>
                      <a:pt x="1148" y="3594"/>
                      <a:pt x="1328" y="3523"/>
                    </a:cubicBezTo>
                    <a:lnTo>
                      <a:pt x="4127" y="1876"/>
                    </a:lnTo>
                    <a:cubicBezTo>
                      <a:pt x="4751" y="1630"/>
                      <a:pt x="4966" y="857"/>
                      <a:pt x="4560" y="323"/>
                    </a:cubicBezTo>
                    <a:cubicBezTo>
                      <a:pt x="4388" y="99"/>
                      <a:pt x="4162" y="1"/>
                      <a:pt x="3916" y="1"/>
                    </a:cubicBez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9"/>
              <p:cNvSpPr/>
              <p:nvPr/>
            </p:nvSpPr>
            <p:spPr>
              <a:xfrm>
                <a:off x="2237589" y="4314433"/>
                <a:ext cx="73366" cy="81320"/>
              </a:xfrm>
              <a:custGeom>
                <a:rect b="b" l="l" r="r" t="t"/>
                <a:pathLst>
                  <a:path extrusionOk="0" h="3200" w="2887">
                    <a:moveTo>
                      <a:pt x="2726" y="1"/>
                    </a:moveTo>
                    <a:cubicBezTo>
                      <a:pt x="2726" y="1"/>
                      <a:pt x="1375" y="305"/>
                      <a:pt x="0" y="1355"/>
                    </a:cubicBezTo>
                    <a:lnTo>
                      <a:pt x="1454" y="3199"/>
                    </a:lnTo>
                    <a:lnTo>
                      <a:pt x="2887" y="2459"/>
                    </a:lnTo>
                    <a:lnTo>
                      <a:pt x="27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9"/>
              <p:cNvSpPr/>
              <p:nvPr/>
            </p:nvSpPr>
            <p:spPr>
              <a:xfrm>
                <a:off x="2287449" y="4378473"/>
                <a:ext cx="20508" cy="10622"/>
              </a:xfrm>
              <a:custGeom>
                <a:rect b="b" l="l" r="r" t="t"/>
                <a:pathLst>
                  <a:path extrusionOk="0" fill="none" h="418" w="807">
                    <a:moveTo>
                      <a:pt x="0" y="417"/>
                    </a:moveTo>
                    <a:lnTo>
                      <a:pt x="807" y="1"/>
                    </a:lnTo>
                  </a:path>
                </a:pathLst>
              </a:custGeom>
              <a:solidFill>
                <a:schemeClr val="lt1"/>
              </a:solidFill>
              <a:ln cap="rnd" cmpd="sng" w="5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9"/>
              <p:cNvSpPr/>
              <p:nvPr/>
            </p:nvSpPr>
            <p:spPr>
              <a:xfrm>
                <a:off x="2181122" y="4389096"/>
                <a:ext cx="111408" cy="100761"/>
              </a:xfrm>
              <a:custGeom>
                <a:rect b="b" l="l" r="r" t="t"/>
                <a:pathLst>
                  <a:path extrusionOk="0" h="3965" w="4384">
                    <a:moveTo>
                      <a:pt x="903" y="0"/>
                    </a:moveTo>
                    <a:cubicBezTo>
                      <a:pt x="729" y="0"/>
                      <a:pt x="554" y="57"/>
                      <a:pt x="408" y="172"/>
                    </a:cubicBezTo>
                    <a:cubicBezTo>
                      <a:pt x="4" y="491"/>
                      <a:pt x="1" y="1103"/>
                      <a:pt x="403" y="1424"/>
                    </a:cubicBezTo>
                    <a:lnTo>
                      <a:pt x="3616" y="3965"/>
                    </a:lnTo>
                    <a:lnTo>
                      <a:pt x="4384" y="3225"/>
                    </a:lnTo>
                    <a:lnTo>
                      <a:pt x="1459" y="225"/>
                    </a:lnTo>
                    <a:cubicBezTo>
                      <a:pt x="1305" y="76"/>
                      <a:pt x="1104" y="0"/>
                      <a:pt x="903" y="0"/>
                    </a:cubicBez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9"/>
              <p:cNvSpPr/>
              <p:nvPr/>
            </p:nvSpPr>
            <p:spPr>
              <a:xfrm>
                <a:off x="2269559" y="4454534"/>
                <a:ext cx="70342" cy="53951"/>
              </a:xfrm>
              <a:custGeom>
                <a:rect b="b" l="l" r="r" t="t"/>
                <a:pathLst>
                  <a:path extrusionOk="0" h="2123" w="2768">
                    <a:moveTo>
                      <a:pt x="1896" y="0"/>
                    </a:moveTo>
                    <a:cubicBezTo>
                      <a:pt x="1817" y="0"/>
                      <a:pt x="1714" y="36"/>
                      <a:pt x="1664" y="65"/>
                    </a:cubicBezTo>
                    <a:lnTo>
                      <a:pt x="869" y="524"/>
                    </a:lnTo>
                    <a:lnTo>
                      <a:pt x="1" y="1265"/>
                    </a:lnTo>
                    <a:cubicBezTo>
                      <a:pt x="352" y="1657"/>
                      <a:pt x="632" y="1765"/>
                      <a:pt x="833" y="1765"/>
                    </a:cubicBezTo>
                    <a:cubicBezTo>
                      <a:pt x="888" y="1765"/>
                      <a:pt x="937" y="1757"/>
                      <a:pt x="980" y="1744"/>
                    </a:cubicBezTo>
                    <a:cubicBezTo>
                      <a:pt x="1001" y="1755"/>
                      <a:pt x="1022" y="1766"/>
                      <a:pt x="1044" y="1775"/>
                    </a:cubicBezTo>
                    <a:lnTo>
                      <a:pt x="1791" y="2101"/>
                    </a:lnTo>
                    <a:cubicBezTo>
                      <a:pt x="1815" y="2115"/>
                      <a:pt x="1840" y="2122"/>
                      <a:pt x="1865" y="2122"/>
                    </a:cubicBezTo>
                    <a:cubicBezTo>
                      <a:pt x="1913" y="2122"/>
                      <a:pt x="1959" y="2098"/>
                      <a:pt x="1991" y="2058"/>
                    </a:cubicBezTo>
                    <a:cubicBezTo>
                      <a:pt x="2080" y="1946"/>
                      <a:pt x="1776" y="1788"/>
                      <a:pt x="1637" y="1692"/>
                    </a:cubicBezTo>
                    <a:lnTo>
                      <a:pt x="1637" y="1692"/>
                    </a:lnTo>
                    <a:lnTo>
                      <a:pt x="2043" y="1931"/>
                    </a:lnTo>
                    <a:cubicBezTo>
                      <a:pt x="2067" y="1945"/>
                      <a:pt x="2092" y="1951"/>
                      <a:pt x="2117" y="1951"/>
                    </a:cubicBezTo>
                    <a:cubicBezTo>
                      <a:pt x="2168" y="1951"/>
                      <a:pt x="2217" y="1925"/>
                      <a:pt x="2253" y="1882"/>
                    </a:cubicBezTo>
                    <a:cubicBezTo>
                      <a:pt x="2370" y="1741"/>
                      <a:pt x="1955" y="1560"/>
                      <a:pt x="1875" y="1491"/>
                    </a:cubicBezTo>
                    <a:lnTo>
                      <a:pt x="1875" y="1491"/>
                    </a:lnTo>
                    <a:lnTo>
                      <a:pt x="2294" y="1719"/>
                    </a:lnTo>
                    <a:cubicBezTo>
                      <a:pt x="2320" y="1734"/>
                      <a:pt x="2348" y="1742"/>
                      <a:pt x="2376" y="1742"/>
                    </a:cubicBezTo>
                    <a:cubicBezTo>
                      <a:pt x="2433" y="1742"/>
                      <a:pt x="2489" y="1711"/>
                      <a:pt x="2518" y="1654"/>
                    </a:cubicBezTo>
                    <a:cubicBezTo>
                      <a:pt x="2555" y="1582"/>
                      <a:pt x="2527" y="1492"/>
                      <a:pt x="2459" y="1446"/>
                    </a:cubicBezTo>
                    <a:lnTo>
                      <a:pt x="1958" y="1172"/>
                    </a:lnTo>
                    <a:lnTo>
                      <a:pt x="2495" y="1414"/>
                    </a:lnTo>
                    <a:cubicBezTo>
                      <a:pt x="2520" y="1427"/>
                      <a:pt x="2547" y="1433"/>
                      <a:pt x="2574" y="1433"/>
                    </a:cubicBezTo>
                    <a:cubicBezTo>
                      <a:pt x="2638" y="1433"/>
                      <a:pt x="2700" y="1397"/>
                      <a:pt x="2730" y="1333"/>
                    </a:cubicBezTo>
                    <a:cubicBezTo>
                      <a:pt x="2767" y="1255"/>
                      <a:pt x="2734" y="1161"/>
                      <a:pt x="2664" y="1113"/>
                    </a:cubicBezTo>
                    <a:lnTo>
                      <a:pt x="1653" y="593"/>
                    </a:lnTo>
                    <a:lnTo>
                      <a:pt x="1912" y="320"/>
                    </a:lnTo>
                    <a:cubicBezTo>
                      <a:pt x="1955" y="250"/>
                      <a:pt x="2038" y="88"/>
                      <a:pt x="1983" y="28"/>
                    </a:cubicBezTo>
                    <a:cubicBezTo>
                      <a:pt x="1964" y="8"/>
                      <a:pt x="1932" y="0"/>
                      <a:pt x="1896" y="0"/>
                    </a:cubicBez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9"/>
              <p:cNvSpPr/>
              <p:nvPr/>
            </p:nvSpPr>
            <p:spPr>
              <a:xfrm>
                <a:off x="2304425" y="4469298"/>
                <a:ext cx="7166" cy="2109"/>
              </a:xfrm>
              <a:custGeom>
                <a:rect b="b" l="l" r="r" t="t"/>
                <a:pathLst>
                  <a:path extrusionOk="0" fill="none" h="83" w="282">
                    <a:moveTo>
                      <a:pt x="281" y="12"/>
                    </a:moveTo>
                    <a:cubicBezTo>
                      <a:pt x="281" y="12"/>
                      <a:pt x="140" y="0"/>
                      <a:pt x="1" y="83"/>
                    </a:cubicBezTo>
                  </a:path>
                </a:pathLst>
              </a:custGeom>
              <a:noFill/>
              <a:ln cap="rnd" cmpd="sng" w="5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9"/>
              <p:cNvSpPr/>
              <p:nvPr/>
            </p:nvSpPr>
            <p:spPr>
              <a:xfrm>
                <a:off x="2333141" y="4484292"/>
                <a:ext cx="5921" cy="4650"/>
              </a:xfrm>
              <a:custGeom>
                <a:rect b="b" l="l" r="r" t="t"/>
                <a:pathLst>
                  <a:path extrusionOk="0" h="183" w="233">
                    <a:moveTo>
                      <a:pt x="75" y="1"/>
                    </a:moveTo>
                    <a:lnTo>
                      <a:pt x="1" y="153"/>
                    </a:lnTo>
                    <a:cubicBezTo>
                      <a:pt x="1" y="153"/>
                      <a:pt x="45" y="182"/>
                      <a:pt x="92" y="182"/>
                    </a:cubicBezTo>
                    <a:cubicBezTo>
                      <a:pt x="122" y="182"/>
                      <a:pt x="153" y="170"/>
                      <a:pt x="175" y="131"/>
                    </a:cubicBezTo>
                    <a:cubicBezTo>
                      <a:pt x="232" y="31"/>
                      <a:pt x="75" y="1"/>
                      <a:pt x="75"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9"/>
              <p:cNvSpPr/>
              <p:nvPr/>
            </p:nvSpPr>
            <p:spPr>
              <a:xfrm>
                <a:off x="2327347" y="4492424"/>
                <a:ext cx="6124" cy="4650"/>
              </a:xfrm>
              <a:custGeom>
                <a:rect b="b" l="l" r="r" t="t"/>
                <a:pathLst>
                  <a:path extrusionOk="0" h="183" w="241">
                    <a:moveTo>
                      <a:pt x="86" y="0"/>
                    </a:moveTo>
                    <a:lnTo>
                      <a:pt x="1" y="145"/>
                    </a:lnTo>
                    <a:cubicBezTo>
                      <a:pt x="1" y="145"/>
                      <a:pt x="47" y="183"/>
                      <a:pt x="97" y="183"/>
                    </a:cubicBezTo>
                    <a:cubicBezTo>
                      <a:pt x="124" y="183"/>
                      <a:pt x="153" y="172"/>
                      <a:pt x="175" y="138"/>
                    </a:cubicBezTo>
                    <a:cubicBezTo>
                      <a:pt x="240" y="44"/>
                      <a:pt x="86" y="0"/>
                      <a:pt x="86" y="0"/>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9"/>
              <p:cNvSpPr/>
              <p:nvPr/>
            </p:nvSpPr>
            <p:spPr>
              <a:xfrm>
                <a:off x="2320562" y="4498040"/>
                <a:ext cx="6531" cy="4676"/>
              </a:xfrm>
              <a:custGeom>
                <a:rect b="b" l="l" r="r" t="t"/>
                <a:pathLst>
                  <a:path extrusionOk="0" h="184" w="257">
                    <a:moveTo>
                      <a:pt x="115" y="0"/>
                    </a:moveTo>
                    <a:lnTo>
                      <a:pt x="0" y="124"/>
                    </a:lnTo>
                    <a:cubicBezTo>
                      <a:pt x="0" y="124"/>
                      <a:pt x="48" y="183"/>
                      <a:pt x="107" y="183"/>
                    </a:cubicBezTo>
                    <a:cubicBezTo>
                      <a:pt x="128" y="183"/>
                      <a:pt x="151" y="176"/>
                      <a:pt x="173" y="155"/>
                    </a:cubicBezTo>
                    <a:cubicBezTo>
                      <a:pt x="256" y="76"/>
                      <a:pt x="115" y="0"/>
                      <a:pt x="115" y="0"/>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9"/>
              <p:cNvSpPr/>
              <p:nvPr/>
            </p:nvSpPr>
            <p:spPr>
              <a:xfrm>
                <a:off x="2314260" y="4502335"/>
                <a:ext cx="6531" cy="4676"/>
              </a:xfrm>
              <a:custGeom>
                <a:rect b="b" l="l" r="r" t="t"/>
                <a:pathLst>
                  <a:path extrusionOk="0" h="184" w="257">
                    <a:moveTo>
                      <a:pt x="115" y="0"/>
                    </a:moveTo>
                    <a:lnTo>
                      <a:pt x="0" y="124"/>
                    </a:lnTo>
                    <a:cubicBezTo>
                      <a:pt x="0" y="124"/>
                      <a:pt x="48" y="183"/>
                      <a:pt x="107" y="183"/>
                    </a:cubicBezTo>
                    <a:cubicBezTo>
                      <a:pt x="128" y="183"/>
                      <a:pt x="150" y="175"/>
                      <a:pt x="172" y="154"/>
                    </a:cubicBezTo>
                    <a:cubicBezTo>
                      <a:pt x="256" y="75"/>
                      <a:pt x="115" y="0"/>
                      <a:pt x="115" y="0"/>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9"/>
              <p:cNvSpPr/>
              <p:nvPr/>
            </p:nvSpPr>
            <p:spPr>
              <a:xfrm>
                <a:off x="2314946" y="4264065"/>
                <a:ext cx="55704" cy="61092"/>
              </a:xfrm>
              <a:custGeom>
                <a:rect b="b" l="l" r="r" t="t"/>
                <a:pathLst>
                  <a:path extrusionOk="0" h="2404" w="2192">
                    <a:moveTo>
                      <a:pt x="393" y="0"/>
                    </a:moveTo>
                    <a:lnTo>
                      <a:pt x="410" y="1756"/>
                    </a:lnTo>
                    <a:lnTo>
                      <a:pt x="0" y="1881"/>
                    </a:lnTo>
                    <a:cubicBezTo>
                      <a:pt x="0" y="1881"/>
                      <a:pt x="278" y="2403"/>
                      <a:pt x="1134" y="2403"/>
                    </a:cubicBezTo>
                    <a:cubicBezTo>
                      <a:pt x="1175" y="2403"/>
                      <a:pt x="1217" y="2402"/>
                      <a:pt x="1260" y="2399"/>
                    </a:cubicBezTo>
                    <a:cubicBezTo>
                      <a:pt x="2192" y="2346"/>
                      <a:pt x="2182" y="1765"/>
                      <a:pt x="2182" y="1765"/>
                    </a:cubicBezTo>
                    <a:lnTo>
                      <a:pt x="1798" y="1692"/>
                    </a:lnTo>
                    <a:lnTo>
                      <a:pt x="1831" y="182"/>
                    </a:lnTo>
                    <a:lnTo>
                      <a:pt x="393" y="0"/>
                    </a:ln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9"/>
              <p:cNvSpPr/>
              <p:nvPr/>
            </p:nvSpPr>
            <p:spPr>
              <a:xfrm>
                <a:off x="2306610" y="4187496"/>
                <a:ext cx="109502" cy="57991"/>
              </a:xfrm>
              <a:custGeom>
                <a:rect b="b" l="l" r="r" t="t"/>
                <a:pathLst>
                  <a:path extrusionOk="0" h="2282" w="4309">
                    <a:moveTo>
                      <a:pt x="3221" y="0"/>
                    </a:moveTo>
                    <a:cubicBezTo>
                      <a:pt x="2679" y="0"/>
                      <a:pt x="2032" y="258"/>
                      <a:pt x="2032" y="258"/>
                    </a:cubicBezTo>
                    <a:cubicBezTo>
                      <a:pt x="2032" y="258"/>
                      <a:pt x="1019" y="663"/>
                      <a:pt x="434" y="977"/>
                    </a:cubicBezTo>
                    <a:cubicBezTo>
                      <a:pt x="0" y="1210"/>
                      <a:pt x="504" y="2282"/>
                      <a:pt x="504" y="2282"/>
                    </a:cubicBezTo>
                    <a:lnTo>
                      <a:pt x="1130" y="1993"/>
                    </a:lnTo>
                    <a:lnTo>
                      <a:pt x="2102" y="1395"/>
                    </a:lnTo>
                    <a:lnTo>
                      <a:pt x="3013" y="1744"/>
                    </a:lnTo>
                    <a:cubicBezTo>
                      <a:pt x="3013" y="1744"/>
                      <a:pt x="4308" y="839"/>
                      <a:pt x="3840" y="228"/>
                    </a:cubicBezTo>
                    <a:cubicBezTo>
                      <a:pt x="3710" y="58"/>
                      <a:pt x="3477" y="0"/>
                      <a:pt x="3221"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9"/>
              <p:cNvSpPr/>
              <p:nvPr/>
            </p:nvSpPr>
            <p:spPr>
              <a:xfrm>
                <a:off x="2366966" y="4239897"/>
                <a:ext cx="23456" cy="23024"/>
              </a:xfrm>
              <a:custGeom>
                <a:rect b="b" l="l" r="r" t="t"/>
                <a:pathLst>
                  <a:path extrusionOk="0" h="906" w="923">
                    <a:moveTo>
                      <a:pt x="461" y="1"/>
                    </a:moveTo>
                    <a:cubicBezTo>
                      <a:pt x="219" y="1"/>
                      <a:pt x="18" y="193"/>
                      <a:pt x="10" y="437"/>
                    </a:cubicBezTo>
                    <a:cubicBezTo>
                      <a:pt x="1" y="687"/>
                      <a:pt x="196" y="897"/>
                      <a:pt x="446" y="905"/>
                    </a:cubicBezTo>
                    <a:cubicBezTo>
                      <a:pt x="451" y="905"/>
                      <a:pt x="456" y="905"/>
                      <a:pt x="461" y="905"/>
                    </a:cubicBezTo>
                    <a:cubicBezTo>
                      <a:pt x="704" y="905"/>
                      <a:pt x="906" y="713"/>
                      <a:pt x="914" y="468"/>
                    </a:cubicBezTo>
                    <a:cubicBezTo>
                      <a:pt x="922" y="219"/>
                      <a:pt x="727" y="9"/>
                      <a:pt x="478" y="1"/>
                    </a:cubicBezTo>
                    <a:cubicBezTo>
                      <a:pt x="472" y="1"/>
                      <a:pt x="467" y="1"/>
                      <a:pt x="461" y="1"/>
                    </a:cubicBezTo>
                    <a:close/>
                  </a:path>
                </a:pathLst>
              </a:custGeom>
              <a:solidFill>
                <a:srgbClr val="FFAD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9"/>
              <p:cNvSpPr/>
              <p:nvPr/>
            </p:nvSpPr>
            <p:spPr>
              <a:xfrm>
                <a:off x="2326204" y="4269681"/>
                <a:ext cx="34917" cy="29682"/>
              </a:xfrm>
              <a:custGeom>
                <a:rect b="b" l="l" r="r" t="t"/>
                <a:pathLst>
                  <a:path extrusionOk="0" h="1168" w="1374">
                    <a:moveTo>
                      <a:pt x="0" y="0"/>
                    </a:moveTo>
                    <a:cubicBezTo>
                      <a:pt x="323" y="1082"/>
                      <a:pt x="1364" y="1167"/>
                      <a:pt x="1364" y="1167"/>
                    </a:cubicBezTo>
                    <a:lnTo>
                      <a:pt x="1373" y="323"/>
                    </a:lnTo>
                    <a:lnTo>
                      <a:pt x="0" y="0"/>
                    </a:lnTo>
                    <a:close/>
                  </a:path>
                </a:pathLst>
              </a:custGeom>
              <a:solidFill>
                <a:srgbClr val="FFAD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9"/>
              <p:cNvSpPr/>
              <p:nvPr/>
            </p:nvSpPr>
            <p:spPr>
              <a:xfrm>
                <a:off x="2324399" y="4205997"/>
                <a:ext cx="58830" cy="78957"/>
              </a:xfrm>
              <a:custGeom>
                <a:rect b="b" l="l" r="r" t="t"/>
                <a:pathLst>
                  <a:path extrusionOk="0" h="3107" w="2315">
                    <a:moveTo>
                      <a:pt x="1208" y="0"/>
                    </a:moveTo>
                    <a:cubicBezTo>
                      <a:pt x="612" y="0"/>
                      <a:pt x="21" y="467"/>
                      <a:pt x="0" y="1062"/>
                    </a:cubicBezTo>
                    <a:lnTo>
                      <a:pt x="21" y="2285"/>
                    </a:lnTo>
                    <a:cubicBezTo>
                      <a:pt x="27" y="2720"/>
                      <a:pt x="571" y="3074"/>
                      <a:pt x="1006" y="3089"/>
                    </a:cubicBezTo>
                    <a:lnTo>
                      <a:pt x="1312" y="3106"/>
                    </a:lnTo>
                    <a:cubicBezTo>
                      <a:pt x="1323" y="3106"/>
                      <a:pt x="1335" y="3106"/>
                      <a:pt x="1347" y="3106"/>
                    </a:cubicBezTo>
                    <a:cubicBezTo>
                      <a:pt x="1877" y="3106"/>
                      <a:pt x="2310" y="2676"/>
                      <a:pt x="2311" y="2141"/>
                    </a:cubicBezTo>
                    <a:lnTo>
                      <a:pt x="2313" y="1107"/>
                    </a:lnTo>
                    <a:cubicBezTo>
                      <a:pt x="2314" y="510"/>
                      <a:pt x="1843" y="22"/>
                      <a:pt x="1248" y="1"/>
                    </a:cubicBezTo>
                    <a:cubicBezTo>
                      <a:pt x="1235" y="1"/>
                      <a:pt x="1221" y="0"/>
                      <a:pt x="1208" y="0"/>
                    </a:cubicBez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9"/>
              <p:cNvSpPr/>
              <p:nvPr/>
            </p:nvSpPr>
            <p:spPr>
              <a:xfrm>
                <a:off x="2365339" y="4253061"/>
                <a:ext cx="3710" cy="6023"/>
              </a:xfrm>
              <a:custGeom>
                <a:rect b="b" l="l" r="r" t="t"/>
                <a:pathLst>
                  <a:path extrusionOk="0" fill="none" h="237" w="146">
                    <a:moveTo>
                      <a:pt x="130" y="0"/>
                    </a:moveTo>
                    <a:lnTo>
                      <a:pt x="146" y="237"/>
                    </a:lnTo>
                    <a:lnTo>
                      <a:pt x="1" y="232"/>
                    </a:lnTo>
                  </a:path>
                </a:pathLst>
              </a:custGeom>
              <a:noFill/>
              <a:ln cap="rnd" cmpd="sng" w="550">
                <a:solidFill>
                  <a:srgbClr val="3917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9"/>
              <p:cNvSpPr/>
              <p:nvPr/>
            </p:nvSpPr>
            <p:spPr>
              <a:xfrm>
                <a:off x="2373090" y="4247597"/>
                <a:ext cx="4905" cy="4828"/>
              </a:xfrm>
              <a:custGeom>
                <a:rect b="b" l="l" r="r" t="t"/>
                <a:pathLst>
                  <a:path extrusionOk="0" h="190" w="193">
                    <a:moveTo>
                      <a:pt x="98" y="0"/>
                    </a:moveTo>
                    <a:cubicBezTo>
                      <a:pt x="47" y="0"/>
                      <a:pt x="3" y="40"/>
                      <a:pt x="1" y="92"/>
                    </a:cubicBezTo>
                    <a:cubicBezTo>
                      <a:pt x="0" y="144"/>
                      <a:pt x="40" y="188"/>
                      <a:pt x="93" y="189"/>
                    </a:cubicBezTo>
                    <a:cubicBezTo>
                      <a:pt x="94" y="190"/>
                      <a:pt x="95" y="190"/>
                      <a:pt x="97" y="190"/>
                    </a:cubicBezTo>
                    <a:cubicBezTo>
                      <a:pt x="147" y="190"/>
                      <a:pt x="190" y="149"/>
                      <a:pt x="191" y="98"/>
                    </a:cubicBezTo>
                    <a:cubicBezTo>
                      <a:pt x="193" y="47"/>
                      <a:pt x="152" y="2"/>
                      <a:pt x="100" y="0"/>
                    </a:cubicBezTo>
                    <a:cubicBezTo>
                      <a:pt x="99" y="0"/>
                      <a:pt x="99" y="0"/>
                      <a:pt x="98" y="0"/>
                    </a:cubicBezTo>
                    <a:close/>
                  </a:path>
                </a:pathLst>
              </a:custGeom>
              <a:solidFill>
                <a:srgbClr val="3917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9"/>
              <p:cNvSpPr/>
              <p:nvPr/>
            </p:nvSpPr>
            <p:spPr>
              <a:xfrm>
                <a:off x="2353649" y="4246937"/>
                <a:ext cx="4905" cy="4828"/>
              </a:xfrm>
              <a:custGeom>
                <a:rect b="b" l="l" r="r" t="t"/>
                <a:pathLst>
                  <a:path extrusionOk="0" h="190" w="193">
                    <a:moveTo>
                      <a:pt x="96" y="0"/>
                    </a:moveTo>
                    <a:cubicBezTo>
                      <a:pt x="45" y="0"/>
                      <a:pt x="3" y="41"/>
                      <a:pt x="2" y="91"/>
                    </a:cubicBezTo>
                    <a:cubicBezTo>
                      <a:pt x="0" y="143"/>
                      <a:pt x="41" y="188"/>
                      <a:pt x="93" y="190"/>
                    </a:cubicBezTo>
                    <a:cubicBezTo>
                      <a:pt x="93" y="190"/>
                      <a:pt x="94" y="190"/>
                      <a:pt x="95" y="190"/>
                    </a:cubicBezTo>
                    <a:cubicBezTo>
                      <a:pt x="146" y="190"/>
                      <a:pt x="189" y="150"/>
                      <a:pt x="192" y="98"/>
                    </a:cubicBezTo>
                    <a:cubicBezTo>
                      <a:pt x="193" y="46"/>
                      <a:pt x="152" y="2"/>
                      <a:pt x="100" y="1"/>
                    </a:cubicBezTo>
                    <a:cubicBezTo>
                      <a:pt x="99" y="0"/>
                      <a:pt x="97" y="0"/>
                      <a:pt x="96" y="0"/>
                    </a:cubicBezTo>
                    <a:close/>
                  </a:path>
                </a:pathLst>
              </a:custGeom>
              <a:solidFill>
                <a:srgbClr val="3917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9"/>
              <p:cNvSpPr/>
              <p:nvPr/>
            </p:nvSpPr>
            <p:spPr>
              <a:xfrm>
                <a:off x="2345238" y="4230596"/>
                <a:ext cx="13291" cy="5616"/>
              </a:xfrm>
              <a:custGeom>
                <a:rect b="b" l="l" r="r" t="t"/>
                <a:pathLst>
                  <a:path extrusionOk="0" h="221" w="523">
                    <a:moveTo>
                      <a:pt x="330" y="0"/>
                    </a:moveTo>
                    <a:cubicBezTo>
                      <a:pt x="298" y="0"/>
                      <a:pt x="276" y="3"/>
                      <a:pt x="276" y="3"/>
                    </a:cubicBezTo>
                    <a:cubicBezTo>
                      <a:pt x="161" y="5"/>
                      <a:pt x="0" y="46"/>
                      <a:pt x="20" y="129"/>
                    </a:cubicBezTo>
                    <a:cubicBezTo>
                      <a:pt x="34" y="194"/>
                      <a:pt x="70" y="220"/>
                      <a:pt x="184" y="220"/>
                    </a:cubicBezTo>
                    <a:cubicBezTo>
                      <a:pt x="218" y="220"/>
                      <a:pt x="259" y="218"/>
                      <a:pt x="308" y="214"/>
                    </a:cubicBezTo>
                    <a:cubicBezTo>
                      <a:pt x="521" y="194"/>
                      <a:pt x="523" y="106"/>
                      <a:pt x="523" y="106"/>
                    </a:cubicBezTo>
                    <a:cubicBezTo>
                      <a:pt x="522" y="14"/>
                      <a:pt x="403" y="0"/>
                      <a:pt x="330"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9"/>
              <p:cNvSpPr/>
              <p:nvPr/>
            </p:nvSpPr>
            <p:spPr>
              <a:xfrm>
                <a:off x="2371413" y="4232934"/>
                <a:ext cx="11410" cy="5210"/>
              </a:xfrm>
              <a:custGeom>
                <a:rect b="b" l="l" r="r" t="t"/>
                <a:pathLst>
                  <a:path extrusionOk="0" h="205" w="449">
                    <a:moveTo>
                      <a:pt x="188" y="0"/>
                    </a:moveTo>
                    <a:cubicBezTo>
                      <a:pt x="128" y="0"/>
                      <a:pt x="24" y="13"/>
                      <a:pt x="11" y="100"/>
                    </a:cubicBezTo>
                    <a:cubicBezTo>
                      <a:pt x="11" y="100"/>
                      <a:pt x="1" y="183"/>
                      <a:pt x="177" y="200"/>
                    </a:cubicBezTo>
                    <a:cubicBezTo>
                      <a:pt x="211" y="203"/>
                      <a:pt x="240" y="205"/>
                      <a:pt x="265" y="205"/>
                    </a:cubicBezTo>
                    <a:cubicBezTo>
                      <a:pt x="375" y="205"/>
                      <a:pt x="416" y="175"/>
                      <a:pt x="429" y="121"/>
                    </a:cubicBezTo>
                    <a:cubicBezTo>
                      <a:pt x="449" y="43"/>
                      <a:pt x="327" y="3"/>
                      <a:pt x="231" y="2"/>
                    </a:cubicBezTo>
                    <a:cubicBezTo>
                      <a:pt x="231" y="2"/>
                      <a:pt x="213" y="0"/>
                      <a:pt x="188"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9"/>
              <p:cNvSpPr/>
              <p:nvPr/>
            </p:nvSpPr>
            <p:spPr>
              <a:xfrm>
                <a:off x="2357487" y="4264065"/>
                <a:ext cx="14206" cy="3837"/>
              </a:xfrm>
              <a:custGeom>
                <a:rect b="b" l="l" r="r" t="t"/>
                <a:pathLst>
                  <a:path extrusionOk="0" fill="none" h="151" w="559">
                    <a:moveTo>
                      <a:pt x="559" y="25"/>
                    </a:moveTo>
                    <a:cubicBezTo>
                      <a:pt x="559" y="25"/>
                      <a:pt x="336" y="150"/>
                      <a:pt x="0" y="0"/>
                    </a:cubicBezTo>
                  </a:path>
                </a:pathLst>
              </a:custGeom>
              <a:noFill/>
              <a:ln cap="rnd" cmpd="sng" w="550">
                <a:solidFill>
                  <a:srgbClr val="3917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9"/>
              <p:cNvSpPr/>
              <p:nvPr/>
            </p:nvSpPr>
            <p:spPr>
              <a:xfrm>
                <a:off x="2370625" y="4236645"/>
                <a:ext cx="25768" cy="25743"/>
              </a:xfrm>
              <a:custGeom>
                <a:rect b="b" l="l" r="r" t="t"/>
                <a:pathLst>
                  <a:path extrusionOk="0" fill="none" h="1013" w="1014">
                    <a:moveTo>
                      <a:pt x="5" y="515"/>
                    </a:moveTo>
                    <a:cubicBezTo>
                      <a:pt x="10" y="791"/>
                      <a:pt x="238" y="1012"/>
                      <a:pt x="515" y="1008"/>
                    </a:cubicBezTo>
                    <a:cubicBezTo>
                      <a:pt x="793" y="1004"/>
                      <a:pt x="1014" y="776"/>
                      <a:pt x="1010" y="498"/>
                    </a:cubicBezTo>
                    <a:cubicBezTo>
                      <a:pt x="1004" y="220"/>
                      <a:pt x="776" y="0"/>
                      <a:pt x="499" y="4"/>
                    </a:cubicBezTo>
                    <a:cubicBezTo>
                      <a:pt x="222" y="9"/>
                      <a:pt x="1" y="237"/>
                      <a:pt x="5" y="515"/>
                    </a:cubicBezTo>
                    <a:close/>
                  </a:path>
                </a:pathLst>
              </a:custGeom>
              <a:noFill/>
              <a:ln cap="rnd" cmpd="sng" w="6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9"/>
              <p:cNvSpPr/>
              <p:nvPr/>
            </p:nvSpPr>
            <p:spPr>
              <a:xfrm>
                <a:off x="2336928" y="4235577"/>
                <a:ext cx="26404" cy="26404"/>
              </a:xfrm>
              <a:custGeom>
                <a:rect b="b" l="l" r="r" t="t"/>
                <a:pathLst>
                  <a:path extrusionOk="0" fill="none" h="1039" w="1039">
                    <a:moveTo>
                      <a:pt x="5" y="528"/>
                    </a:moveTo>
                    <a:cubicBezTo>
                      <a:pt x="9" y="812"/>
                      <a:pt x="244" y="1039"/>
                      <a:pt x="528" y="1034"/>
                    </a:cubicBezTo>
                    <a:cubicBezTo>
                      <a:pt x="812" y="1030"/>
                      <a:pt x="1039" y="795"/>
                      <a:pt x="1035" y="511"/>
                    </a:cubicBezTo>
                    <a:cubicBezTo>
                      <a:pt x="1029" y="226"/>
                      <a:pt x="795" y="0"/>
                      <a:pt x="511" y="4"/>
                    </a:cubicBezTo>
                    <a:cubicBezTo>
                      <a:pt x="227" y="9"/>
                      <a:pt x="0" y="244"/>
                      <a:pt x="5" y="528"/>
                    </a:cubicBezTo>
                    <a:close/>
                  </a:path>
                </a:pathLst>
              </a:custGeom>
              <a:noFill/>
              <a:ln cap="rnd" cmpd="sng" w="6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9"/>
              <p:cNvSpPr/>
              <p:nvPr/>
            </p:nvSpPr>
            <p:spPr>
              <a:xfrm>
                <a:off x="2363027" y="4248106"/>
                <a:ext cx="7751" cy="2846"/>
              </a:xfrm>
              <a:custGeom>
                <a:rect b="b" l="l" r="r" t="t"/>
                <a:pathLst>
                  <a:path extrusionOk="0" fill="none" h="112" w="305">
                    <a:moveTo>
                      <a:pt x="305" y="107"/>
                    </a:moveTo>
                    <a:cubicBezTo>
                      <a:pt x="305" y="107"/>
                      <a:pt x="169" y="1"/>
                      <a:pt x="0" y="112"/>
                    </a:cubicBezTo>
                  </a:path>
                </a:pathLst>
              </a:custGeom>
              <a:noFill/>
              <a:ln cap="rnd" cmpd="sng" w="6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9"/>
              <p:cNvSpPr/>
              <p:nvPr/>
            </p:nvSpPr>
            <p:spPr>
              <a:xfrm>
                <a:off x="2331134" y="4245895"/>
                <a:ext cx="6251" cy="1144"/>
              </a:xfrm>
              <a:custGeom>
                <a:rect b="b" l="l" r="r" t="t"/>
                <a:pathLst>
                  <a:path extrusionOk="0" fill="none" h="45" w="246">
                    <a:moveTo>
                      <a:pt x="246" y="0"/>
                    </a:moveTo>
                    <a:lnTo>
                      <a:pt x="1" y="45"/>
                    </a:lnTo>
                  </a:path>
                </a:pathLst>
              </a:custGeom>
              <a:noFill/>
              <a:ln cap="rnd" cmpd="sng" w="6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9"/>
              <p:cNvSpPr/>
              <p:nvPr/>
            </p:nvSpPr>
            <p:spPr>
              <a:xfrm>
                <a:off x="2319418" y="4203405"/>
                <a:ext cx="66098" cy="46607"/>
              </a:xfrm>
              <a:custGeom>
                <a:rect b="b" l="l" r="r" t="t"/>
                <a:pathLst>
                  <a:path extrusionOk="0" h="1834" w="2601">
                    <a:moveTo>
                      <a:pt x="1546" y="0"/>
                    </a:moveTo>
                    <a:cubicBezTo>
                      <a:pt x="1237" y="0"/>
                      <a:pt x="877" y="41"/>
                      <a:pt x="624" y="198"/>
                    </a:cubicBezTo>
                    <a:cubicBezTo>
                      <a:pt x="96" y="526"/>
                      <a:pt x="0" y="960"/>
                      <a:pt x="0" y="960"/>
                    </a:cubicBezTo>
                    <a:lnTo>
                      <a:pt x="128" y="1594"/>
                    </a:lnTo>
                    <a:lnTo>
                      <a:pt x="424" y="1834"/>
                    </a:lnTo>
                    <a:cubicBezTo>
                      <a:pt x="424" y="1834"/>
                      <a:pt x="857" y="1224"/>
                      <a:pt x="545" y="664"/>
                    </a:cubicBezTo>
                    <a:cubicBezTo>
                      <a:pt x="545" y="664"/>
                      <a:pt x="974" y="481"/>
                      <a:pt x="1555" y="481"/>
                    </a:cubicBezTo>
                    <a:cubicBezTo>
                      <a:pt x="1873" y="481"/>
                      <a:pt x="2237" y="535"/>
                      <a:pt x="2601" y="704"/>
                    </a:cubicBezTo>
                    <a:lnTo>
                      <a:pt x="2159" y="50"/>
                    </a:lnTo>
                    <a:cubicBezTo>
                      <a:pt x="2159" y="50"/>
                      <a:pt x="1884" y="0"/>
                      <a:pt x="1546"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9"/>
              <p:cNvSpPr/>
              <p:nvPr/>
            </p:nvSpPr>
            <p:spPr>
              <a:xfrm>
                <a:off x="2309736" y="4241676"/>
                <a:ext cx="23430" cy="23049"/>
              </a:xfrm>
              <a:custGeom>
                <a:rect b="b" l="l" r="r" t="t"/>
                <a:pathLst>
                  <a:path extrusionOk="0" h="907" w="922">
                    <a:moveTo>
                      <a:pt x="461" y="1"/>
                    </a:moveTo>
                    <a:cubicBezTo>
                      <a:pt x="218" y="1"/>
                      <a:pt x="18" y="193"/>
                      <a:pt x="9" y="438"/>
                    </a:cubicBezTo>
                    <a:cubicBezTo>
                      <a:pt x="1" y="688"/>
                      <a:pt x="196" y="897"/>
                      <a:pt x="446" y="906"/>
                    </a:cubicBezTo>
                    <a:cubicBezTo>
                      <a:pt x="451" y="906"/>
                      <a:pt x="456" y="906"/>
                      <a:pt x="461" y="906"/>
                    </a:cubicBezTo>
                    <a:cubicBezTo>
                      <a:pt x="704" y="906"/>
                      <a:pt x="905" y="714"/>
                      <a:pt x="914" y="469"/>
                    </a:cubicBezTo>
                    <a:cubicBezTo>
                      <a:pt x="922" y="219"/>
                      <a:pt x="727" y="10"/>
                      <a:pt x="477" y="1"/>
                    </a:cubicBezTo>
                    <a:cubicBezTo>
                      <a:pt x="472" y="1"/>
                      <a:pt x="467" y="1"/>
                      <a:pt x="461" y="1"/>
                    </a:cubicBez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9"/>
              <p:cNvSpPr/>
              <p:nvPr/>
            </p:nvSpPr>
            <p:spPr>
              <a:xfrm>
                <a:off x="2317640" y="4248411"/>
                <a:ext cx="8005" cy="8361"/>
              </a:xfrm>
              <a:custGeom>
                <a:rect b="b" l="l" r="r" t="t"/>
                <a:pathLst>
                  <a:path extrusionOk="0" fill="none" h="329" w="315">
                    <a:moveTo>
                      <a:pt x="303" y="328"/>
                    </a:moveTo>
                    <a:cubicBezTo>
                      <a:pt x="303" y="328"/>
                      <a:pt x="315" y="0"/>
                      <a:pt x="0" y="41"/>
                    </a:cubicBezTo>
                  </a:path>
                </a:pathLst>
              </a:custGeom>
              <a:noFill/>
              <a:ln cap="rnd" cmpd="sng" w="550">
                <a:solidFill>
                  <a:srgbClr val="3917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9"/>
              <p:cNvSpPr/>
              <p:nvPr/>
            </p:nvSpPr>
            <p:spPr>
              <a:xfrm>
                <a:off x="2202316" y="4395220"/>
                <a:ext cx="32731" cy="16899"/>
              </a:xfrm>
              <a:custGeom>
                <a:rect b="b" l="l" r="r" t="t"/>
                <a:pathLst>
                  <a:path extrusionOk="0" fill="none" h="665" w="1288">
                    <a:moveTo>
                      <a:pt x="1287" y="664"/>
                    </a:moveTo>
                    <a:cubicBezTo>
                      <a:pt x="1287" y="664"/>
                      <a:pt x="886" y="1"/>
                      <a:pt x="1" y="138"/>
                    </a:cubicBezTo>
                  </a:path>
                </a:pathLst>
              </a:custGeom>
              <a:noFill/>
              <a:ln cap="rnd" cmpd="sng" w="5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14" name="Google Shape;3014;p89"/>
          <p:cNvGrpSpPr/>
          <p:nvPr/>
        </p:nvGrpSpPr>
        <p:grpSpPr>
          <a:xfrm>
            <a:off x="2838724" y="3929554"/>
            <a:ext cx="485962" cy="684440"/>
            <a:chOff x="3555113" y="3978488"/>
            <a:chExt cx="506950" cy="714000"/>
          </a:xfrm>
        </p:grpSpPr>
        <p:sp>
          <p:nvSpPr>
            <p:cNvPr id="3015" name="Google Shape;3015;p89"/>
            <p:cNvSpPr/>
            <p:nvPr/>
          </p:nvSpPr>
          <p:spPr>
            <a:xfrm>
              <a:off x="3556350" y="3978488"/>
              <a:ext cx="504475" cy="714000"/>
            </a:xfrm>
            <a:custGeom>
              <a:rect b="b" l="l" r="r" t="t"/>
              <a:pathLst>
                <a:path extrusionOk="0" h="28560" w="20179">
                  <a:moveTo>
                    <a:pt x="9355" y="0"/>
                  </a:moveTo>
                  <a:cubicBezTo>
                    <a:pt x="9054" y="0"/>
                    <a:pt x="8807" y="247"/>
                    <a:pt x="8807" y="548"/>
                  </a:cubicBezTo>
                  <a:lnTo>
                    <a:pt x="8807" y="3191"/>
                  </a:lnTo>
                  <a:lnTo>
                    <a:pt x="1305" y="3191"/>
                  </a:lnTo>
                  <a:cubicBezTo>
                    <a:pt x="811" y="3191"/>
                    <a:pt x="479" y="3512"/>
                    <a:pt x="451" y="3955"/>
                  </a:cubicBezTo>
                  <a:cubicBezTo>
                    <a:pt x="145" y="4142"/>
                    <a:pt x="1" y="4514"/>
                    <a:pt x="116" y="4944"/>
                  </a:cubicBezTo>
                  <a:lnTo>
                    <a:pt x="6145" y="27445"/>
                  </a:lnTo>
                  <a:cubicBezTo>
                    <a:pt x="6310" y="28060"/>
                    <a:pt x="6942" y="28559"/>
                    <a:pt x="7557" y="28559"/>
                  </a:cubicBezTo>
                  <a:lnTo>
                    <a:pt x="18876" y="28559"/>
                  </a:lnTo>
                  <a:cubicBezTo>
                    <a:pt x="19369" y="28559"/>
                    <a:pt x="19701" y="28238"/>
                    <a:pt x="19729" y="27795"/>
                  </a:cubicBezTo>
                  <a:cubicBezTo>
                    <a:pt x="20035" y="27609"/>
                    <a:pt x="20179" y="27237"/>
                    <a:pt x="20064" y="26807"/>
                  </a:cubicBezTo>
                  <a:lnTo>
                    <a:pt x="14133" y="4671"/>
                  </a:lnTo>
                  <a:lnTo>
                    <a:pt x="16603" y="4671"/>
                  </a:lnTo>
                  <a:cubicBezTo>
                    <a:pt x="16904" y="4671"/>
                    <a:pt x="17151" y="4425"/>
                    <a:pt x="17151" y="4123"/>
                  </a:cubicBezTo>
                  <a:lnTo>
                    <a:pt x="17151" y="548"/>
                  </a:lnTo>
                  <a:cubicBezTo>
                    <a:pt x="17151" y="247"/>
                    <a:pt x="16904" y="0"/>
                    <a:pt x="16603"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6" name="Google Shape;3016;p89"/>
            <p:cNvGrpSpPr/>
            <p:nvPr/>
          </p:nvGrpSpPr>
          <p:grpSpPr>
            <a:xfrm>
              <a:off x="3555113" y="3978488"/>
              <a:ext cx="506950" cy="714000"/>
              <a:chOff x="2843275" y="3978488"/>
              <a:chExt cx="506950" cy="714000"/>
            </a:xfrm>
          </p:grpSpPr>
          <p:sp>
            <p:nvSpPr>
              <p:cNvPr id="3017" name="Google Shape;3017;p89"/>
              <p:cNvSpPr/>
              <p:nvPr/>
            </p:nvSpPr>
            <p:spPr>
              <a:xfrm>
                <a:off x="2843275" y="4074213"/>
                <a:ext cx="497625" cy="618275"/>
              </a:xfrm>
              <a:custGeom>
                <a:rect b="b" l="l" r="r" t="t"/>
                <a:pathLst>
                  <a:path extrusionOk="0" h="24731" w="19905">
                    <a:moveTo>
                      <a:pt x="981" y="1"/>
                    </a:moveTo>
                    <a:cubicBezTo>
                      <a:pt x="366" y="1"/>
                      <a:pt x="1" y="500"/>
                      <a:pt x="165" y="1115"/>
                    </a:cubicBezTo>
                    <a:lnTo>
                      <a:pt x="6195" y="23616"/>
                    </a:lnTo>
                    <a:cubicBezTo>
                      <a:pt x="6359" y="24231"/>
                      <a:pt x="6992" y="24730"/>
                      <a:pt x="7607" y="24730"/>
                    </a:cubicBezTo>
                    <a:lnTo>
                      <a:pt x="18924" y="24730"/>
                    </a:lnTo>
                    <a:cubicBezTo>
                      <a:pt x="19539" y="24730"/>
                      <a:pt x="19904" y="24231"/>
                      <a:pt x="19740" y="23616"/>
                    </a:cubicBezTo>
                    <a:lnTo>
                      <a:pt x="13711" y="1115"/>
                    </a:lnTo>
                    <a:cubicBezTo>
                      <a:pt x="13546" y="500"/>
                      <a:pt x="12913" y="1"/>
                      <a:pt x="122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9"/>
              <p:cNvSpPr/>
              <p:nvPr/>
            </p:nvSpPr>
            <p:spPr>
              <a:xfrm>
                <a:off x="2852575" y="4058263"/>
                <a:ext cx="497650" cy="618250"/>
              </a:xfrm>
              <a:custGeom>
                <a:rect b="b" l="l" r="r" t="t"/>
                <a:pathLst>
                  <a:path extrusionOk="0" h="24730" w="19906">
                    <a:moveTo>
                      <a:pt x="981" y="0"/>
                    </a:moveTo>
                    <a:cubicBezTo>
                      <a:pt x="366" y="0"/>
                      <a:pt x="1" y="499"/>
                      <a:pt x="165" y="1115"/>
                    </a:cubicBezTo>
                    <a:lnTo>
                      <a:pt x="6195" y="23616"/>
                    </a:lnTo>
                    <a:cubicBezTo>
                      <a:pt x="6360" y="24231"/>
                      <a:pt x="6992" y="24729"/>
                      <a:pt x="7607" y="24729"/>
                    </a:cubicBezTo>
                    <a:lnTo>
                      <a:pt x="18926" y="24729"/>
                    </a:lnTo>
                    <a:cubicBezTo>
                      <a:pt x="19541" y="24729"/>
                      <a:pt x="19906" y="24231"/>
                      <a:pt x="19741" y="23616"/>
                    </a:cubicBezTo>
                    <a:lnTo>
                      <a:pt x="13712" y="1115"/>
                    </a:lnTo>
                    <a:cubicBezTo>
                      <a:pt x="13547" y="499"/>
                      <a:pt x="12915" y="0"/>
                      <a:pt x="1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9"/>
              <p:cNvSpPr/>
              <p:nvPr/>
            </p:nvSpPr>
            <p:spPr>
              <a:xfrm>
                <a:off x="2875525" y="4078263"/>
                <a:ext cx="437825" cy="526300"/>
              </a:xfrm>
              <a:custGeom>
                <a:rect b="b" l="l" r="r" t="t"/>
                <a:pathLst>
                  <a:path extrusionOk="0" h="21052" w="17513">
                    <a:moveTo>
                      <a:pt x="277" y="0"/>
                    </a:moveTo>
                    <a:cubicBezTo>
                      <a:pt x="103" y="0"/>
                      <a:pt x="0" y="141"/>
                      <a:pt x="46" y="314"/>
                    </a:cubicBezTo>
                    <a:lnTo>
                      <a:pt x="5519" y="20738"/>
                    </a:lnTo>
                    <a:cubicBezTo>
                      <a:pt x="5566" y="20912"/>
                      <a:pt x="5744" y="21052"/>
                      <a:pt x="5918" y="21052"/>
                    </a:cubicBezTo>
                    <a:lnTo>
                      <a:pt x="17236" y="21052"/>
                    </a:lnTo>
                    <a:cubicBezTo>
                      <a:pt x="17410" y="21052"/>
                      <a:pt x="17513" y="20912"/>
                      <a:pt x="17467" y="20737"/>
                    </a:cubicBezTo>
                    <a:lnTo>
                      <a:pt x="11995" y="315"/>
                    </a:lnTo>
                    <a:cubicBezTo>
                      <a:pt x="11947" y="141"/>
                      <a:pt x="11769" y="0"/>
                      <a:pt x="11596" y="0"/>
                    </a:cubicBezTo>
                    <a:lnTo>
                      <a:pt x="9019" y="0"/>
                    </a:lnTo>
                    <a:cubicBezTo>
                      <a:pt x="8692" y="0"/>
                      <a:pt x="8456" y="204"/>
                      <a:pt x="8427" y="511"/>
                    </a:cubicBezTo>
                    <a:cubicBezTo>
                      <a:pt x="8397" y="818"/>
                      <a:pt x="8161" y="1023"/>
                      <a:pt x="7835" y="1023"/>
                    </a:cubicBezTo>
                    <a:lnTo>
                      <a:pt x="4586" y="1023"/>
                    </a:lnTo>
                    <a:cubicBezTo>
                      <a:pt x="4260" y="1023"/>
                      <a:pt x="3913" y="819"/>
                      <a:pt x="3720" y="511"/>
                    </a:cubicBezTo>
                    <a:cubicBezTo>
                      <a:pt x="3526" y="204"/>
                      <a:pt x="3180" y="0"/>
                      <a:pt x="28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9"/>
              <p:cNvSpPr/>
              <p:nvPr/>
            </p:nvSpPr>
            <p:spPr>
              <a:xfrm>
                <a:off x="3014100" y="4072688"/>
                <a:ext cx="21750" cy="18475"/>
              </a:xfrm>
              <a:custGeom>
                <a:rect b="b" l="l" r="r" t="t"/>
                <a:pathLst>
                  <a:path extrusionOk="0" h="739" w="870">
                    <a:moveTo>
                      <a:pt x="335" y="0"/>
                    </a:moveTo>
                    <a:cubicBezTo>
                      <a:pt x="249" y="0"/>
                      <a:pt x="171" y="30"/>
                      <a:pt x="118" y="92"/>
                    </a:cubicBezTo>
                    <a:cubicBezTo>
                      <a:pt x="0" y="225"/>
                      <a:pt x="48" y="459"/>
                      <a:pt x="222" y="612"/>
                    </a:cubicBezTo>
                    <a:cubicBezTo>
                      <a:pt x="318" y="695"/>
                      <a:pt x="431" y="738"/>
                      <a:pt x="534" y="738"/>
                    </a:cubicBezTo>
                    <a:cubicBezTo>
                      <a:pt x="620" y="738"/>
                      <a:pt x="699" y="708"/>
                      <a:pt x="752" y="647"/>
                    </a:cubicBezTo>
                    <a:cubicBezTo>
                      <a:pt x="869" y="512"/>
                      <a:pt x="823" y="280"/>
                      <a:pt x="647" y="127"/>
                    </a:cubicBezTo>
                    <a:cubicBezTo>
                      <a:pt x="552" y="43"/>
                      <a:pt x="438" y="0"/>
                      <a:pt x="3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9"/>
              <p:cNvSpPr/>
              <p:nvPr/>
            </p:nvSpPr>
            <p:spPr>
              <a:xfrm>
                <a:off x="2986625" y="4076438"/>
                <a:ext cx="12650" cy="11025"/>
              </a:xfrm>
              <a:custGeom>
                <a:rect b="b" l="l" r="r" t="t"/>
                <a:pathLst>
                  <a:path extrusionOk="0" h="441" w="506">
                    <a:moveTo>
                      <a:pt x="194" y="0"/>
                    </a:moveTo>
                    <a:cubicBezTo>
                      <a:pt x="73" y="0"/>
                      <a:pt x="1" y="99"/>
                      <a:pt x="34" y="220"/>
                    </a:cubicBezTo>
                    <a:cubicBezTo>
                      <a:pt x="67" y="342"/>
                      <a:pt x="191" y="441"/>
                      <a:pt x="313" y="441"/>
                    </a:cubicBezTo>
                    <a:cubicBezTo>
                      <a:pt x="434" y="441"/>
                      <a:pt x="506" y="342"/>
                      <a:pt x="473" y="220"/>
                    </a:cubicBezTo>
                    <a:cubicBezTo>
                      <a:pt x="441" y="99"/>
                      <a:pt x="316" y="0"/>
                      <a:pt x="1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9"/>
              <p:cNvSpPr/>
              <p:nvPr/>
            </p:nvSpPr>
            <p:spPr>
              <a:xfrm>
                <a:off x="3050550" y="4076438"/>
                <a:ext cx="12650" cy="11025"/>
              </a:xfrm>
              <a:custGeom>
                <a:rect b="b" l="l" r="r" t="t"/>
                <a:pathLst>
                  <a:path extrusionOk="0" h="441" w="506">
                    <a:moveTo>
                      <a:pt x="194" y="0"/>
                    </a:moveTo>
                    <a:cubicBezTo>
                      <a:pt x="73" y="0"/>
                      <a:pt x="1" y="99"/>
                      <a:pt x="34" y="220"/>
                    </a:cubicBezTo>
                    <a:cubicBezTo>
                      <a:pt x="65" y="342"/>
                      <a:pt x="190" y="441"/>
                      <a:pt x="312" y="441"/>
                    </a:cubicBezTo>
                    <a:cubicBezTo>
                      <a:pt x="434" y="441"/>
                      <a:pt x="506" y="342"/>
                      <a:pt x="473" y="220"/>
                    </a:cubicBezTo>
                    <a:cubicBezTo>
                      <a:pt x="440" y="99"/>
                      <a:pt x="315" y="0"/>
                      <a:pt x="1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9"/>
              <p:cNvSpPr/>
              <p:nvPr/>
            </p:nvSpPr>
            <p:spPr>
              <a:xfrm>
                <a:off x="2900900" y="4176438"/>
                <a:ext cx="371300" cy="270950"/>
              </a:xfrm>
              <a:custGeom>
                <a:rect b="b" l="l" r="r" t="t"/>
                <a:pathLst>
                  <a:path extrusionOk="0" h="10838" w="14852">
                    <a:moveTo>
                      <a:pt x="0" y="1"/>
                    </a:moveTo>
                    <a:lnTo>
                      <a:pt x="2903" y="10837"/>
                    </a:lnTo>
                    <a:lnTo>
                      <a:pt x="14852" y="10837"/>
                    </a:lnTo>
                    <a:lnTo>
                      <a:pt x="119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9"/>
              <p:cNvSpPr/>
              <p:nvPr/>
            </p:nvSpPr>
            <p:spPr>
              <a:xfrm>
                <a:off x="2980200" y="4472463"/>
                <a:ext cx="324650" cy="96800"/>
              </a:xfrm>
              <a:custGeom>
                <a:rect b="b" l="l" r="r" t="t"/>
                <a:pathLst>
                  <a:path extrusionOk="0" h="3872" w="12986">
                    <a:moveTo>
                      <a:pt x="1" y="1"/>
                    </a:moveTo>
                    <a:lnTo>
                      <a:pt x="1039" y="3872"/>
                    </a:lnTo>
                    <a:lnTo>
                      <a:pt x="12986" y="3872"/>
                    </a:lnTo>
                    <a:lnTo>
                      <a:pt x="119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9"/>
              <p:cNvSpPr/>
              <p:nvPr/>
            </p:nvSpPr>
            <p:spPr>
              <a:xfrm>
                <a:off x="3120225" y="4623238"/>
                <a:ext cx="108925" cy="35375"/>
              </a:xfrm>
              <a:custGeom>
                <a:rect b="b" l="l" r="r" t="t"/>
                <a:pathLst>
                  <a:path extrusionOk="0" h="1415" w="4357">
                    <a:moveTo>
                      <a:pt x="361" y="1"/>
                    </a:moveTo>
                    <a:cubicBezTo>
                      <a:pt x="134" y="1"/>
                      <a:pt x="1" y="184"/>
                      <a:pt x="61" y="410"/>
                    </a:cubicBezTo>
                    <a:lnTo>
                      <a:pt x="221" y="1006"/>
                    </a:lnTo>
                    <a:cubicBezTo>
                      <a:pt x="281" y="1232"/>
                      <a:pt x="514" y="1415"/>
                      <a:pt x="740" y="1415"/>
                    </a:cubicBezTo>
                    <a:lnTo>
                      <a:pt x="3997" y="1415"/>
                    </a:lnTo>
                    <a:cubicBezTo>
                      <a:pt x="4223" y="1415"/>
                      <a:pt x="4357" y="1232"/>
                      <a:pt x="4296" y="1006"/>
                    </a:cubicBezTo>
                    <a:lnTo>
                      <a:pt x="4137" y="410"/>
                    </a:lnTo>
                    <a:cubicBezTo>
                      <a:pt x="4076" y="184"/>
                      <a:pt x="3844" y="1"/>
                      <a:pt x="3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9"/>
              <p:cNvSpPr/>
              <p:nvPr/>
            </p:nvSpPr>
            <p:spPr>
              <a:xfrm>
                <a:off x="3056450" y="4412113"/>
                <a:ext cx="143700" cy="23075"/>
              </a:xfrm>
              <a:custGeom>
                <a:rect b="b" l="l" r="r" t="t"/>
                <a:pathLst>
                  <a:path extrusionOk="0" h="923" w="5748">
                    <a:moveTo>
                      <a:pt x="406" y="0"/>
                    </a:moveTo>
                    <a:cubicBezTo>
                      <a:pt x="151" y="0"/>
                      <a:pt x="0" y="207"/>
                      <a:pt x="69" y="461"/>
                    </a:cubicBezTo>
                    <a:cubicBezTo>
                      <a:pt x="137" y="716"/>
                      <a:pt x="398" y="923"/>
                      <a:pt x="653" y="923"/>
                    </a:cubicBezTo>
                    <a:lnTo>
                      <a:pt x="5343" y="923"/>
                    </a:lnTo>
                    <a:cubicBezTo>
                      <a:pt x="5597" y="923"/>
                      <a:pt x="5748" y="716"/>
                      <a:pt x="5680" y="461"/>
                    </a:cubicBezTo>
                    <a:cubicBezTo>
                      <a:pt x="5611" y="207"/>
                      <a:pt x="5350" y="0"/>
                      <a:pt x="50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9"/>
              <p:cNvSpPr/>
              <p:nvPr/>
            </p:nvSpPr>
            <p:spPr>
              <a:xfrm>
                <a:off x="3026575" y="4138638"/>
                <a:ext cx="143700" cy="23050"/>
              </a:xfrm>
              <a:custGeom>
                <a:rect b="b" l="l" r="r" t="t"/>
                <a:pathLst>
                  <a:path extrusionOk="0" h="922" w="5748">
                    <a:moveTo>
                      <a:pt x="406" y="0"/>
                    </a:moveTo>
                    <a:cubicBezTo>
                      <a:pt x="151" y="0"/>
                      <a:pt x="0" y="206"/>
                      <a:pt x="68" y="461"/>
                    </a:cubicBezTo>
                    <a:cubicBezTo>
                      <a:pt x="137" y="715"/>
                      <a:pt x="398" y="922"/>
                      <a:pt x="653" y="922"/>
                    </a:cubicBezTo>
                    <a:lnTo>
                      <a:pt x="5342" y="922"/>
                    </a:lnTo>
                    <a:cubicBezTo>
                      <a:pt x="5597" y="922"/>
                      <a:pt x="5748" y="715"/>
                      <a:pt x="5680" y="461"/>
                    </a:cubicBezTo>
                    <a:cubicBezTo>
                      <a:pt x="5611" y="206"/>
                      <a:pt x="5350" y="0"/>
                      <a:pt x="5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9"/>
              <p:cNvSpPr/>
              <p:nvPr/>
            </p:nvSpPr>
            <p:spPr>
              <a:xfrm>
                <a:off x="2916125" y="4138638"/>
                <a:ext cx="67625" cy="23050"/>
              </a:xfrm>
              <a:custGeom>
                <a:rect b="b" l="l" r="r" t="t"/>
                <a:pathLst>
                  <a:path extrusionOk="0" h="922" w="2705">
                    <a:moveTo>
                      <a:pt x="405" y="0"/>
                    </a:moveTo>
                    <a:cubicBezTo>
                      <a:pt x="151" y="0"/>
                      <a:pt x="0" y="206"/>
                      <a:pt x="68" y="461"/>
                    </a:cubicBezTo>
                    <a:cubicBezTo>
                      <a:pt x="136" y="715"/>
                      <a:pt x="398" y="922"/>
                      <a:pt x="653" y="922"/>
                    </a:cubicBezTo>
                    <a:lnTo>
                      <a:pt x="2300" y="922"/>
                    </a:lnTo>
                    <a:cubicBezTo>
                      <a:pt x="2554" y="922"/>
                      <a:pt x="2705" y="715"/>
                      <a:pt x="2637" y="461"/>
                    </a:cubicBezTo>
                    <a:cubicBezTo>
                      <a:pt x="2569" y="206"/>
                      <a:pt x="2307" y="0"/>
                      <a:pt x="2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9"/>
              <p:cNvSpPr/>
              <p:nvPr/>
            </p:nvSpPr>
            <p:spPr>
              <a:xfrm>
                <a:off x="3010425" y="4495788"/>
                <a:ext cx="264875" cy="52675"/>
              </a:xfrm>
              <a:custGeom>
                <a:rect b="b" l="l" r="r" t="t"/>
                <a:pathLst>
                  <a:path extrusionOk="0" h="2107" w="10595">
                    <a:moveTo>
                      <a:pt x="0" y="1"/>
                    </a:moveTo>
                    <a:lnTo>
                      <a:pt x="565" y="2107"/>
                    </a:lnTo>
                    <a:lnTo>
                      <a:pt x="10595" y="2107"/>
                    </a:lnTo>
                    <a:lnTo>
                      <a:pt x="100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9"/>
              <p:cNvSpPr/>
              <p:nvPr/>
            </p:nvSpPr>
            <p:spPr>
              <a:xfrm>
                <a:off x="2958575" y="4193963"/>
                <a:ext cx="255925" cy="213525"/>
              </a:xfrm>
              <a:custGeom>
                <a:rect b="b" l="l" r="r" t="t"/>
                <a:pathLst>
                  <a:path extrusionOk="0" h="8541" w="10237">
                    <a:moveTo>
                      <a:pt x="879" y="0"/>
                    </a:moveTo>
                    <a:cubicBezTo>
                      <a:pt x="330" y="0"/>
                      <a:pt x="0" y="448"/>
                      <a:pt x="146" y="997"/>
                    </a:cubicBezTo>
                    <a:lnTo>
                      <a:pt x="1874" y="7518"/>
                    </a:lnTo>
                    <a:cubicBezTo>
                      <a:pt x="2019" y="8068"/>
                      <a:pt x="2588" y="8520"/>
                      <a:pt x="3139" y="8522"/>
                    </a:cubicBezTo>
                    <a:lnTo>
                      <a:pt x="9355" y="8540"/>
                    </a:lnTo>
                    <a:cubicBezTo>
                      <a:pt x="9357" y="8540"/>
                      <a:pt x="9358" y="8540"/>
                      <a:pt x="9359" y="8540"/>
                    </a:cubicBezTo>
                    <a:cubicBezTo>
                      <a:pt x="9907" y="8540"/>
                      <a:pt x="10236" y="8093"/>
                      <a:pt x="10091" y="7544"/>
                    </a:cubicBezTo>
                    <a:lnTo>
                      <a:pt x="8364" y="1021"/>
                    </a:lnTo>
                    <a:cubicBezTo>
                      <a:pt x="8218" y="472"/>
                      <a:pt x="7648" y="21"/>
                      <a:pt x="7098" y="19"/>
                    </a:cubicBezTo>
                    <a:lnTo>
                      <a:pt x="882" y="0"/>
                    </a:lnTo>
                    <a:cubicBezTo>
                      <a:pt x="881" y="0"/>
                      <a:pt x="880" y="0"/>
                      <a:pt x="87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9"/>
              <p:cNvSpPr/>
              <p:nvPr/>
            </p:nvSpPr>
            <p:spPr>
              <a:xfrm>
                <a:off x="3013900" y="4430963"/>
                <a:ext cx="31450" cy="35200"/>
              </a:xfrm>
              <a:custGeom>
                <a:rect b="b" l="l" r="r" t="t"/>
                <a:pathLst>
                  <a:path extrusionOk="0" h="1408" w="1258">
                    <a:moveTo>
                      <a:pt x="432" y="0"/>
                    </a:moveTo>
                    <a:cubicBezTo>
                      <a:pt x="390" y="0"/>
                      <a:pt x="351" y="15"/>
                      <a:pt x="325" y="44"/>
                    </a:cubicBezTo>
                    <a:lnTo>
                      <a:pt x="0" y="406"/>
                    </a:lnTo>
                    <a:lnTo>
                      <a:pt x="522" y="1399"/>
                    </a:lnTo>
                    <a:cubicBezTo>
                      <a:pt x="522" y="1399"/>
                      <a:pt x="565" y="1407"/>
                      <a:pt x="631" y="1407"/>
                    </a:cubicBezTo>
                    <a:cubicBezTo>
                      <a:pt x="831" y="1407"/>
                      <a:pt x="1236" y="1329"/>
                      <a:pt x="1256" y="696"/>
                    </a:cubicBezTo>
                    <a:cubicBezTo>
                      <a:pt x="1258" y="648"/>
                      <a:pt x="1113" y="421"/>
                      <a:pt x="1070" y="382"/>
                    </a:cubicBezTo>
                    <a:lnTo>
                      <a:pt x="559" y="41"/>
                    </a:lnTo>
                    <a:cubicBezTo>
                      <a:pt x="518" y="14"/>
                      <a:pt x="473" y="0"/>
                      <a:pt x="432"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9"/>
              <p:cNvSpPr/>
              <p:nvPr/>
            </p:nvSpPr>
            <p:spPr>
              <a:xfrm>
                <a:off x="3027100" y="4415663"/>
                <a:ext cx="25975" cy="32725"/>
              </a:xfrm>
              <a:custGeom>
                <a:rect b="b" l="l" r="r" t="t"/>
                <a:pathLst>
                  <a:path extrusionOk="0" h="1309" w="1039">
                    <a:moveTo>
                      <a:pt x="288" y="0"/>
                    </a:moveTo>
                    <a:lnTo>
                      <a:pt x="1" y="741"/>
                    </a:lnTo>
                    <a:lnTo>
                      <a:pt x="728" y="1308"/>
                    </a:lnTo>
                    <a:lnTo>
                      <a:pt x="1038" y="477"/>
                    </a:lnTo>
                    <a:lnTo>
                      <a:pt x="288" y="0"/>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9"/>
              <p:cNvSpPr/>
              <p:nvPr/>
            </p:nvSpPr>
            <p:spPr>
              <a:xfrm>
                <a:off x="3007375" y="4430313"/>
                <a:ext cx="25100" cy="11775"/>
              </a:xfrm>
              <a:custGeom>
                <a:rect b="b" l="l" r="r" t="t"/>
                <a:pathLst>
                  <a:path extrusionOk="0" h="471" w="1004">
                    <a:moveTo>
                      <a:pt x="599" y="0"/>
                    </a:moveTo>
                    <a:cubicBezTo>
                      <a:pt x="587" y="0"/>
                      <a:pt x="576" y="1"/>
                      <a:pt x="564" y="1"/>
                    </a:cubicBezTo>
                    <a:cubicBezTo>
                      <a:pt x="291" y="24"/>
                      <a:pt x="111" y="162"/>
                      <a:pt x="111" y="162"/>
                    </a:cubicBezTo>
                    <a:cubicBezTo>
                      <a:pt x="32" y="206"/>
                      <a:pt x="1" y="261"/>
                      <a:pt x="30" y="339"/>
                    </a:cubicBezTo>
                    <a:cubicBezTo>
                      <a:pt x="59" y="416"/>
                      <a:pt x="147" y="470"/>
                      <a:pt x="208" y="470"/>
                    </a:cubicBezTo>
                    <a:cubicBezTo>
                      <a:pt x="214" y="470"/>
                      <a:pt x="220" y="469"/>
                      <a:pt x="225" y="468"/>
                    </a:cubicBezTo>
                    <a:lnTo>
                      <a:pt x="401" y="386"/>
                    </a:lnTo>
                    <a:cubicBezTo>
                      <a:pt x="401" y="386"/>
                      <a:pt x="476" y="415"/>
                      <a:pt x="594" y="415"/>
                    </a:cubicBezTo>
                    <a:cubicBezTo>
                      <a:pt x="702" y="415"/>
                      <a:pt x="846" y="391"/>
                      <a:pt x="1004" y="300"/>
                    </a:cubicBezTo>
                    <a:lnTo>
                      <a:pt x="986" y="178"/>
                    </a:lnTo>
                    <a:cubicBezTo>
                      <a:pt x="949" y="127"/>
                      <a:pt x="792" y="0"/>
                      <a:pt x="599"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9"/>
              <p:cNvSpPr/>
              <p:nvPr/>
            </p:nvSpPr>
            <p:spPr>
              <a:xfrm>
                <a:off x="3027875" y="4354538"/>
                <a:ext cx="50375" cy="86675"/>
              </a:xfrm>
              <a:custGeom>
                <a:rect b="b" l="l" r="r" t="t"/>
                <a:pathLst>
                  <a:path extrusionOk="0" h="3467" w="2015">
                    <a:moveTo>
                      <a:pt x="1124" y="1"/>
                    </a:moveTo>
                    <a:cubicBezTo>
                      <a:pt x="886" y="1"/>
                      <a:pt x="659" y="108"/>
                      <a:pt x="610" y="303"/>
                    </a:cubicBezTo>
                    <a:lnTo>
                      <a:pt x="1" y="2908"/>
                    </a:lnTo>
                    <a:lnTo>
                      <a:pt x="855" y="3466"/>
                    </a:lnTo>
                    <a:lnTo>
                      <a:pt x="1895" y="909"/>
                    </a:lnTo>
                    <a:cubicBezTo>
                      <a:pt x="2014" y="590"/>
                      <a:pt x="1753" y="164"/>
                      <a:pt x="1362" y="38"/>
                    </a:cubicBezTo>
                    <a:cubicBezTo>
                      <a:pt x="1286" y="13"/>
                      <a:pt x="1204" y="1"/>
                      <a:pt x="1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9"/>
              <p:cNvSpPr/>
              <p:nvPr/>
            </p:nvSpPr>
            <p:spPr>
              <a:xfrm>
                <a:off x="3038200" y="4292088"/>
                <a:ext cx="40025" cy="96150"/>
              </a:xfrm>
              <a:custGeom>
                <a:rect b="b" l="l" r="r" t="t"/>
                <a:pathLst>
                  <a:path extrusionOk="0" h="3846" w="1601">
                    <a:moveTo>
                      <a:pt x="636" y="0"/>
                    </a:moveTo>
                    <a:cubicBezTo>
                      <a:pt x="259" y="0"/>
                      <a:pt x="0" y="291"/>
                      <a:pt x="82" y="695"/>
                    </a:cubicBezTo>
                    <a:lnTo>
                      <a:pt x="234" y="3115"/>
                    </a:lnTo>
                    <a:cubicBezTo>
                      <a:pt x="305" y="3466"/>
                      <a:pt x="484" y="3792"/>
                      <a:pt x="846" y="3840"/>
                    </a:cubicBezTo>
                    <a:cubicBezTo>
                      <a:pt x="878" y="3844"/>
                      <a:pt x="909" y="3846"/>
                      <a:pt x="939" y="3846"/>
                    </a:cubicBezTo>
                    <a:cubicBezTo>
                      <a:pt x="1267" y="3846"/>
                      <a:pt x="1490" y="3604"/>
                      <a:pt x="1447" y="3268"/>
                    </a:cubicBezTo>
                    <a:lnTo>
                      <a:pt x="1600" y="846"/>
                    </a:lnTo>
                    <a:cubicBezTo>
                      <a:pt x="1556" y="497"/>
                      <a:pt x="1262" y="161"/>
                      <a:pt x="898" y="44"/>
                    </a:cubicBezTo>
                    <a:cubicBezTo>
                      <a:pt x="806" y="14"/>
                      <a:pt x="718" y="0"/>
                      <a:pt x="6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9"/>
              <p:cNvSpPr/>
              <p:nvPr/>
            </p:nvSpPr>
            <p:spPr>
              <a:xfrm>
                <a:off x="3045025" y="4288788"/>
                <a:ext cx="77925" cy="71525"/>
              </a:xfrm>
              <a:custGeom>
                <a:rect b="b" l="l" r="r" t="t"/>
                <a:pathLst>
                  <a:path extrusionOk="0" h="2861" w="3117">
                    <a:moveTo>
                      <a:pt x="1017" y="0"/>
                    </a:moveTo>
                    <a:cubicBezTo>
                      <a:pt x="226" y="0"/>
                      <a:pt x="1" y="247"/>
                      <a:pt x="1" y="247"/>
                    </a:cubicBezTo>
                    <a:lnTo>
                      <a:pt x="873" y="2793"/>
                    </a:lnTo>
                    <a:lnTo>
                      <a:pt x="3085" y="2860"/>
                    </a:lnTo>
                    <a:lnTo>
                      <a:pt x="3117" y="474"/>
                    </a:lnTo>
                    <a:cubicBezTo>
                      <a:pt x="3117" y="474"/>
                      <a:pt x="2480" y="98"/>
                      <a:pt x="1337" y="12"/>
                    </a:cubicBezTo>
                    <a:cubicBezTo>
                      <a:pt x="1222" y="4"/>
                      <a:pt x="1115" y="0"/>
                      <a:pt x="1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9"/>
              <p:cNvSpPr/>
              <p:nvPr/>
            </p:nvSpPr>
            <p:spPr>
              <a:xfrm>
                <a:off x="3046625" y="4307988"/>
                <a:ext cx="20225" cy="50650"/>
              </a:xfrm>
              <a:custGeom>
                <a:rect b="b" l="l" r="r" t="t"/>
                <a:pathLst>
                  <a:path extrusionOk="0" fill="none" h="2026" w="809">
                    <a:moveTo>
                      <a:pt x="809" y="2025"/>
                    </a:moveTo>
                    <a:lnTo>
                      <a:pt x="620" y="1287"/>
                    </a:lnTo>
                    <a:cubicBezTo>
                      <a:pt x="620" y="1287"/>
                      <a:pt x="0" y="566"/>
                      <a:pt x="115" y="0"/>
                    </a:cubicBezTo>
                  </a:path>
                </a:pathLst>
              </a:custGeom>
              <a:noFill/>
              <a:ln cap="rnd" cmpd="sng" w="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9"/>
              <p:cNvSpPr/>
              <p:nvPr/>
            </p:nvSpPr>
            <p:spPr>
              <a:xfrm>
                <a:off x="3088050" y="4621363"/>
                <a:ext cx="38800" cy="45425"/>
              </a:xfrm>
              <a:custGeom>
                <a:rect b="b" l="l" r="r" t="t"/>
                <a:pathLst>
                  <a:path extrusionOk="0" h="1817" w="1552">
                    <a:moveTo>
                      <a:pt x="0" y="1"/>
                    </a:moveTo>
                    <a:lnTo>
                      <a:pt x="324" y="1817"/>
                    </a:lnTo>
                    <a:lnTo>
                      <a:pt x="1552" y="1817"/>
                    </a:lnTo>
                    <a:lnTo>
                      <a:pt x="1228" y="1"/>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9"/>
              <p:cNvSpPr/>
              <p:nvPr/>
            </p:nvSpPr>
            <p:spPr>
              <a:xfrm>
                <a:off x="3058550" y="4657238"/>
                <a:ext cx="83100" cy="27800"/>
              </a:xfrm>
              <a:custGeom>
                <a:rect b="b" l="l" r="r" t="t"/>
                <a:pathLst>
                  <a:path extrusionOk="0" h="1112" w="3324">
                    <a:moveTo>
                      <a:pt x="1159" y="0"/>
                    </a:moveTo>
                    <a:cubicBezTo>
                      <a:pt x="1159" y="0"/>
                      <a:pt x="1228" y="357"/>
                      <a:pt x="721" y="412"/>
                    </a:cubicBezTo>
                    <a:cubicBezTo>
                      <a:pt x="214" y="467"/>
                      <a:pt x="0" y="741"/>
                      <a:pt x="58" y="1112"/>
                    </a:cubicBezTo>
                    <a:lnTo>
                      <a:pt x="3323" y="1112"/>
                    </a:lnTo>
                    <a:cubicBezTo>
                      <a:pt x="3323" y="1112"/>
                      <a:pt x="3179" y="673"/>
                      <a:pt x="28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9"/>
              <p:cNvSpPr/>
              <p:nvPr/>
            </p:nvSpPr>
            <p:spPr>
              <a:xfrm>
                <a:off x="3060000" y="4685013"/>
                <a:ext cx="83200" cy="5850"/>
              </a:xfrm>
              <a:custGeom>
                <a:rect b="b" l="l" r="r" t="t"/>
                <a:pathLst>
                  <a:path extrusionOk="0" h="234" w="3328">
                    <a:moveTo>
                      <a:pt x="0" y="1"/>
                    </a:moveTo>
                    <a:lnTo>
                      <a:pt x="63" y="233"/>
                    </a:lnTo>
                    <a:lnTo>
                      <a:pt x="3328" y="233"/>
                    </a:lnTo>
                    <a:lnTo>
                      <a:pt x="32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9"/>
              <p:cNvSpPr/>
              <p:nvPr/>
            </p:nvSpPr>
            <p:spPr>
              <a:xfrm>
                <a:off x="3120550" y="4670688"/>
                <a:ext cx="15075" cy="14325"/>
              </a:xfrm>
              <a:custGeom>
                <a:rect b="b" l="l" r="r" t="t"/>
                <a:pathLst>
                  <a:path extrusionOk="0" fill="none" h="573" w="603">
                    <a:moveTo>
                      <a:pt x="603" y="0"/>
                    </a:moveTo>
                    <a:cubicBezTo>
                      <a:pt x="603" y="0"/>
                      <a:pt x="1" y="63"/>
                      <a:pt x="138" y="573"/>
                    </a:cubicBezTo>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9"/>
              <p:cNvSpPr/>
              <p:nvPr/>
            </p:nvSpPr>
            <p:spPr>
              <a:xfrm>
                <a:off x="3085400" y="4645588"/>
                <a:ext cx="25625" cy="18575"/>
              </a:xfrm>
              <a:custGeom>
                <a:rect b="b" l="l" r="r" t="t"/>
                <a:pathLst>
                  <a:path extrusionOk="0" fill="none" h="743" w="1025">
                    <a:moveTo>
                      <a:pt x="0" y="743"/>
                    </a:moveTo>
                    <a:cubicBezTo>
                      <a:pt x="0" y="743"/>
                      <a:pt x="208" y="0"/>
                      <a:pt x="582" y="207"/>
                    </a:cubicBezTo>
                    <a:cubicBezTo>
                      <a:pt x="1024" y="451"/>
                      <a:pt x="0" y="743"/>
                      <a:pt x="0" y="743"/>
                    </a:cubicBezTo>
                    <a:close/>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9"/>
              <p:cNvSpPr/>
              <p:nvPr/>
            </p:nvSpPr>
            <p:spPr>
              <a:xfrm>
                <a:off x="3059900" y="4647263"/>
                <a:ext cx="25525" cy="16925"/>
              </a:xfrm>
              <a:custGeom>
                <a:rect b="b" l="l" r="r" t="t"/>
                <a:pathLst>
                  <a:path extrusionOk="0" fill="none" h="677" w="1021">
                    <a:moveTo>
                      <a:pt x="1020" y="677"/>
                    </a:moveTo>
                    <a:cubicBezTo>
                      <a:pt x="1020" y="677"/>
                      <a:pt x="457" y="0"/>
                      <a:pt x="229" y="273"/>
                    </a:cubicBezTo>
                    <a:cubicBezTo>
                      <a:pt x="1" y="545"/>
                      <a:pt x="1020" y="677"/>
                      <a:pt x="1020" y="677"/>
                    </a:cubicBezTo>
                    <a:close/>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9"/>
              <p:cNvSpPr/>
              <p:nvPr/>
            </p:nvSpPr>
            <p:spPr>
              <a:xfrm>
                <a:off x="3085600" y="4664138"/>
                <a:ext cx="8725" cy="3900"/>
              </a:xfrm>
              <a:custGeom>
                <a:rect b="b" l="l" r="r" t="t"/>
                <a:pathLst>
                  <a:path extrusionOk="0" fill="none" h="156" w="349">
                    <a:moveTo>
                      <a:pt x="0" y="2"/>
                    </a:moveTo>
                    <a:cubicBezTo>
                      <a:pt x="0" y="2"/>
                      <a:pt x="103" y="1"/>
                      <a:pt x="349" y="155"/>
                    </a:cubicBezTo>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9"/>
              <p:cNvSpPr/>
              <p:nvPr/>
            </p:nvSpPr>
            <p:spPr>
              <a:xfrm>
                <a:off x="3081100" y="4666763"/>
                <a:ext cx="8625" cy="3950"/>
              </a:xfrm>
              <a:custGeom>
                <a:rect b="b" l="l" r="r" t="t"/>
                <a:pathLst>
                  <a:path extrusionOk="0" fill="none" h="158" w="345">
                    <a:moveTo>
                      <a:pt x="0" y="1"/>
                    </a:moveTo>
                    <a:cubicBezTo>
                      <a:pt x="0" y="1"/>
                      <a:pt x="193" y="11"/>
                      <a:pt x="345" y="157"/>
                    </a:cubicBezTo>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9"/>
              <p:cNvSpPr/>
              <p:nvPr/>
            </p:nvSpPr>
            <p:spPr>
              <a:xfrm>
                <a:off x="3063900" y="4358613"/>
                <a:ext cx="63825" cy="276725"/>
              </a:xfrm>
              <a:custGeom>
                <a:rect b="b" l="l" r="r" t="t"/>
                <a:pathLst>
                  <a:path extrusionOk="0" h="11069" w="2553">
                    <a:moveTo>
                      <a:pt x="118" y="0"/>
                    </a:moveTo>
                    <a:lnTo>
                      <a:pt x="0" y="5220"/>
                    </a:lnTo>
                    <a:lnTo>
                      <a:pt x="844" y="11007"/>
                    </a:lnTo>
                    <a:lnTo>
                      <a:pt x="2553" y="11069"/>
                    </a:lnTo>
                    <a:lnTo>
                      <a:pt x="2553" y="11069"/>
                    </a:lnTo>
                    <a:lnTo>
                      <a:pt x="1717" y="5418"/>
                    </a:lnTo>
                    <a:lnTo>
                      <a:pt x="1952" y="1314"/>
                    </a:lnTo>
                    <a:lnTo>
                      <a:pt x="1335" y="37"/>
                    </a:lnTo>
                    <a:lnTo>
                      <a:pt x="11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9"/>
              <p:cNvSpPr/>
              <p:nvPr/>
            </p:nvSpPr>
            <p:spPr>
              <a:xfrm>
                <a:off x="3083300" y="4622463"/>
                <a:ext cx="42475" cy="1150"/>
              </a:xfrm>
              <a:custGeom>
                <a:rect b="b" l="l" r="r" t="t"/>
                <a:pathLst>
                  <a:path extrusionOk="0" fill="none" h="46" w="1699">
                    <a:moveTo>
                      <a:pt x="1699" y="46"/>
                    </a:moveTo>
                    <a:lnTo>
                      <a:pt x="1" y="1"/>
                    </a:lnTo>
                  </a:path>
                </a:pathLst>
              </a:custGeom>
              <a:noFill/>
              <a:ln cap="rnd" cmpd="sng" w="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9"/>
              <p:cNvSpPr/>
              <p:nvPr/>
            </p:nvSpPr>
            <p:spPr>
              <a:xfrm>
                <a:off x="3211950" y="4621363"/>
                <a:ext cx="57850" cy="45425"/>
              </a:xfrm>
              <a:custGeom>
                <a:rect b="b" l="l" r="r" t="t"/>
                <a:pathLst>
                  <a:path extrusionOk="0" h="1817" w="2314">
                    <a:moveTo>
                      <a:pt x="1" y="1"/>
                    </a:moveTo>
                    <a:lnTo>
                      <a:pt x="1086" y="1817"/>
                    </a:lnTo>
                    <a:lnTo>
                      <a:pt x="2314" y="1817"/>
                    </a:lnTo>
                    <a:lnTo>
                      <a:pt x="1229" y="1"/>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9"/>
              <p:cNvSpPr/>
              <p:nvPr/>
            </p:nvSpPr>
            <p:spPr>
              <a:xfrm>
                <a:off x="3201500" y="4657238"/>
                <a:ext cx="83100" cy="27800"/>
              </a:xfrm>
              <a:custGeom>
                <a:rect b="b" l="l" r="r" t="t"/>
                <a:pathLst>
                  <a:path extrusionOk="0" h="1112" w="3324">
                    <a:moveTo>
                      <a:pt x="1159" y="0"/>
                    </a:moveTo>
                    <a:cubicBezTo>
                      <a:pt x="1159" y="0"/>
                      <a:pt x="1228" y="357"/>
                      <a:pt x="721" y="412"/>
                    </a:cubicBezTo>
                    <a:cubicBezTo>
                      <a:pt x="214" y="467"/>
                      <a:pt x="0" y="741"/>
                      <a:pt x="58" y="1112"/>
                    </a:cubicBezTo>
                    <a:lnTo>
                      <a:pt x="3323" y="1112"/>
                    </a:lnTo>
                    <a:cubicBezTo>
                      <a:pt x="3323" y="1112"/>
                      <a:pt x="3179" y="673"/>
                      <a:pt x="28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9"/>
              <p:cNvSpPr/>
              <p:nvPr/>
            </p:nvSpPr>
            <p:spPr>
              <a:xfrm>
                <a:off x="3202950" y="4685013"/>
                <a:ext cx="83200" cy="5850"/>
              </a:xfrm>
              <a:custGeom>
                <a:rect b="b" l="l" r="r" t="t"/>
                <a:pathLst>
                  <a:path extrusionOk="0" h="234" w="3328">
                    <a:moveTo>
                      <a:pt x="0" y="1"/>
                    </a:moveTo>
                    <a:lnTo>
                      <a:pt x="63" y="233"/>
                    </a:lnTo>
                    <a:lnTo>
                      <a:pt x="3328" y="233"/>
                    </a:lnTo>
                    <a:lnTo>
                      <a:pt x="32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9"/>
              <p:cNvSpPr/>
              <p:nvPr/>
            </p:nvSpPr>
            <p:spPr>
              <a:xfrm>
                <a:off x="3263500" y="4670688"/>
                <a:ext cx="15075" cy="14325"/>
              </a:xfrm>
              <a:custGeom>
                <a:rect b="b" l="l" r="r" t="t"/>
                <a:pathLst>
                  <a:path extrusionOk="0" fill="none" h="573" w="603">
                    <a:moveTo>
                      <a:pt x="603" y="0"/>
                    </a:moveTo>
                    <a:cubicBezTo>
                      <a:pt x="603" y="0"/>
                      <a:pt x="1" y="63"/>
                      <a:pt x="138" y="573"/>
                    </a:cubicBezTo>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9"/>
              <p:cNvSpPr/>
              <p:nvPr/>
            </p:nvSpPr>
            <p:spPr>
              <a:xfrm>
                <a:off x="3228350" y="4645588"/>
                <a:ext cx="25625" cy="18575"/>
              </a:xfrm>
              <a:custGeom>
                <a:rect b="b" l="l" r="r" t="t"/>
                <a:pathLst>
                  <a:path extrusionOk="0" fill="none" h="743" w="1025">
                    <a:moveTo>
                      <a:pt x="0" y="743"/>
                    </a:moveTo>
                    <a:cubicBezTo>
                      <a:pt x="0" y="743"/>
                      <a:pt x="208" y="0"/>
                      <a:pt x="582" y="207"/>
                    </a:cubicBezTo>
                    <a:cubicBezTo>
                      <a:pt x="1024" y="451"/>
                      <a:pt x="0" y="743"/>
                      <a:pt x="0" y="743"/>
                    </a:cubicBezTo>
                    <a:close/>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9"/>
              <p:cNvSpPr/>
              <p:nvPr/>
            </p:nvSpPr>
            <p:spPr>
              <a:xfrm>
                <a:off x="3202850" y="4647263"/>
                <a:ext cx="25525" cy="16925"/>
              </a:xfrm>
              <a:custGeom>
                <a:rect b="b" l="l" r="r" t="t"/>
                <a:pathLst>
                  <a:path extrusionOk="0" fill="none" h="677" w="1021">
                    <a:moveTo>
                      <a:pt x="1020" y="677"/>
                    </a:moveTo>
                    <a:cubicBezTo>
                      <a:pt x="1020" y="677"/>
                      <a:pt x="457" y="0"/>
                      <a:pt x="229" y="273"/>
                    </a:cubicBezTo>
                    <a:cubicBezTo>
                      <a:pt x="1" y="545"/>
                      <a:pt x="1020" y="677"/>
                      <a:pt x="1020" y="677"/>
                    </a:cubicBezTo>
                    <a:close/>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9"/>
              <p:cNvSpPr/>
              <p:nvPr/>
            </p:nvSpPr>
            <p:spPr>
              <a:xfrm>
                <a:off x="3228550" y="4664138"/>
                <a:ext cx="8725" cy="3900"/>
              </a:xfrm>
              <a:custGeom>
                <a:rect b="b" l="l" r="r" t="t"/>
                <a:pathLst>
                  <a:path extrusionOk="0" fill="none" h="156" w="349">
                    <a:moveTo>
                      <a:pt x="0" y="2"/>
                    </a:moveTo>
                    <a:cubicBezTo>
                      <a:pt x="0" y="2"/>
                      <a:pt x="103" y="1"/>
                      <a:pt x="349" y="155"/>
                    </a:cubicBezTo>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9"/>
              <p:cNvSpPr/>
              <p:nvPr/>
            </p:nvSpPr>
            <p:spPr>
              <a:xfrm>
                <a:off x="3224050" y="4666763"/>
                <a:ext cx="8625" cy="3950"/>
              </a:xfrm>
              <a:custGeom>
                <a:rect b="b" l="l" r="r" t="t"/>
                <a:pathLst>
                  <a:path extrusionOk="0" fill="none" h="158" w="345">
                    <a:moveTo>
                      <a:pt x="0" y="1"/>
                    </a:moveTo>
                    <a:cubicBezTo>
                      <a:pt x="0" y="1"/>
                      <a:pt x="193" y="11"/>
                      <a:pt x="345" y="157"/>
                    </a:cubicBezTo>
                  </a:path>
                </a:pathLst>
              </a:custGeom>
              <a:solidFill>
                <a:schemeClr val="lt1"/>
              </a:solidFill>
              <a:ln cap="rnd" cmpd="sng" w="6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9"/>
              <p:cNvSpPr/>
              <p:nvPr/>
            </p:nvSpPr>
            <p:spPr>
              <a:xfrm>
                <a:off x="3080300" y="4359013"/>
                <a:ext cx="179325" cy="279150"/>
              </a:xfrm>
              <a:custGeom>
                <a:rect b="b" l="l" r="r" t="t"/>
                <a:pathLst>
                  <a:path extrusionOk="0" h="11166" w="7173">
                    <a:moveTo>
                      <a:pt x="0" y="1"/>
                    </a:moveTo>
                    <a:lnTo>
                      <a:pt x="335" y="1790"/>
                    </a:lnTo>
                    <a:lnTo>
                      <a:pt x="799" y="2071"/>
                    </a:lnTo>
                    <a:lnTo>
                      <a:pt x="2591" y="6261"/>
                    </a:lnTo>
                    <a:cubicBezTo>
                      <a:pt x="2618" y="6322"/>
                      <a:pt x="2649" y="6383"/>
                      <a:pt x="2683" y="6444"/>
                    </a:cubicBezTo>
                    <a:lnTo>
                      <a:pt x="5491" y="11153"/>
                    </a:lnTo>
                    <a:lnTo>
                      <a:pt x="7173" y="11165"/>
                    </a:lnTo>
                    <a:lnTo>
                      <a:pt x="4287" y="6069"/>
                    </a:lnTo>
                    <a:cubicBezTo>
                      <a:pt x="4287" y="6069"/>
                      <a:pt x="3774" y="4517"/>
                      <a:pt x="3160" y="2551"/>
                    </a:cubicBezTo>
                    <a:cubicBezTo>
                      <a:pt x="2545" y="585"/>
                      <a:pt x="1675" y="51"/>
                      <a:pt x="1675" y="51"/>
                    </a:cubicBez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9"/>
              <p:cNvSpPr/>
              <p:nvPr/>
            </p:nvSpPr>
            <p:spPr>
              <a:xfrm>
                <a:off x="3096450" y="4404438"/>
                <a:ext cx="14825" cy="31575"/>
              </a:xfrm>
              <a:custGeom>
                <a:rect b="b" l="l" r="r" t="t"/>
                <a:pathLst>
                  <a:path extrusionOk="0" fill="none" h="1263" w="593">
                    <a:moveTo>
                      <a:pt x="593" y="1263"/>
                    </a:moveTo>
                    <a:cubicBezTo>
                      <a:pt x="553" y="1188"/>
                      <a:pt x="0" y="1"/>
                      <a:pt x="0" y="1"/>
                    </a:cubicBezTo>
                  </a:path>
                </a:pathLst>
              </a:custGeom>
              <a:noFill/>
              <a:ln cap="rnd" cmpd="sng" w="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9"/>
              <p:cNvSpPr/>
              <p:nvPr/>
            </p:nvSpPr>
            <p:spPr>
              <a:xfrm>
                <a:off x="3210025" y="4625088"/>
                <a:ext cx="42275" cy="25"/>
              </a:xfrm>
              <a:custGeom>
                <a:rect b="b" l="l" r="r" t="t"/>
                <a:pathLst>
                  <a:path extrusionOk="0" fill="none" h="1" w="1691">
                    <a:moveTo>
                      <a:pt x="1691" y="1"/>
                    </a:moveTo>
                    <a:lnTo>
                      <a:pt x="1" y="1"/>
                    </a:lnTo>
                  </a:path>
                </a:pathLst>
              </a:custGeom>
              <a:noFill/>
              <a:ln cap="rnd" cmpd="sng" w="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9"/>
              <p:cNvSpPr/>
              <p:nvPr/>
            </p:nvSpPr>
            <p:spPr>
              <a:xfrm>
                <a:off x="3142500" y="4426988"/>
                <a:ext cx="34350" cy="30600"/>
              </a:xfrm>
              <a:custGeom>
                <a:rect b="b" l="l" r="r" t="t"/>
                <a:pathLst>
                  <a:path extrusionOk="0" h="1224" w="1374">
                    <a:moveTo>
                      <a:pt x="523" y="1"/>
                    </a:moveTo>
                    <a:cubicBezTo>
                      <a:pt x="296" y="1"/>
                      <a:pt x="112" y="128"/>
                      <a:pt x="65" y="347"/>
                    </a:cubicBezTo>
                    <a:cubicBezTo>
                      <a:pt x="0" y="651"/>
                      <a:pt x="225" y="1016"/>
                      <a:pt x="569" y="1163"/>
                    </a:cubicBezTo>
                    <a:cubicBezTo>
                      <a:pt x="665" y="1204"/>
                      <a:pt x="761" y="1223"/>
                      <a:pt x="850" y="1223"/>
                    </a:cubicBezTo>
                    <a:cubicBezTo>
                      <a:pt x="1077" y="1223"/>
                      <a:pt x="1262" y="1096"/>
                      <a:pt x="1308" y="877"/>
                    </a:cubicBezTo>
                    <a:cubicBezTo>
                      <a:pt x="1373" y="573"/>
                      <a:pt x="1147" y="207"/>
                      <a:pt x="803" y="61"/>
                    </a:cubicBezTo>
                    <a:cubicBezTo>
                      <a:pt x="707" y="20"/>
                      <a:pt x="612" y="1"/>
                      <a:pt x="523"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9"/>
              <p:cNvSpPr/>
              <p:nvPr/>
            </p:nvSpPr>
            <p:spPr>
              <a:xfrm>
                <a:off x="3139200" y="4426663"/>
                <a:ext cx="23400" cy="20300"/>
              </a:xfrm>
              <a:custGeom>
                <a:rect b="b" l="l" r="r" t="t"/>
                <a:pathLst>
                  <a:path extrusionOk="0" h="812" w="936">
                    <a:moveTo>
                      <a:pt x="557" y="0"/>
                    </a:moveTo>
                    <a:cubicBezTo>
                      <a:pt x="207" y="0"/>
                      <a:pt x="65" y="243"/>
                      <a:pt x="38" y="472"/>
                    </a:cubicBezTo>
                    <a:cubicBezTo>
                      <a:pt x="1" y="771"/>
                      <a:pt x="288" y="812"/>
                      <a:pt x="288" y="812"/>
                    </a:cubicBezTo>
                    <a:lnTo>
                      <a:pt x="935" y="74"/>
                    </a:lnTo>
                    <a:cubicBezTo>
                      <a:pt x="788" y="23"/>
                      <a:pt x="663" y="0"/>
                      <a:pt x="557"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9"/>
              <p:cNvSpPr/>
              <p:nvPr/>
            </p:nvSpPr>
            <p:spPr>
              <a:xfrm>
                <a:off x="3151000" y="4348413"/>
                <a:ext cx="36925" cy="88450"/>
              </a:xfrm>
              <a:custGeom>
                <a:rect b="b" l="l" r="r" t="t"/>
                <a:pathLst>
                  <a:path extrusionOk="0" h="3538" w="1477">
                    <a:moveTo>
                      <a:pt x="653" y="0"/>
                    </a:moveTo>
                    <a:cubicBezTo>
                      <a:pt x="407" y="0"/>
                      <a:pt x="223" y="155"/>
                      <a:pt x="203" y="395"/>
                    </a:cubicBezTo>
                    <a:lnTo>
                      <a:pt x="1" y="3106"/>
                    </a:lnTo>
                    <a:lnTo>
                      <a:pt x="852" y="3538"/>
                    </a:lnTo>
                    <a:lnTo>
                      <a:pt x="1412" y="834"/>
                    </a:lnTo>
                    <a:cubicBezTo>
                      <a:pt x="1476" y="489"/>
                      <a:pt x="1165" y="87"/>
                      <a:pt x="774" y="12"/>
                    </a:cubicBezTo>
                    <a:cubicBezTo>
                      <a:pt x="732" y="4"/>
                      <a:pt x="692" y="0"/>
                      <a:pt x="6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9"/>
              <p:cNvSpPr/>
              <p:nvPr/>
            </p:nvSpPr>
            <p:spPr>
              <a:xfrm>
                <a:off x="3091925" y="4296038"/>
                <a:ext cx="97025" cy="81875"/>
              </a:xfrm>
              <a:custGeom>
                <a:rect b="b" l="l" r="r" t="t"/>
                <a:pathLst>
                  <a:path extrusionOk="0" h="3275" w="3881">
                    <a:moveTo>
                      <a:pt x="728" y="0"/>
                    </a:moveTo>
                    <a:cubicBezTo>
                      <a:pt x="558" y="0"/>
                      <a:pt x="402" y="59"/>
                      <a:pt x="294" y="175"/>
                    </a:cubicBezTo>
                    <a:cubicBezTo>
                      <a:pt x="0" y="490"/>
                      <a:pt x="169" y="1015"/>
                      <a:pt x="650" y="1294"/>
                    </a:cubicBezTo>
                    <a:lnTo>
                      <a:pt x="2890" y="3089"/>
                    </a:lnTo>
                    <a:cubicBezTo>
                      <a:pt x="3079" y="3199"/>
                      <a:pt x="3270" y="3275"/>
                      <a:pt x="3428" y="3275"/>
                    </a:cubicBezTo>
                    <a:cubicBezTo>
                      <a:pt x="3557" y="3275"/>
                      <a:pt x="3664" y="3224"/>
                      <a:pt x="3729" y="3100"/>
                    </a:cubicBezTo>
                    <a:cubicBezTo>
                      <a:pt x="3881" y="2811"/>
                      <a:pt x="3594" y="2372"/>
                      <a:pt x="3534" y="2315"/>
                    </a:cubicBezTo>
                    <a:cubicBezTo>
                      <a:pt x="3534" y="2315"/>
                      <a:pt x="2276" y="876"/>
                      <a:pt x="1231" y="166"/>
                    </a:cubicBezTo>
                    <a:cubicBezTo>
                      <a:pt x="1069" y="55"/>
                      <a:pt x="892" y="0"/>
                      <a:pt x="7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9"/>
              <p:cNvSpPr/>
              <p:nvPr/>
            </p:nvSpPr>
            <p:spPr>
              <a:xfrm>
                <a:off x="3108175" y="4328363"/>
                <a:ext cx="14275" cy="11800"/>
              </a:xfrm>
              <a:custGeom>
                <a:rect b="b" l="l" r="r" t="t"/>
                <a:pathLst>
                  <a:path extrusionOk="0" fill="none" h="472" w="571">
                    <a:moveTo>
                      <a:pt x="570" y="472"/>
                    </a:moveTo>
                    <a:lnTo>
                      <a:pt x="0" y="1"/>
                    </a:lnTo>
                  </a:path>
                </a:pathLst>
              </a:custGeom>
              <a:noFill/>
              <a:ln cap="rnd" cmpd="sng" w="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9"/>
              <p:cNvSpPr/>
              <p:nvPr/>
            </p:nvSpPr>
            <p:spPr>
              <a:xfrm>
                <a:off x="3075600" y="4252063"/>
                <a:ext cx="41925" cy="36525"/>
              </a:xfrm>
              <a:custGeom>
                <a:rect b="b" l="l" r="r" t="t"/>
                <a:pathLst>
                  <a:path extrusionOk="0" h="1461" w="1677">
                    <a:moveTo>
                      <a:pt x="643" y="0"/>
                    </a:moveTo>
                    <a:cubicBezTo>
                      <a:pt x="240" y="0"/>
                      <a:pt x="0" y="327"/>
                      <a:pt x="108" y="731"/>
                    </a:cubicBezTo>
                    <a:cubicBezTo>
                      <a:pt x="216" y="1135"/>
                      <a:pt x="631" y="1461"/>
                      <a:pt x="1034" y="1461"/>
                    </a:cubicBezTo>
                    <a:cubicBezTo>
                      <a:pt x="1438" y="1461"/>
                      <a:pt x="1677" y="1135"/>
                      <a:pt x="1569" y="731"/>
                    </a:cubicBezTo>
                    <a:cubicBezTo>
                      <a:pt x="1461" y="327"/>
                      <a:pt x="1046" y="0"/>
                      <a:pt x="643" y="0"/>
                    </a:cubicBezTo>
                    <a:close/>
                  </a:path>
                </a:pathLst>
              </a:custGeom>
              <a:solidFill>
                <a:srgbClr val="9B0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9"/>
              <p:cNvSpPr/>
              <p:nvPr/>
            </p:nvSpPr>
            <p:spPr>
              <a:xfrm>
                <a:off x="3034150" y="4206438"/>
                <a:ext cx="63925" cy="56250"/>
              </a:xfrm>
              <a:custGeom>
                <a:rect b="b" l="l" r="r" t="t"/>
                <a:pathLst>
                  <a:path extrusionOk="0" h="2250" w="2557">
                    <a:moveTo>
                      <a:pt x="566" y="1"/>
                    </a:moveTo>
                    <a:cubicBezTo>
                      <a:pt x="236" y="1"/>
                      <a:pt x="0" y="67"/>
                      <a:pt x="0" y="67"/>
                    </a:cubicBezTo>
                    <a:lnTo>
                      <a:pt x="860" y="507"/>
                    </a:lnTo>
                    <a:cubicBezTo>
                      <a:pt x="860" y="507"/>
                      <a:pt x="1126" y="2249"/>
                      <a:pt x="1683" y="2249"/>
                    </a:cubicBezTo>
                    <a:cubicBezTo>
                      <a:pt x="1721" y="2249"/>
                      <a:pt x="1760" y="2241"/>
                      <a:pt x="1800" y="2224"/>
                    </a:cubicBezTo>
                    <a:cubicBezTo>
                      <a:pt x="2470" y="1942"/>
                      <a:pt x="2556" y="1341"/>
                      <a:pt x="2118" y="741"/>
                    </a:cubicBezTo>
                    <a:cubicBezTo>
                      <a:pt x="1670" y="129"/>
                      <a:pt x="1026" y="1"/>
                      <a:pt x="566" y="1"/>
                    </a:cubicBezTo>
                    <a:close/>
                  </a:path>
                </a:pathLst>
              </a:custGeom>
              <a:solidFill>
                <a:srgbClr val="9B0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9"/>
              <p:cNvSpPr/>
              <p:nvPr/>
            </p:nvSpPr>
            <p:spPr>
              <a:xfrm>
                <a:off x="3016300" y="4206463"/>
                <a:ext cx="36225" cy="41250"/>
              </a:xfrm>
              <a:custGeom>
                <a:rect b="b" l="l" r="r" t="t"/>
                <a:pathLst>
                  <a:path extrusionOk="0" h="1650" w="1449">
                    <a:moveTo>
                      <a:pt x="1275" y="0"/>
                    </a:moveTo>
                    <a:cubicBezTo>
                      <a:pt x="886" y="0"/>
                      <a:pt x="0" y="84"/>
                      <a:pt x="273" y="869"/>
                    </a:cubicBezTo>
                    <a:cubicBezTo>
                      <a:pt x="475" y="1446"/>
                      <a:pt x="1363" y="1650"/>
                      <a:pt x="1363" y="1650"/>
                    </a:cubicBezTo>
                    <a:lnTo>
                      <a:pt x="1449" y="6"/>
                    </a:lnTo>
                    <a:cubicBezTo>
                      <a:pt x="1449" y="6"/>
                      <a:pt x="1380" y="0"/>
                      <a:pt x="1275" y="0"/>
                    </a:cubicBezTo>
                    <a:close/>
                  </a:path>
                </a:pathLst>
              </a:custGeom>
              <a:solidFill>
                <a:srgbClr val="9B0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9"/>
              <p:cNvSpPr/>
              <p:nvPr/>
            </p:nvSpPr>
            <p:spPr>
              <a:xfrm>
                <a:off x="3031450" y="4241038"/>
                <a:ext cx="20125" cy="17275"/>
              </a:xfrm>
              <a:custGeom>
                <a:rect b="b" l="l" r="r" t="t"/>
                <a:pathLst>
                  <a:path extrusionOk="0" h="691" w="805">
                    <a:moveTo>
                      <a:pt x="311" y="0"/>
                    </a:moveTo>
                    <a:cubicBezTo>
                      <a:pt x="303" y="0"/>
                      <a:pt x="294" y="1"/>
                      <a:pt x="286" y="1"/>
                    </a:cubicBezTo>
                    <a:cubicBezTo>
                      <a:pt x="99" y="15"/>
                      <a:pt x="1" y="179"/>
                      <a:pt x="64" y="369"/>
                    </a:cubicBezTo>
                    <a:cubicBezTo>
                      <a:pt x="126" y="551"/>
                      <a:pt x="314" y="690"/>
                      <a:pt x="494" y="690"/>
                    </a:cubicBezTo>
                    <a:cubicBezTo>
                      <a:pt x="503" y="690"/>
                      <a:pt x="511" y="690"/>
                      <a:pt x="519" y="689"/>
                    </a:cubicBezTo>
                    <a:cubicBezTo>
                      <a:pt x="705" y="676"/>
                      <a:pt x="805" y="511"/>
                      <a:pt x="740" y="321"/>
                    </a:cubicBezTo>
                    <a:cubicBezTo>
                      <a:pt x="679" y="139"/>
                      <a:pt x="490" y="0"/>
                      <a:pt x="311" y="0"/>
                    </a:cubicBezTo>
                    <a:close/>
                  </a:path>
                </a:pathLst>
              </a:custGeom>
              <a:solidFill>
                <a:srgbClr val="FFA2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9"/>
              <p:cNvSpPr/>
              <p:nvPr/>
            </p:nvSpPr>
            <p:spPr>
              <a:xfrm>
                <a:off x="3058725" y="4262038"/>
                <a:ext cx="29700" cy="38625"/>
              </a:xfrm>
              <a:custGeom>
                <a:rect b="b" l="l" r="r" t="t"/>
                <a:pathLst>
                  <a:path extrusionOk="0" h="1545" w="1188">
                    <a:moveTo>
                      <a:pt x="686" y="0"/>
                    </a:moveTo>
                    <a:lnTo>
                      <a:pt x="1" y="416"/>
                    </a:lnTo>
                    <a:lnTo>
                      <a:pt x="250" y="1167"/>
                    </a:lnTo>
                    <a:cubicBezTo>
                      <a:pt x="335" y="1428"/>
                      <a:pt x="465" y="1544"/>
                      <a:pt x="727" y="1544"/>
                    </a:cubicBezTo>
                    <a:cubicBezTo>
                      <a:pt x="729" y="1544"/>
                      <a:pt x="732" y="1544"/>
                      <a:pt x="734" y="1544"/>
                    </a:cubicBezTo>
                    <a:cubicBezTo>
                      <a:pt x="951" y="1529"/>
                      <a:pt x="1187" y="1448"/>
                      <a:pt x="1133" y="1178"/>
                    </a:cubicBezTo>
                    <a:lnTo>
                      <a:pt x="686" y="0"/>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9"/>
              <p:cNvSpPr/>
              <p:nvPr/>
            </p:nvSpPr>
            <p:spPr>
              <a:xfrm>
                <a:off x="3058050" y="4266613"/>
                <a:ext cx="21900" cy="21500"/>
              </a:xfrm>
              <a:custGeom>
                <a:rect b="b" l="l" r="r" t="t"/>
                <a:pathLst>
                  <a:path extrusionOk="0" h="860" w="876">
                    <a:moveTo>
                      <a:pt x="875" y="1"/>
                    </a:moveTo>
                    <a:lnTo>
                      <a:pt x="1" y="157"/>
                    </a:lnTo>
                    <a:lnTo>
                      <a:pt x="228" y="859"/>
                    </a:lnTo>
                    <a:lnTo>
                      <a:pt x="875" y="1"/>
                    </a:lnTo>
                    <a:close/>
                  </a:path>
                </a:pathLst>
              </a:custGeom>
              <a:solidFill>
                <a:srgbClr val="FFA2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9"/>
              <p:cNvSpPr/>
              <p:nvPr/>
            </p:nvSpPr>
            <p:spPr>
              <a:xfrm>
                <a:off x="3030100" y="4214538"/>
                <a:ext cx="55650" cy="60950"/>
              </a:xfrm>
              <a:custGeom>
                <a:rect b="b" l="l" r="r" t="t"/>
                <a:pathLst>
                  <a:path extrusionOk="0" h="2438" w="2226">
                    <a:moveTo>
                      <a:pt x="749" y="1"/>
                    </a:moveTo>
                    <a:cubicBezTo>
                      <a:pt x="729" y="1"/>
                      <a:pt x="708" y="2"/>
                      <a:pt x="688" y="3"/>
                    </a:cubicBezTo>
                    <a:cubicBezTo>
                      <a:pt x="244" y="34"/>
                      <a:pt x="0" y="420"/>
                      <a:pt x="139" y="873"/>
                    </a:cubicBezTo>
                    <a:lnTo>
                      <a:pt x="394" y="1728"/>
                    </a:lnTo>
                    <a:cubicBezTo>
                      <a:pt x="504" y="2089"/>
                      <a:pt x="961" y="2437"/>
                      <a:pt x="1403" y="2437"/>
                    </a:cubicBezTo>
                    <a:cubicBezTo>
                      <a:pt x="1404" y="2437"/>
                      <a:pt x="1406" y="2437"/>
                      <a:pt x="1407" y="2437"/>
                    </a:cubicBezTo>
                    <a:cubicBezTo>
                      <a:pt x="1927" y="2400"/>
                      <a:pt x="2225" y="1997"/>
                      <a:pt x="2073" y="1465"/>
                    </a:cubicBezTo>
                    <a:lnTo>
                      <a:pt x="1876" y="778"/>
                    </a:lnTo>
                    <a:cubicBezTo>
                      <a:pt x="1725" y="335"/>
                      <a:pt x="1194" y="1"/>
                      <a:pt x="749"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9"/>
              <p:cNvSpPr/>
              <p:nvPr/>
            </p:nvSpPr>
            <p:spPr>
              <a:xfrm>
                <a:off x="3050100" y="4252288"/>
                <a:ext cx="3575" cy="5450"/>
              </a:xfrm>
              <a:custGeom>
                <a:rect b="b" l="l" r="r" t="t"/>
                <a:pathLst>
                  <a:path extrusionOk="0" fill="none" h="218" w="143">
                    <a:moveTo>
                      <a:pt x="0" y="1"/>
                    </a:moveTo>
                    <a:lnTo>
                      <a:pt x="32" y="214"/>
                    </a:lnTo>
                    <a:lnTo>
                      <a:pt x="142" y="218"/>
                    </a:lnTo>
                  </a:path>
                </a:pathLst>
              </a:custGeom>
              <a:noFill/>
              <a:ln cap="rnd" cmpd="sng" w="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9"/>
              <p:cNvSpPr/>
              <p:nvPr/>
            </p:nvSpPr>
            <p:spPr>
              <a:xfrm>
                <a:off x="3051475" y="4239188"/>
                <a:ext cx="13200" cy="4200"/>
              </a:xfrm>
              <a:custGeom>
                <a:rect b="b" l="l" r="r" t="t"/>
                <a:pathLst>
                  <a:path extrusionOk="0" h="168" w="528">
                    <a:moveTo>
                      <a:pt x="192" y="0"/>
                    </a:moveTo>
                    <a:cubicBezTo>
                      <a:pt x="121" y="0"/>
                      <a:pt x="0" y="11"/>
                      <a:pt x="17" y="81"/>
                    </a:cubicBezTo>
                    <a:cubicBezTo>
                      <a:pt x="17" y="81"/>
                      <a:pt x="36" y="149"/>
                      <a:pt x="253" y="163"/>
                    </a:cubicBezTo>
                    <a:cubicBezTo>
                      <a:pt x="300" y="166"/>
                      <a:pt x="339" y="167"/>
                      <a:pt x="372" y="167"/>
                    </a:cubicBezTo>
                    <a:cubicBezTo>
                      <a:pt x="491" y="167"/>
                      <a:pt x="522" y="147"/>
                      <a:pt x="524" y="97"/>
                    </a:cubicBezTo>
                    <a:cubicBezTo>
                      <a:pt x="527" y="33"/>
                      <a:pt x="359" y="3"/>
                      <a:pt x="243" y="2"/>
                    </a:cubicBezTo>
                    <a:cubicBezTo>
                      <a:pt x="243" y="2"/>
                      <a:pt x="222" y="0"/>
                      <a:pt x="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9"/>
              <p:cNvSpPr/>
              <p:nvPr/>
            </p:nvSpPr>
            <p:spPr>
              <a:xfrm>
                <a:off x="3035750" y="4239288"/>
                <a:ext cx="10325" cy="3725"/>
              </a:xfrm>
              <a:custGeom>
                <a:rect b="b" l="l" r="r" t="t"/>
                <a:pathLst>
                  <a:path extrusionOk="0" h="149" w="413">
                    <a:moveTo>
                      <a:pt x="190" y="0"/>
                    </a:moveTo>
                    <a:cubicBezTo>
                      <a:pt x="174" y="0"/>
                      <a:pt x="163" y="1"/>
                      <a:pt x="163" y="1"/>
                    </a:cubicBezTo>
                    <a:cubicBezTo>
                      <a:pt x="161" y="1"/>
                      <a:pt x="159" y="1"/>
                      <a:pt x="157" y="1"/>
                    </a:cubicBezTo>
                    <a:cubicBezTo>
                      <a:pt x="71" y="1"/>
                      <a:pt x="1" y="24"/>
                      <a:pt x="20" y="84"/>
                    </a:cubicBezTo>
                    <a:cubicBezTo>
                      <a:pt x="35" y="127"/>
                      <a:pt x="77" y="148"/>
                      <a:pt x="185" y="148"/>
                    </a:cubicBezTo>
                    <a:cubicBezTo>
                      <a:pt x="205" y="148"/>
                      <a:pt x="228" y="148"/>
                      <a:pt x="252" y="146"/>
                    </a:cubicBezTo>
                    <a:cubicBezTo>
                      <a:pt x="413" y="137"/>
                      <a:pt x="386" y="76"/>
                      <a:pt x="386" y="76"/>
                    </a:cubicBezTo>
                    <a:cubicBezTo>
                      <a:pt x="355" y="9"/>
                      <a:pt x="243" y="0"/>
                      <a:pt x="19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9"/>
              <p:cNvSpPr/>
              <p:nvPr/>
            </p:nvSpPr>
            <p:spPr>
              <a:xfrm>
                <a:off x="3041250" y="4248388"/>
                <a:ext cx="4550" cy="3925"/>
              </a:xfrm>
              <a:custGeom>
                <a:rect b="b" l="l" r="r" t="t"/>
                <a:pathLst>
                  <a:path extrusionOk="0" h="157" w="182">
                    <a:moveTo>
                      <a:pt x="69" y="0"/>
                    </a:moveTo>
                    <a:cubicBezTo>
                      <a:pt x="68" y="0"/>
                      <a:pt x="68" y="0"/>
                      <a:pt x="67" y="0"/>
                    </a:cubicBezTo>
                    <a:cubicBezTo>
                      <a:pt x="24" y="1"/>
                      <a:pt x="0" y="37"/>
                      <a:pt x="13" y="82"/>
                    </a:cubicBezTo>
                    <a:cubicBezTo>
                      <a:pt x="26" y="124"/>
                      <a:pt x="69" y="157"/>
                      <a:pt x="111" y="157"/>
                    </a:cubicBezTo>
                    <a:cubicBezTo>
                      <a:pt x="112" y="157"/>
                      <a:pt x="113" y="157"/>
                      <a:pt x="114" y="157"/>
                    </a:cubicBezTo>
                    <a:cubicBezTo>
                      <a:pt x="157" y="156"/>
                      <a:pt x="181" y="120"/>
                      <a:pt x="168" y="76"/>
                    </a:cubicBezTo>
                    <a:cubicBezTo>
                      <a:pt x="156" y="34"/>
                      <a:pt x="112" y="0"/>
                      <a:pt x="6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9"/>
              <p:cNvSpPr/>
              <p:nvPr/>
            </p:nvSpPr>
            <p:spPr>
              <a:xfrm>
                <a:off x="3057550" y="4247838"/>
                <a:ext cx="4575" cy="3950"/>
              </a:xfrm>
              <a:custGeom>
                <a:rect b="b" l="l" r="r" t="t"/>
                <a:pathLst>
                  <a:path extrusionOk="0" h="158" w="183">
                    <a:moveTo>
                      <a:pt x="69" y="1"/>
                    </a:moveTo>
                    <a:cubicBezTo>
                      <a:pt x="68" y="1"/>
                      <a:pt x="68" y="1"/>
                      <a:pt x="67" y="1"/>
                    </a:cubicBezTo>
                    <a:cubicBezTo>
                      <a:pt x="25" y="2"/>
                      <a:pt x="0" y="39"/>
                      <a:pt x="14" y="82"/>
                    </a:cubicBezTo>
                    <a:cubicBezTo>
                      <a:pt x="27" y="124"/>
                      <a:pt x="70" y="157"/>
                      <a:pt x="111" y="157"/>
                    </a:cubicBezTo>
                    <a:cubicBezTo>
                      <a:pt x="112" y="157"/>
                      <a:pt x="113" y="157"/>
                      <a:pt x="115" y="157"/>
                    </a:cubicBezTo>
                    <a:cubicBezTo>
                      <a:pt x="158" y="156"/>
                      <a:pt x="182" y="120"/>
                      <a:pt x="169" y="77"/>
                    </a:cubicBezTo>
                    <a:cubicBezTo>
                      <a:pt x="156" y="34"/>
                      <a:pt x="112" y="1"/>
                      <a:pt x="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9"/>
              <p:cNvSpPr/>
              <p:nvPr/>
            </p:nvSpPr>
            <p:spPr>
              <a:xfrm>
                <a:off x="3052850" y="4259738"/>
                <a:ext cx="9650" cy="3825"/>
              </a:xfrm>
              <a:custGeom>
                <a:rect b="b" l="l" r="r" t="t"/>
                <a:pathLst>
                  <a:path extrusionOk="0" fill="none" h="153" w="386">
                    <a:moveTo>
                      <a:pt x="386" y="1"/>
                    </a:moveTo>
                    <a:cubicBezTo>
                      <a:pt x="386" y="1"/>
                      <a:pt x="332" y="152"/>
                      <a:pt x="0" y="86"/>
                    </a:cubicBezTo>
                  </a:path>
                </a:pathLst>
              </a:custGeom>
              <a:noFill/>
              <a:ln cap="rnd" cmpd="sng" w="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9"/>
              <p:cNvSpPr/>
              <p:nvPr/>
            </p:nvSpPr>
            <p:spPr>
              <a:xfrm>
                <a:off x="3025450" y="4213113"/>
                <a:ext cx="63150" cy="35475"/>
              </a:xfrm>
              <a:custGeom>
                <a:rect b="b" l="l" r="r" t="t"/>
                <a:pathLst>
                  <a:path extrusionOk="0" h="1419" w="2526">
                    <a:moveTo>
                      <a:pt x="869" y="0"/>
                    </a:moveTo>
                    <a:cubicBezTo>
                      <a:pt x="564" y="0"/>
                      <a:pt x="339" y="58"/>
                      <a:pt x="339" y="58"/>
                    </a:cubicBezTo>
                    <a:cubicBezTo>
                      <a:pt x="354" y="94"/>
                      <a:pt x="370" y="128"/>
                      <a:pt x="388" y="161"/>
                    </a:cubicBezTo>
                    <a:cubicBezTo>
                      <a:pt x="1" y="386"/>
                      <a:pt x="193" y="876"/>
                      <a:pt x="193" y="876"/>
                    </a:cubicBezTo>
                    <a:cubicBezTo>
                      <a:pt x="402" y="876"/>
                      <a:pt x="525" y="685"/>
                      <a:pt x="598" y="498"/>
                    </a:cubicBezTo>
                    <a:cubicBezTo>
                      <a:pt x="884" y="789"/>
                      <a:pt x="1389" y="929"/>
                      <a:pt x="1664" y="994"/>
                    </a:cubicBezTo>
                    <a:cubicBezTo>
                      <a:pt x="1823" y="1316"/>
                      <a:pt x="2046" y="1419"/>
                      <a:pt x="2046" y="1419"/>
                    </a:cubicBezTo>
                    <a:lnTo>
                      <a:pt x="2526" y="895"/>
                    </a:lnTo>
                    <a:cubicBezTo>
                      <a:pt x="2526" y="895"/>
                      <a:pt x="2352" y="777"/>
                      <a:pt x="2145" y="664"/>
                    </a:cubicBezTo>
                    <a:lnTo>
                      <a:pt x="2197" y="615"/>
                    </a:lnTo>
                    <a:cubicBezTo>
                      <a:pt x="1850" y="108"/>
                      <a:pt x="1285" y="0"/>
                      <a:pt x="869" y="0"/>
                    </a:cubicBezTo>
                    <a:close/>
                  </a:path>
                </a:pathLst>
              </a:custGeom>
              <a:solidFill>
                <a:srgbClr val="9B0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9"/>
              <p:cNvSpPr/>
              <p:nvPr/>
            </p:nvSpPr>
            <p:spPr>
              <a:xfrm>
                <a:off x="3073850" y="4243463"/>
                <a:ext cx="20125" cy="17250"/>
              </a:xfrm>
              <a:custGeom>
                <a:rect b="b" l="l" r="r" t="t"/>
                <a:pathLst>
                  <a:path extrusionOk="0" h="690" w="805">
                    <a:moveTo>
                      <a:pt x="311" y="0"/>
                    </a:moveTo>
                    <a:cubicBezTo>
                      <a:pt x="302" y="0"/>
                      <a:pt x="294" y="0"/>
                      <a:pt x="286" y="1"/>
                    </a:cubicBezTo>
                    <a:cubicBezTo>
                      <a:pt x="99" y="14"/>
                      <a:pt x="0" y="179"/>
                      <a:pt x="64" y="369"/>
                    </a:cubicBezTo>
                    <a:cubicBezTo>
                      <a:pt x="126" y="551"/>
                      <a:pt x="314" y="690"/>
                      <a:pt x="494" y="690"/>
                    </a:cubicBezTo>
                    <a:cubicBezTo>
                      <a:pt x="502" y="690"/>
                      <a:pt x="511" y="690"/>
                      <a:pt x="519" y="689"/>
                    </a:cubicBezTo>
                    <a:cubicBezTo>
                      <a:pt x="705" y="676"/>
                      <a:pt x="805" y="511"/>
                      <a:pt x="740" y="321"/>
                    </a:cubicBezTo>
                    <a:cubicBezTo>
                      <a:pt x="679" y="139"/>
                      <a:pt x="490" y="0"/>
                      <a:pt x="311"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9"/>
              <p:cNvSpPr/>
              <p:nvPr/>
            </p:nvSpPr>
            <p:spPr>
              <a:xfrm>
                <a:off x="3079700" y="4248588"/>
                <a:ext cx="6200" cy="6275"/>
              </a:xfrm>
              <a:custGeom>
                <a:rect b="b" l="l" r="r" t="t"/>
                <a:pathLst>
                  <a:path extrusionOk="0" fill="none" h="251" w="248">
                    <a:moveTo>
                      <a:pt x="85" y="250"/>
                    </a:moveTo>
                    <a:cubicBezTo>
                      <a:pt x="85" y="250"/>
                      <a:pt x="1" y="1"/>
                      <a:pt x="248" y="23"/>
                    </a:cubicBezTo>
                  </a:path>
                </a:pathLst>
              </a:custGeom>
              <a:noFill/>
              <a:ln cap="rnd" cmpd="sng" w="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9"/>
              <p:cNvSpPr/>
              <p:nvPr/>
            </p:nvSpPr>
            <p:spPr>
              <a:xfrm>
                <a:off x="3064650" y="3978488"/>
                <a:ext cx="208650" cy="143075"/>
              </a:xfrm>
              <a:custGeom>
                <a:rect b="b" l="l" r="r" t="t"/>
                <a:pathLst>
                  <a:path extrusionOk="0" h="5723" w="8346">
                    <a:moveTo>
                      <a:pt x="548" y="0"/>
                    </a:moveTo>
                    <a:cubicBezTo>
                      <a:pt x="247" y="0"/>
                      <a:pt x="0" y="247"/>
                      <a:pt x="0" y="548"/>
                    </a:cubicBezTo>
                    <a:lnTo>
                      <a:pt x="0" y="4123"/>
                    </a:lnTo>
                    <a:cubicBezTo>
                      <a:pt x="0" y="4425"/>
                      <a:pt x="247" y="4672"/>
                      <a:pt x="548" y="4672"/>
                    </a:cubicBezTo>
                    <a:lnTo>
                      <a:pt x="1975" y="4672"/>
                    </a:lnTo>
                    <a:cubicBezTo>
                      <a:pt x="1999" y="4747"/>
                      <a:pt x="2042" y="4828"/>
                      <a:pt x="2101" y="4912"/>
                    </a:cubicBezTo>
                    <a:lnTo>
                      <a:pt x="2443" y="5389"/>
                    </a:lnTo>
                    <a:cubicBezTo>
                      <a:pt x="2602" y="5611"/>
                      <a:pt x="2812" y="5722"/>
                      <a:pt x="3022" y="5722"/>
                    </a:cubicBezTo>
                    <a:cubicBezTo>
                      <a:pt x="3231" y="5722"/>
                      <a:pt x="3441" y="5611"/>
                      <a:pt x="3600" y="5389"/>
                    </a:cubicBezTo>
                    <a:lnTo>
                      <a:pt x="3942" y="4912"/>
                    </a:lnTo>
                    <a:cubicBezTo>
                      <a:pt x="4002" y="4828"/>
                      <a:pt x="4044" y="4747"/>
                      <a:pt x="4069" y="4672"/>
                    </a:cubicBezTo>
                    <a:lnTo>
                      <a:pt x="7798" y="4672"/>
                    </a:lnTo>
                    <a:cubicBezTo>
                      <a:pt x="8099" y="4672"/>
                      <a:pt x="8346" y="4425"/>
                      <a:pt x="8346" y="4123"/>
                    </a:cubicBezTo>
                    <a:lnTo>
                      <a:pt x="8346" y="548"/>
                    </a:lnTo>
                    <a:cubicBezTo>
                      <a:pt x="8346" y="247"/>
                      <a:pt x="8099" y="0"/>
                      <a:pt x="77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9"/>
              <p:cNvSpPr/>
              <p:nvPr/>
            </p:nvSpPr>
            <p:spPr>
              <a:xfrm>
                <a:off x="3086400" y="4007713"/>
                <a:ext cx="69000" cy="55750"/>
              </a:xfrm>
              <a:custGeom>
                <a:rect b="b" l="l" r="r" t="t"/>
                <a:pathLst>
                  <a:path extrusionOk="0" h="2230" w="2760">
                    <a:moveTo>
                      <a:pt x="2105" y="1"/>
                    </a:moveTo>
                    <a:cubicBezTo>
                      <a:pt x="1828" y="1"/>
                      <a:pt x="1536" y="196"/>
                      <a:pt x="1387" y="554"/>
                    </a:cubicBezTo>
                    <a:cubicBezTo>
                      <a:pt x="1383" y="559"/>
                      <a:pt x="1381" y="565"/>
                      <a:pt x="1379" y="570"/>
                    </a:cubicBezTo>
                    <a:cubicBezTo>
                      <a:pt x="1377" y="565"/>
                      <a:pt x="1375" y="559"/>
                      <a:pt x="1372" y="554"/>
                    </a:cubicBezTo>
                    <a:cubicBezTo>
                      <a:pt x="1217" y="205"/>
                      <a:pt x="927" y="16"/>
                      <a:pt x="654" y="16"/>
                    </a:cubicBezTo>
                    <a:cubicBezTo>
                      <a:pt x="575" y="16"/>
                      <a:pt x="497" y="32"/>
                      <a:pt x="425" y="64"/>
                    </a:cubicBezTo>
                    <a:cubicBezTo>
                      <a:pt x="101" y="209"/>
                      <a:pt x="0" y="626"/>
                      <a:pt x="201" y="1076"/>
                    </a:cubicBezTo>
                    <a:cubicBezTo>
                      <a:pt x="232" y="1145"/>
                      <a:pt x="268" y="1210"/>
                      <a:pt x="308" y="1268"/>
                    </a:cubicBezTo>
                    <a:cubicBezTo>
                      <a:pt x="308" y="1268"/>
                      <a:pt x="604" y="1802"/>
                      <a:pt x="1398" y="2230"/>
                    </a:cubicBezTo>
                    <a:cubicBezTo>
                      <a:pt x="2181" y="1786"/>
                      <a:pt x="2465" y="1245"/>
                      <a:pt x="2465" y="1245"/>
                    </a:cubicBezTo>
                    <a:cubicBezTo>
                      <a:pt x="2504" y="1185"/>
                      <a:pt x="2539" y="1120"/>
                      <a:pt x="2569" y="1050"/>
                    </a:cubicBezTo>
                    <a:cubicBezTo>
                      <a:pt x="2759" y="596"/>
                      <a:pt x="2649" y="181"/>
                      <a:pt x="2323" y="45"/>
                    </a:cubicBezTo>
                    <a:cubicBezTo>
                      <a:pt x="2254" y="15"/>
                      <a:pt x="2180" y="1"/>
                      <a:pt x="2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9"/>
              <p:cNvSpPr/>
              <p:nvPr/>
            </p:nvSpPr>
            <p:spPr>
              <a:xfrm>
                <a:off x="3170700" y="4016113"/>
                <a:ext cx="21725" cy="36475"/>
              </a:xfrm>
              <a:custGeom>
                <a:rect b="b" l="l" r="r" t="t"/>
                <a:pathLst>
                  <a:path extrusionOk="0" h="1459" w="869">
                    <a:moveTo>
                      <a:pt x="349" y="1"/>
                    </a:moveTo>
                    <a:lnTo>
                      <a:pt x="0" y="71"/>
                    </a:lnTo>
                    <a:lnTo>
                      <a:pt x="0" y="251"/>
                    </a:lnTo>
                    <a:lnTo>
                      <a:pt x="351" y="181"/>
                    </a:lnTo>
                    <a:lnTo>
                      <a:pt x="351" y="1293"/>
                    </a:lnTo>
                    <a:lnTo>
                      <a:pt x="28" y="1293"/>
                    </a:lnTo>
                    <a:lnTo>
                      <a:pt x="28" y="1459"/>
                    </a:lnTo>
                    <a:lnTo>
                      <a:pt x="868" y="1459"/>
                    </a:lnTo>
                    <a:lnTo>
                      <a:pt x="868" y="1293"/>
                    </a:lnTo>
                    <a:lnTo>
                      <a:pt x="546" y="1293"/>
                    </a:lnTo>
                    <a:lnTo>
                      <a:pt x="5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9"/>
              <p:cNvSpPr/>
              <p:nvPr/>
            </p:nvSpPr>
            <p:spPr>
              <a:xfrm>
                <a:off x="3200700" y="4015438"/>
                <a:ext cx="23175" cy="37150"/>
              </a:xfrm>
              <a:custGeom>
                <a:rect b="b" l="l" r="r" t="t"/>
                <a:pathLst>
                  <a:path extrusionOk="0" h="1486" w="927">
                    <a:moveTo>
                      <a:pt x="422" y="1"/>
                    </a:moveTo>
                    <a:cubicBezTo>
                      <a:pt x="365" y="1"/>
                      <a:pt x="302" y="9"/>
                      <a:pt x="233" y="26"/>
                    </a:cubicBezTo>
                    <a:cubicBezTo>
                      <a:pt x="163" y="42"/>
                      <a:pt x="89" y="66"/>
                      <a:pt x="10" y="98"/>
                    </a:cubicBezTo>
                    <a:lnTo>
                      <a:pt x="10" y="297"/>
                    </a:lnTo>
                    <a:cubicBezTo>
                      <a:pt x="88" y="254"/>
                      <a:pt x="161" y="221"/>
                      <a:pt x="230" y="199"/>
                    </a:cubicBezTo>
                    <a:cubicBezTo>
                      <a:pt x="299" y="178"/>
                      <a:pt x="365" y="168"/>
                      <a:pt x="426" y="168"/>
                    </a:cubicBezTo>
                    <a:cubicBezTo>
                      <a:pt x="514" y="168"/>
                      <a:pt x="584" y="192"/>
                      <a:pt x="638" y="241"/>
                    </a:cubicBezTo>
                    <a:cubicBezTo>
                      <a:pt x="693" y="290"/>
                      <a:pt x="720" y="353"/>
                      <a:pt x="720" y="430"/>
                    </a:cubicBezTo>
                    <a:cubicBezTo>
                      <a:pt x="720" y="478"/>
                      <a:pt x="707" y="526"/>
                      <a:pt x="682" y="576"/>
                    </a:cubicBezTo>
                    <a:cubicBezTo>
                      <a:pt x="658" y="624"/>
                      <a:pt x="613" y="685"/>
                      <a:pt x="550" y="756"/>
                    </a:cubicBezTo>
                    <a:cubicBezTo>
                      <a:pt x="517" y="794"/>
                      <a:pt x="436" y="878"/>
                      <a:pt x="306" y="1009"/>
                    </a:cubicBezTo>
                    <a:cubicBezTo>
                      <a:pt x="176" y="1138"/>
                      <a:pt x="75" y="1242"/>
                      <a:pt x="1" y="1320"/>
                    </a:cubicBezTo>
                    <a:lnTo>
                      <a:pt x="1" y="1486"/>
                    </a:lnTo>
                    <a:lnTo>
                      <a:pt x="926" y="1486"/>
                    </a:lnTo>
                    <a:lnTo>
                      <a:pt x="926" y="1320"/>
                    </a:lnTo>
                    <a:lnTo>
                      <a:pt x="237" y="1320"/>
                    </a:lnTo>
                    <a:cubicBezTo>
                      <a:pt x="396" y="1158"/>
                      <a:pt x="520" y="1032"/>
                      <a:pt x="606" y="942"/>
                    </a:cubicBezTo>
                    <a:cubicBezTo>
                      <a:pt x="694" y="851"/>
                      <a:pt x="746" y="797"/>
                      <a:pt x="763" y="778"/>
                    </a:cubicBezTo>
                    <a:cubicBezTo>
                      <a:pt x="821" y="705"/>
                      <a:pt x="862" y="642"/>
                      <a:pt x="884" y="588"/>
                    </a:cubicBezTo>
                    <a:cubicBezTo>
                      <a:pt x="907" y="535"/>
                      <a:pt x="919" y="477"/>
                      <a:pt x="919" y="417"/>
                    </a:cubicBezTo>
                    <a:cubicBezTo>
                      <a:pt x="919" y="291"/>
                      <a:pt x="874" y="190"/>
                      <a:pt x="783" y="115"/>
                    </a:cubicBezTo>
                    <a:cubicBezTo>
                      <a:pt x="694" y="39"/>
                      <a:pt x="573" y="1"/>
                      <a:pt x="4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9"/>
              <p:cNvSpPr/>
              <p:nvPr/>
            </p:nvSpPr>
            <p:spPr>
              <a:xfrm>
                <a:off x="3232650" y="4015438"/>
                <a:ext cx="24050" cy="37875"/>
              </a:xfrm>
              <a:custGeom>
                <a:rect b="b" l="l" r="r" t="t"/>
                <a:pathLst>
                  <a:path extrusionOk="0" h="1515" w="962">
                    <a:moveTo>
                      <a:pt x="441" y="1"/>
                    </a:moveTo>
                    <a:cubicBezTo>
                      <a:pt x="382" y="1"/>
                      <a:pt x="321" y="6"/>
                      <a:pt x="255" y="17"/>
                    </a:cubicBezTo>
                    <a:cubicBezTo>
                      <a:pt x="190" y="28"/>
                      <a:pt x="120" y="43"/>
                      <a:pt x="45" y="64"/>
                    </a:cubicBezTo>
                    <a:lnTo>
                      <a:pt x="45" y="240"/>
                    </a:lnTo>
                    <a:cubicBezTo>
                      <a:pt x="119" y="215"/>
                      <a:pt x="187" y="196"/>
                      <a:pt x="249" y="185"/>
                    </a:cubicBezTo>
                    <a:cubicBezTo>
                      <a:pt x="311" y="174"/>
                      <a:pt x="369" y="168"/>
                      <a:pt x="422" y="168"/>
                    </a:cubicBezTo>
                    <a:cubicBezTo>
                      <a:pt x="522" y="168"/>
                      <a:pt x="598" y="188"/>
                      <a:pt x="651" y="228"/>
                    </a:cubicBezTo>
                    <a:cubicBezTo>
                      <a:pt x="704" y="267"/>
                      <a:pt x="731" y="325"/>
                      <a:pt x="731" y="400"/>
                    </a:cubicBezTo>
                    <a:cubicBezTo>
                      <a:pt x="731" y="473"/>
                      <a:pt x="705" y="529"/>
                      <a:pt x="654" y="568"/>
                    </a:cubicBezTo>
                    <a:cubicBezTo>
                      <a:pt x="602" y="607"/>
                      <a:pt x="527" y="625"/>
                      <a:pt x="431" y="625"/>
                    </a:cubicBezTo>
                    <a:lnTo>
                      <a:pt x="253" y="625"/>
                    </a:lnTo>
                    <a:lnTo>
                      <a:pt x="253" y="788"/>
                    </a:lnTo>
                    <a:lnTo>
                      <a:pt x="422" y="788"/>
                    </a:lnTo>
                    <a:cubicBezTo>
                      <a:pt x="530" y="788"/>
                      <a:pt x="614" y="812"/>
                      <a:pt x="674" y="861"/>
                    </a:cubicBezTo>
                    <a:cubicBezTo>
                      <a:pt x="735" y="909"/>
                      <a:pt x="765" y="976"/>
                      <a:pt x="765" y="1062"/>
                    </a:cubicBezTo>
                    <a:cubicBezTo>
                      <a:pt x="765" y="1156"/>
                      <a:pt x="732" y="1227"/>
                      <a:pt x="667" y="1275"/>
                    </a:cubicBezTo>
                    <a:cubicBezTo>
                      <a:pt x="602" y="1325"/>
                      <a:pt x="509" y="1348"/>
                      <a:pt x="384" y="1348"/>
                    </a:cubicBezTo>
                    <a:cubicBezTo>
                      <a:pt x="313" y="1348"/>
                      <a:pt x="246" y="1340"/>
                      <a:pt x="181" y="1325"/>
                    </a:cubicBezTo>
                    <a:cubicBezTo>
                      <a:pt x="116" y="1308"/>
                      <a:pt x="55" y="1283"/>
                      <a:pt x="1" y="1252"/>
                    </a:cubicBezTo>
                    <a:lnTo>
                      <a:pt x="1" y="1443"/>
                    </a:lnTo>
                    <a:cubicBezTo>
                      <a:pt x="70" y="1466"/>
                      <a:pt x="137" y="1484"/>
                      <a:pt x="201" y="1496"/>
                    </a:cubicBezTo>
                    <a:cubicBezTo>
                      <a:pt x="266" y="1509"/>
                      <a:pt x="330" y="1515"/>
                      <a:pt x="391" y="1515"/>
                    </a:cubicBezTo>
                    <a:cubicBezTo>
                      <a:pt x="573" y="1515"/>
                      <a:pt x="714" y="1476"/>
                      <a:pt x="813" y="1397"/>
                    </a:cubicBezTo>
                    <a:cubicBezTo>
                      <a:pt x="912" y="1317"/>
                      <a:pt x="961" y="1206"/>
                      <a:pt x="961" y="1062"/>
                    </a:cubicBezTo>
                    <a:cubicBezTo>
                      <a:pt x="961" y="969"/>
                      <a:pt x="935" y="890"/>
                      <a:pt x="881" y="826"/>
                    </a:cubicBezTo>
                    <a:cubicBezTo>
                      <a:pt x="829" y="762"/>
                      <a:pt x="755" y="720"/>
                      <a:pt x="660" y="700"/>
                    </a:cubicBezTo>
                    <a:cubicBezTo>
                      <a:pt x="745" y="679"/>
                      <a:pt x="811" y="640"/>
                      <a:pt x="858" y="585"/>
                    </a:cubicBezTo>
                    <a:cubicBezTo>
                      <a:pt x="904" y="529"/>
                      <a:pt x="927" y="461"/>
                      <a:pt x="927" y="379"/>
                    </a:cubicBezTo>
                    <a:cubicBezTo>
                      <a:pt x="927" y="263"/>
                      <a:pt x="883" y="172"/>
                      <a:pt x="796" y="104"/>
                    </a:cubicBezTo>
                    <a:cubicBezTo>
                      <a:pt x="708" y="36"/>
                      <a:pt x="590" y="1"/>
                      <a:pt x="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5" name="Google Shape;3085;p89"/>
          <p:cNvGrpSpPr/>
          <p:nvPr/>
        </p:nvGrpSpPr>
        <p:grpSpPr>
          <a:xfrm>
            <a:off x="3518956" y="3969851"/>
            <a:ext cx="370021" cy="638895"/>
            <a:chOff x="4251971" y="4020525"/>
            <a:chExt cx="386001" cy="666488"/>
          </a:xfrm>
        </p:grpSpPr>
        <p:sp>
          <p:nvSpPr>
            <p:cNvPr id="3086" name="Google Shape;3086;p89"/>
            <p:cNvSpPr/>
            <p:nvPr/>
          </p:nvSpPr>
          <p:spPr>
            <a:xfrm>
              <a:off x="4251971" y="4020525"/>
              <a:ext cx="386001" cy="666488"/>
            </a:xfrm>
            <a:custGeom>
              <a:rect b="b" l="l" r="r" t="t"/>
              <a:pathLst>
                <a:path extrusionOk="0" h="24862" w="14399">
                  <a:moveTo>
                    <a:pt x="897" y="1"/>
                  </a:moveTo>
                  <a:cubicBezTo>
                    <a:pt x="404" y="1"/>
                    <a:pt x="1" y="405"/>
                    <a:pt x="1" y="897"/>
                  </a:cubicBezTo>
                  <a:lnTo>
                    <a:pt x="1" y="23965"/>
                  </a:lnTo>
                  <a:cubicBezTo>
                    <a:pt x="1" y="24457"/>
                    <a:pt x="404" y="24861"/>
                    <a:pt x="897" y="24861"/>
                  </a:cubicBezTo>
                  <a:lnTo>
                    <a:pt x="13501" y="24861"/>
                  </a:lnTo>
                  <a:cubicBezTo>
                    <a:pt x="13994" y="24861"/>
                    <a:pt x="14398" y="24457"/>
                    <a:pt x="14398" y="23965"/>
                  </a:cubicBezTo>
                  <a:lnTo>
                    <a:pt x="14398" y="897"/>
                  </a:lnTo>
                  <a:cubicBezTo>
                    <a:pt x="14398" y="405"/>
                    <a:pt x="13994" y="1"/>
                    <a:pt x="13501"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7" name="Google Shape;3087;p89"/>
            <p:cNvGrpSpPr/>
            <p:nvPr/>
          </p:nvGrpSpPr>
          <p:grpSpPr>
            <a:xfrm>
              <a:off x="4251988" y="4020525"/>
              <a:ext cx="385974" cy="666488"/>
              <a:chOff x="3659575" y="4020525"/>
              <a:chExt cx="385974" cy="666488"/>
            </a:xfrm>
          </p:grpSpPr>
          <p:sp>
            <p:nvSpPr>
              <p:cNvPr id="3088" name="Google Shape;3088;p89"/>
              <p:cNvSpPr/>
              <p:nvPr/>
            </p:nvSpPr>
            <p:spPr>
              <a:xfrm>
                <a:off x="3674158" y="4020525"/>
                <a:ext cx="371391" cy="666488"/>
              </a:xfrm>
              <a:custGeom>
                <a:rect b="b" l="l" r="r" t="t"/>
                <a:pathLst>
                  <a:path extrusionOk="0" h="24862" w="13854">
                    <a:moveTo>
                      <a:pt x="897" y="1"/>
                    </a:moveTo>
                    <a:cubicBezTo>
                      <a:pt x="403" y="1"/>
                      <a:pt x="0" y="405"/>
                      <a:pt x="0" y="897"/>
                    </a:cubicBezTo>
                    <a:lnTo>
                      <a:pt x="0" y="23965"/>
                    </a:lnTo>
                    <a:cubicBezTo>
                      <a:pt x="0" y="24457"/>
                      <a:pt x="403" y="24861"/>
                      <a:pt x="897" y="24861"/>
                    </a:cubicBezTo>
                    <a:lnTo>
                      <a:pt x="12957" y="24861"/>
                    </a:lnTo>
                    <a:cubicBezTo>
                      <a:pt x="13451" y="24861"/>
                      <a:pt x="13854" y="24457"/>
                      <a:pt x="13854" y="23965"/>
                    </a:cubicBezTo>
                    <a:lnTo>
                      <a:pt x="13854" y="897"/>
                    </a:lnTo>
                    <a:cubicBezTo>
                      <a:pt x="13854" y="404"/>
                      <a:pt x="13451" y="1"/>
                      <a:pt x="129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9"/>
              <p:cNvSpPr/>
              <p:nvPr/>
            </p:nvSpPr>
            <p:spPr>
              <a:xfrm>
                <a:off x="3659575" y="4020525"/>
                <a:ext cx="371418" cy="666488"/>
              </a:xfrm>
              <a:custGeom>
                <a:rect b="b" l="l" r="r" t="t"/>
                <a:pathLst>
                  <a:path extrusionOk="0" h="24862" w="13855">
                    <a:moveTo>
                      <a:pt x="898" y="1"/>
                    </a:moveTo>
                    <a:cubicBezTo>
                      <a:pt x="404" y="1"/>
                      <a:pt x="0" y="405"/>
                      <a:pt x="0" y="897"/>
                    </a:cubicBezTo>
                    <a:lnTo>
                      <a:pt x="0" y="23965"/>
                    </a:lnTo>
                    <a:cubicBezTo>
                      <a:pt x="0" y="24457"/>
                      <a:pt x="404" y="24861"/>
                      <a:pt x="898" y="24861"/>
                    </a:cubicBezTo>
                    <a:lnTo>
                      <a:pt x="12958" y="24861"/>
                    </a:lnTo>
                    <a:cubicBezTo>
                      <a:pt x="13452" y="24861"/>
                      <a:pt x="13855" y="24457"/>
                      <a:pt x="13855" y="23965"/>
                    </a:cubicBezTo>
                    <a:lnTo>
                      <a:pt x="13855" y="897"/>
                    </a:lnTo>
                    <a:cubicBezTo>
                      <a:pt x="13855" y="404"/>
                      <a:pt x="13451" y="1"/>
                      <a:pt x="129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9"/>
              <p:cNvSpPr/>
              <p:nvPr/>
            </p:nvSpPr>
            <p:spPr>
              <a:xfrm>
                <a:off x="3679198" y="4042400"/>
                <a:ext cx="332172" cy="574646"/>
              </a:xfrm>
              <a:custGeom>
                <a:rect b="b" l="l" r="r" t="t"/>
                <a:pathLst>
                  <a:path extrusionOk="0" h="21436" w="12391">
                    <a:moveTo>
                      <a:pt x="803" y="0"/>
                    </a:moveTo>
                    <a:cubicBezTo>
                      <a:pt x="361" y="0"/>
                      <a:pt x="0" y="361"/>
                      <a:pt x="0" y="802"/>
                    </a:cubicBezTo>
                    <a:lnTo>
                      <a:pt x="0" y="20633"/>
                    </a:lnTo>
                    <a:cubicBezTo>
                      <a:pt x="0" y="21074"/>
                      <a:pt x="361" y="21435"/>
                      <a:pt x="803" y="21435"/>
                    </a:cubicBezTo>
                    <a:lnTo>
                      <a:pt x="11589" y="21435"/>
                    </a:lnTo>
                    <a:cubicBezTo>
                      <a:pt x="12030" y="21435"/>
                      <a:pt x="12391" y="21074"/>
                      <a:pt x="12391" y="20633"/>
                    </a:cubicBezTo>
                    <a:lnTo>
                      <a:pt x="12391" y="802"/>
                    </a:lnTo>
                    <a:cubicBezTo>
                      <a:pt x="12391" y="361"/>
                      <a:pt x="12030" y="0"/>
                      <a:pt x="11589" y="0"/>
                    </a:cubicBezTo>
                    <a:lnTo>
                      <a:pt x="8730" y="0"/>
                    </a:lnTo>
                    <a:cubicBezTo>
                      <a:pt x="8731" y="11"/>
                      <a:pt x="8733" y="22"/>
                      <a:pt x="8733" y="33"/>
                    </a:cubicBezTo>
                    <a:cubicBezTo>
                      <a:pt x="8733" y="313"/>
                      <a:pt x="8504" y="541"/>
                      <a:pt x="8226" y="541"/>
                    </a:cubicBezTo>
                    <a:lnTo>
                      <a:pt x="4166" y="541"/>
                    </a:lnTo>
                    <a:cubicBezTo>
                      <a:pt x="3887" y="541"/>
                      <a:pt x="3658" y="313"/>
                      <a:pt x="3658" y="33"/>
                    </a:cubicBezTo>
                    <a:cubicBezTo>
                      <a:pt x="3658" y="22"/>
                      <a:pt x="3662" y="11"/>
                      <a:pt x="36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9"/>
              <p:cNvSpPr/>
              <p:nvPr/>
            </p:nvSpPr>
            <p:spPr>
              <a:xfrm>
                <a:off x="3801361" y="4033822"/>
                <a:ext cx="87875" cy="9651"/>
              </a:xfrm>
              <a:custGeom>
                <a:rect b="b" l="l" r="r" t="t"/>
                <a:pathLst>
                  <a:path extrusionOk="0" h="360" w="3278">
                    <a:moveTo>
                      <a:pt x="37" y="0"/>
                    </a:moveTo>
                    <a:cubicBezTo>
                      <a:pt x="17" y="0"/>
                      <a:pt x="0" y="17"/>
                      <a:pt x="0" y="37"/>
                    </a:cubicBezTo>
                    <a:lnTo>
                      <a:pt x="0" y="322"/>
                    </a:lnTo>
                    <a:cubicBezTo>
                      <a:pt x="0" y="343"/>
                      <a:pt x="17" y="359"/>
                      <a:pt x="37" y="359"/>
                    </a:cubicBezTo>
                    <a:lnTo>
                      <a:pt x="3241" y="359"/>
                    </a:lnTo>
                    <a:cubicBezTo>
                      <a:pt x="3260" y="359"/>
                      <a:pt x="3278" y="343"/>
                      <a:pt x="3278" y="322"/>
                    </a:cubicBezTo>
                    <a:lnTo>
                      <a:pt x="3278" y="37"/>
                    </a:lnTo>
                    <a:cubicBezTo>
                      <a:pt x="3278" y="17"/>
                      <a:pt x="3260" y="0"/>
                      <a:pt x="32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9"/>
              <p:cNvSpPr/>
              <p:nvPr/>
            </p:nvSpPr>
            <p:spPr>
              <a:xfrm>
                <a:off x="3697401" y="4083067"/>
                <a:ext cx="68225" cy="62059"/>
              </a:xfrm>
              <a:custGeom>
                <a:rect b="b" l="l" r="r" t="t"/>
                <a:pathLst>
                  <a:path extrusionOk="0" h="2315" w="2545">
                    <a:moveTo>
                      <a:pt x="1271" y="1"/>
                    </a:moveTo>
                    <a:cubicBezTo>
                      <a:pt x="747" y="1"/>
                      <a:pt x="272" y="360"/>
                      <a:pt x="146" y="892"/>
                    </a:cubicBezTo>
                    <a:cubicBezTo>
                      <a:pt x="0" y="1514"/>
                      <a:pt x="385" y="2136"/>
                      <a:pt x="1007" y="2283"/>
                    </a:cubicBezTo>
                    <a:cubicBezTo>
                      <a:pt x="1096" y="2304"/>
                      <a:pt x="1186" y="2314"/>
                      <a:pt x="1274" y="2314"/>
                    </a:cubicBezTo>
                    <a:cubicBezTo>
                      <a:pt x="1798" y="2314"/>
                      <a:pt x="2272" y="1956"/>
                      <a:pt x="2397" y="1423"/>
                    </a:cubicBezTo>
                    <a:cubicBezTo>
                      <a:pt x="2544" y="802"/>
                      <a:pt x="2160" y="179"/>
                      <a:pt x="1538" y="32"/>
                    </a:cubicBezTo>
                    <a:cubicBezTo>
                      <a:pt x="1448" y="11"/>
                      <a:pt x="1359" y="1"/>
                      <a:pt x="12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9"/>
              <p:cNvSpPr/>
              <p:nvPr/>
            </p:nvSpPr>
            <p:spPr>
              <a:xfrm>
                <a:off x="3716890" y="4100063"/>
                <a:ext cx="29220" cy="25414"/>
              </a:xfrm>
              <a:custGeom>
                <a:rect b="b" l="l" r="r" t="t"/>
                <a:pathLst>
                  <a:path extrusionOk="0" h="948" w="1090">
                    <a:moveTo>
                      <a:pt x="545" y="1"/>
                    </a:moveTo>
                    <a:cubicBezTo>
                      <a:pt x="404" y="1"/>
                      <a:pt x="290" y="115"/>
                      <a:pt x="290" y="256"/>
                    </a:cubicBezTo>
                    <a:cubicBezTo>
                      <a:pt x="290" y="370"/>
                      <a:pt x="366" y="464"/>
                      <a:pt x="469" y="497"/>
                    </a:cubicBezTo>
                    <a:cubicBezTo>
                      <a:pt x="232" y="529"/>
                      <a:pt x="41" y="713"/>
                      <a:pt x="0" y="948"/>
                    </a:cubicBezTo>
                    <a:lnTo>
                      <a:pt x="1089" y="948"/>
                    </a:lnTo>
                    <a:cubicBezTo>
                      <a:pt x="1048" y="713"/>
                      <a:pt x="858" y="529"/>
                      <a:pt x="620" y="497"/>
                    </a:cubicBezTo>
                    <a:cubicBezTo>
                      <a:pt x="723" y="464"/>
                      <a:pt x="799" y="370"/>
                      <a:pt x="799" y="256"/>
                    </a:cubicBezTo>
                    <a:cubicBezTo>
                      <a:pt x="799" y="115"/>
                      <a:pt x="685" y="1"/>
                      <a:pt x="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9"/>
              <p:cNvSpPr/>
              <p:nvPr/>
            </p:nvSpPr>
            <p:spPr>
              <a:xfrm>
                <a:off x="3786080" y="4098723"/>
                <a:ext cx="158915" cy="13323"/>
              </a:xfrm>
              <a:custGeom>
                <a:rect b="b" l="l" r="r" t="t"/>
                <a:pathLst>
                  <a:path extrusionOk="0" h="497" w="5928">
                    <a:moveTo>
                      <a:pt x="1" y="0"/>
                    </a:moveTo>
                    <a:lnTo>
                      <a:pt x="1" y="497"/>
                    </a:lnTo>
                    <a:lnTo>
                      <a:pt x="5927" y="497"/>
                    </a:lnTo>
                    <a:lnTo>
                      <a:pt x="592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9"/>
              <p:cNvSpPr/>
              <p:nvPr/>
            </p:nvSpPr>
            <p:spPr>
              <a:xfrm>
                <a:off x="3786080" y="4126603"/>
                <a:ext cx="204032" cy="6702"/>
              </a:xfrm>
              <a:custGeom>
                <a:rect b="b" l="l" r="r" t="t"/>
                <a:pathLst>
                  <a:path extrusionOk="0" h="250" w="7611">
                    <a:moveTo>
                      <a:pt x="1" y="1"/>
                    </a:moveTo>
                    <a:lnTo>
                      <a:pt x="1" y="250"/>
                    </a:lnTo>
                    <a:lnTo>
                      <a:pt x="7611" y="250"/>
                    </a:lnTo>
                    <a:lnTo>
                      <a:pt x="76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9"/>
              <p:cNvSpPr/>
              <p:nvPr/>
            </p:nvSpPr>
            <p:spPr>
              <a:xfrm>
                <a:off x="3715442" y="4162525"/>
                <a:ext cx="271265" cy="188001"/>
              </a:xfrm>
              <a:custGeom>
                <a:rect b="b" l="l" r="r" t="t"/>
                <a:pathLst>
                  <a:path extrusionOk="0" h="7013" w="10119">
                    <a:moveTo>
                      <a:pt x="781" y="1"/>
                    </a:moveTo>
                    <a:cubicBezTo>
                      <a:pt x="350" y="1"/>
                      <a:pt x="1" y="351"/>
                      <a:pt x="1" y="782"/>
                    </a:cubicBezTo>
                    <a:lnTo>
                      <a:pt x="1" y="6231"/>
                    </a:lnTo>
                    <a:cubicBezTo>
                      <a:pt x="1" y="6663"/>
                      <a:pt x="349" y="7013"/>
                      <a:pt x="781" y="7013"/>
                    </a:cubicBezTo>
                    <a:lnTo>
                      <a:pt x="9338" y="7013"/>
                    </a:lnTo>
                    <a:cubicBezTo>
                      <a:pt x="9769" y="7013"/>
                      <a:pt x="10118" y="6663"/>
                      <a:pt x="10118" y="6231"/>
                    </a:cubicBezTo>
                    <a:lnTo>
                      <a:pt x="10118" y="782"/>
                    </a:lnTo>
                    <a:cubicBezTo>
                      <a:pt x="10118" y="351"/>
                      <a:pt x="9769" y="1"/>
                      <a:pt x="9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9"/>
              <p:cNvSpPr/>
              <p:nvPr/>
            </p:nvSpPr>
            <p:spPr>
              <a:xfrm>
                <a:off x="3776725" y="4207294"/>
                <a:ext cx="148701" cy="98464"/>
              </a:xfrm>
              <a:custGeom>
                <a:rect b="b" l="l" r="r" t="t"/>
                <a:pathLst>
                  <a:path extrusionOk="0" h="3673" w="5547">
                    <a:moveTo>
                      <a:pt x="1" y="0"/>
                    </a:moveTo>
                    <a:lnTo>
                      <a:pt x="1" y="3673"/>
                    </a:lnTo>
                    <a:lnTo>
                      <a:pt x="5546" y="3673"/>
                    </a:lnTo>
                    <a:lnTo>
                      <a:pt x="5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9"/>
              <p:cNvSpPr/>
              <p:nvPr/>
            </p:nvSpPr>
            <p:spPr>
              <a:xfrm>
                <a:off x="3776725" y="4207294"/>
                <a:ext cx="148701" cy="71844"/>
              </a:xfrm>
              <a:custGeom>
                <a:rect b="b" l="l" r="r" t="t"/>
                <a:pathLst>
                  <a:path extrusionOk="0" h="2680" w="5547">
                    <a:moveTo>
                      <a:pt x="1" y="0"/>
                    </a:moveTo>
                    <a:lnTo>
                      <a:pt x="1" y="842"/>
                    </a:lnTo>
                    <a:lnTo>
                      <a:pt x="2774" y="2679"/>
                    </a:lnTo>
                    <a:lnTo>
                      <a:pt x="5546" y="842"/>
                    </a:lnTo>
                    <a:lnTo>
                      <a:pt x="5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9"/>
              <p:cNvSpPr/>
              <p:nvPr/>
            </p:nvSpPr>
            <p:spPr>
              <a:xfrm>
                <a:off x="3906098" y="4187993"/>
                <a:ext cx="38656" cy="38630"/>
              </a:xfrm>
              <a:custGeom>
                <a:rect b="b" l="l" r="r" t="t"/>
                <a:pathLst>
                  <a:path extrusionOk="0" h="1441" w="1442">
                    <a:moveTo>
                      <a:pt x="720" y="0"/>
                    </a:moveTo>
                    <a:cubicBezTo>
                      <a:pt x="322" y="0"/>
                      <a:pt x="0" y="322"/>
                      <a:pt x="0" y="720"/>
                    </a:cubicBezTo>
                    <a:cubicBezTo>
                      <a:pt x="0" y="1118"/>
                      <a:pt x="323" y="1441"/>
                      <a:pt x="720" y="1441"/>
                    </a:cubicBezTo>
                    <a:cubicBezTo>
                      <a:pt x="1118" y="1441"/>
                      <a:pt x="1441" y="1118"/>
                      <a:pt x="1441" y="720"/>
                    </a:cubicBezTo>
                    <a:cubicBezTo>
                      <a:pt x="1441" y="322"/>
                      <a:pt x="1118" y="0"/>
                      <a:pt x="7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9"/>
              <p:cNvSpPr/>
              <p:nvPr/>
            </p:nvSpPr>
            <p:spPr>
              <a:xfrm>
                <a:off x="3917679" y="4196678"/>
                <a:ext cx="15468" cy="21285"/>
              </a:xfrm>
              <a:custGeom>
                <a:rect b="b" l="l" r="r" t="t"/>
                <a:pathLst>
                  <a:path extrusionOk="0" h="794" w="577">
                    <a:moveTo>
                      <a:pt x="262" y="0"/>
                    </a:moveTo>
                    <a:cubicBezTo>
                      <a:pt x="193" y="0"/>
                      <a:pt x="137" y="10"/>
                      <a:pt x="95" y="32"/>
                    </a:cubicBezTo>
                    <a:cubicBezTo>
                      <a:pt x="53" y="54"/>
                      <a:pt x="32" y="87"/>
                      <a:pt x="32" y="131"/>
                    </a:cubicBezTo>
                    <a:cubicBezTo>
                      <a:pt x="32" y="150"/>
                      <a:pt x="37" y="169"/>
                      <a:pt x="46" y="184"/>
                    </a:cubicBezTo>
                    <a:cubicBezTo>
                      <a:pt x="56" y="199"/>
                      <a:pt x="67" y="212"/>
                      <a:pt x="81" y="222"/>
                    </a:cubicBezTo>
                    <a:cubicBezTo>
                      <a:pt x="100" y="210"/>
                      <a:pt x="123" y="199"/>
                      <a:pt x="149" y="188"/>
                    </a:cubicBezTo>
                    <a:cubicBezTo>
                      <a:pt x="176" y="178"/>
                      <a:pt x="206" y="172"/>
                      <a:pt x="240" y="172"/>
                    </a:cubicBezTo>
                    <a:cubicBezTo>
                      <a:pt x="271" y="172"/>
                      <a:pt x="296" y="179"/>
                      <a:pt x="317" y="192"/>
                    </a:cubicBezTo>
                    <a:cubicBezTo>
                      <a:pt x="338" y="207"/>
                      <a:pt x="348" y="225"/>
                      <a:pt x="348" y="249"/>
                    </a:cubicBezTo>
                    <a:cubicBezTo>
                      <a:pt x="348" y="258"/>
                      <a:pt x="346" y="269"/>
                      <a:pt x="343" y="278"/>
                    </a:cubicBezTo>
                    <a:cubicBezTo>
                      <a:pt x="339" y="288"/>
                      <a:pt x="332" y="299"/>
                      <a:pt x="323" y="312"/>
                    </a:cubicBezTo>
                    <a:cubicBezTo>
                      <a:pt x="315" y="323"/>
                      <a:pt x="303" y="336"/>
                      <a:pt x="288" y="352"/>
                    </a:cubicBezTo>
                    <a:cubicBezTo>
                      <a:pt x="274" y="366"/>
                      <a:pt x="255" y="383"/>
                      <a:pt x="234" y="402"/>
                    </a:cubicBezTo>
                    <a:lnTo>
                      <a:pt x="58" y="552"/>
                    </a:lnTo>
                    <a:cubicBezTo>
                      <a:pt x="43" y="564"/>
                      <a:pt x="30" y="580"/>
                      <a:pt x="19" y="600"/>
                    </a:cubicBezTo>
                    <a:cubicBezTo>
                      <a:pt x="6" y="619"/>
                      <a:pt x="0" y="644"/>
                      <a:pt x="0" y="673"/>
                    </a:cubicBezTo>
                    <a:cubicBezTo>
                      <a:pt x="0" y="700"/>
                      <a:pt x="5" y="724"/>
                      <a:pt x="17" y="744"/>
                    </a:cubicBezTo>
                    <a:cubicBezTo>
                      <a:pt x="27" y="763"/>
                      <a:pt x="41" y="780"/>
                      <a:pt x="61" y="793"/>
                    </a:cubicBezTo>
                    <a:lnTo>
                      <a:pt x="502" y="793"/>
                    </a:lnTo>
                    <a:cubicBezTo>
                      <a:pt x="525" y="793"/>
                      <a:pt x="542" y="786"/>
                      <a:pt x="556" y="772"/>
                    </a:cubicBezTo>
                    <a:cubicBezTo>
                      <a:pt x="569" y="760"/>
                      <a:pt x="576" y="737"/>
                      <a:pt x="576" y="708"/>
                    </a:cubicBezTo>
                    <a:cubicBezTo>
                      <a:pt x="576" y="690"/>
                      <a:pt x="574" y="675"/>
                      <a:pt x="569" y="660"/>
                    </a:cubicBezTo>
                    <a:cubicBezTo>
                      <a:pt x="565" y="646"/>
                      <a:pt x="560" y="634"/>
                      <a:pt x="555" y="624"/>
                    </a:cubicBezTo>
                    <a:lnTo>
                      <a:pt x="249" y="624"/>
                    </a:lnTo>
                    <a:lnTo>
                      <a:pt x="416" y="491"/>
                    </a:lnTo>
                    <a:cubicBezTo>
                      <a:pt x="516" y="410"/>
                      <a:pt x="567" y="325"/>
                      <a:pt x="567" y="237"/>
                    </a:cubicBezTo>
                    <a:cubicBezTo>
                      <a:pt x="567" y="204"/>
                      <a:pt x="561" y="172"/>
                      <a:pt x="547" y="143"/>
                    </a:cubicBezTo>
                    <a:cubicBezTo>
                      <a:pt x="533" y="114"/>
                      <a:pt x="513" y="90"/>
                      <a:pt x="487" y="68"/>
                    </a:cubicBezTo>
                    <a:cubicBezTo>
                      <a:pt x="461" y="47"/>
                      <a:pt x="429" y="31"/>
                      <a:pt x="391" y="19"/>
                    </a:cubicBezTo>
                    <a:cubicBezTo>
                      <a:pt x="354" y="6"/>
                      <a:pt x="311" y="0"/>
                      <a:pt x="2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9"/>
              <p:cNvSpPr/>
              <p:nvPr/>
            </p:nvSpPr>
            <p:spPr>
              <a:xfrm>
                <a:off x="3703486" y="4358032"/>
                <a:ext cx="280514" cy="78358"/>
              </a:xfrm>
              <a:custGeom>
                <a:rect b="b" l="l" r="r" t="t"/>
                <a:pathLst>
                  <a:path extrusionOk="0" h="2923" w="10464">
                    <a:moveTo>
                      <a:pt x="203" y="0"/>
                    </a:moveTo>
                    <a:cubicBezTo>
                      <a:pt x="92" y="0"/>
                      <a:pt x="0" y="92"/>
                      <a:pt x="0" y="203"/>
                    </a:cubicBezTo>
                    <a:lnTo>
                      <a:pt x="0" y="1644"/>
                    </a:lnTo>
                    <a:lnTo>
                      <a:pt x="0" y="2039"/>
                    </a:lnTo>
                    <a:lnTo>
                      <a:pt x="0" y="2434"/>
                    </a:lnTo>
                    <a:lnTo>
                      <a:pt x="0" y="2819"/>
                    </a:lnTo>
                    <a:cubicBezTo>
                      <a:pt x="0" y="2887"/>
                      <a:pt x="23" y="2923"/>
                      <a:pt x="59" y="2923"/>
                    </a:cubicBezTo>
                    <a:cubicBezTo>
                      <a:pt x="82" y="2923"/>
                      <a:pt x="110" y="2907"/>
                      <a:pt x="141" y="2875"/>
                    </a:cubicBezTo>
                    <a:lnTo>
                      <a:pt x="619" y="2378"/>
                    </a:lnTo>
                    <a:cubicBezTo>
                      <a:pt x="697" y="2296"/>
                      <a:pt x="851" y="2231"/>
                      <a:pt x="963" y="2231"/>
                    </a:cubicBezTo>
                    <a:lnTo>
                      <a:pt x="10260" y="2231"/>
                    </a:lnTo>
                    <a:cubicBezTo>
                      <a:pt x="10372" y="2231"/>
                      <a:pt x="10464" y="2139"/>
                      <a:pt x="10464" y="2028"/>
                    </a:cubicBezTo>
                    <a:lnTo>
                      <a:pt x="10464" y="203"/>
                    </a:lnTo>
                    <a:cubicBezTo>
                      <a:pt x="10464" y="92"/>
                      <a:pt x="10372" y="0"/>
                      <a:pt x="10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9"/>
              <p:cNvSpPr/>
              <p:nvPr/>
            </p:nvSpPr>
            <p:spPr>
              <a:xfrm>
                <a:off x="3716300" y="4369693"/>
                <a:ext cx="40613" cy="37370"/>
              </a:xfrm>
              <a:custGeom>
                <a:rect b="b" l="l" r="r" t="t"/>
                <a:pathLst>
                  <a:path extrusionOk="0" h="1394" w="1515">
                    <a:moveTo>
                      <a:pt x="759" y="1"/>
                    </a:moveTo>
                    <a:cubicBezTo>
                      <a:pt x="715" y="1"/>
                      <a:pt x="671" y="5"/>
                      <a:pt x="626" y="13"/>
                    </a:cubicBezTo>
                    <a:cubicBezTo>
                      <a:pt x="249" y="86"/>
                      <a:pt x="1" y="452"/>
                      <a:pt x="74" y="829"/>
                    </a:cubicBezTo>
                    <a:cubicBezTo>
                      <a:pt x="138" y="1162"/>
                      <a:pt x="430" y="1394"/>
                      <a:pt x="758" y="1394"/>
                    </a:cubicBezTo>
                    <a:cubicBezTo>
                      <a:pt x="801" y="1394"/>
                      <a:pt x="845" y="1390"/>
                      <a:pt x="889" y="1381"/>
                    </a:cubicBezTo>
                    <a:cubicBezTo>
                      <a:pt x="1267" y="1308"/>
                      <a:pt x="1515" y="943"/>
                      <a:pt x="1441" y="566"/>
                    </a:cubicBezTo>
                    <a:cubicBezTo>
                      <a:pt x="1377" y="232"/>
                      <a:pt x="1086" y="1"/>
                      <a:pt x="7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9"/>
              <p:cNvSpPr/>
              <p:nvPr/>
            </p:nvSpPr>
            <p:spPr>
              <a:xfrm>
                <a:off x="3727667" y="4379960"/>
                <a:ext cx="17613" cy="15307"/>
              </a:xfrm>
              <a:custGeom>
                <a:rect b="b" l="l" r="r" t="t"/>
                <a:pathLst>
                  <a:path extrusionOk="0" h="571" w="657">
                    <a:moveTo>
                      <a:pt x="328" y="1"/>
                    </a:moveTo>
                    <a:cubicBezTo>
                      <a:pt x="243" y="1"/>
                      <a:pt x="175" y="69"/>
                      <a:pt x="175" y="153"/>
                    </a:cubicBezTo>
                    <a:cubicBezTo>
                      <a:pt x="175" y="222"/>
                      <a:pt x="220" y="279"/>
                      <a:pt x="282" y="299"/>
                    </a:cubicBezTo>
                    <a:cubicBezTo>
                      <a:pt x="139" y="318"/>
                      <a:pt x="25" y="428"/>
                      <a:pt x="0" y="570"/>
                    </a:cubicBezTo>
                    <a:lnTo>
                      <a:pt x="657" y="570"/>
                    </a:lnTo>
                    <a:cubicBezTo>
                      <a:pt x="631" y="428"/>
                      <a:pt x="517" y="318"/>
                      <a:pt x="374" y="299"/>
                    </a:cubicBezTo>
                    <a:cubicBezTo>
                      <a:pt x="435" y="279"/>
                      <a:pt x="482" y="222"/>
                      <a:pt x="482" y="153"/>
                    </a:cubicBezTo>
                    <a:cubicBezTo>
                      <a:pt x="482" y="69"/>
                      <a:pt x="413" y="1"/>
                      <a:pt x="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9"/>
              <p:cNvSpPr/>
              <p:nvPr/>
            </p:nvSpPr>
            <p:spPr>
              <a:xfrm>
                <a:off x="3764554" y="4378325"/>
                <a:ext cx="181138" cy="7613"/>
              </a:xfrm>
              <a:custGeom>
                <a:rect b="b" l="l" r="r" t="t"/>
                <a:pathLst>
                  <a:path extrusionOk="0" h="284" w="6757">
                    <a:moveTo>
                      <a:pt x="0" y="1"/>
                    </a:moveTo>
                    <a:lnTo>
                      <a:pt x="0" y="284"/>
                    </a:lnTo>
                    <a:lnTo>
                      <a:pt x="6756" y="284"/>
                    </a:lnTo>
                    <a:lnTo>
                      <a:pt x="67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9"/>
              <p:cNvSpPr/>
              <p:nvPr/>
            </p:nvSpPr>
            <p:spPr>
              <a:xfrm>
                <a:off x="3764554" y="4394195"/>
                <a:ext cx="205185" cy="3833"/>
              </a:xfrm>
              <a:custGeom>
                <a:rect b="b" l="l" r="r" t="t"/>
                <a:pathLst>
                  <a:path extrusionOk="0" h="143" w="7654">
                    <a:moveTo>
                      <a:pt x="0" y="0"/>
                    </a:moveTo>
                    <a:lnTo>
                      <a:pt x="0" y="142"/>
                    </a:lnTo>
                    <a:lnTo>
                      <a:pt x="7654" y="142"/>
                    </a:lnTo>
                    <a:lnTo>
                      <a:pt x="76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9"/>
              <p:cNvSpPr/>
              <p:nvPr/>
            </p:nvSpPr>
            <p:spPr>
              <a:xfrm>
                <a:off x="3703486" y="4445693"/>
                <a:ext cx="280514" cy="78358"/>
              </a:xfrm>
              <a:custGeom>
                <a:rect b="b" l="l" r="r" t="t"/>
                <a:pathLst>
                  <a:path extrusionOk="0" h="2923" w="10464">
                    <a:moveTo>
                      <a:pt x="203" y="0"/>
                    </a:moveTo>
                    <a:cubicBezTo>
                      <a:pt x="92" y="0"/>
                      <a:pt x="0" y="92"/>
                      <a:pt x="0" y="203"/>
                    </a:cubicBezTo>
                    <a:lnTo>
                      <a:pt x="0" y="1645"/>
                    </a:lnTo>
                    <a:lnTo>
                      <a:pt x="0" y="2040"/>
                    </a:lnTo>
                    <a:lnTo>
                      <a:pt x="0" y="2435"/>
                    </a:lnTo>
                    <a:lnTo>
                      <a:pt x="0" y="2819"/>
                    </a:lnTo>
                    <a:cubicBezTo>
                      <a:pt x="0" y="2887"/>
                      <a:pt x="23" y="2923"/>
                      <a:pt x="59" y="2923"/>
                    </a:cubicBezTo>
                    <a:cubicBezTo>
                      <a:pt x="82" y="2923"/>
                      <a:pt x="110" y="2908"/>
                      <a:pt x="141" y="2876"/>
                    </a:cubicBezTo>
                    <a:lnTo>
                      <a:pt x="619" y="2378"/>
                    </a:lnTo>
                    <a:cubicBezTo>
                      <a:pt x="697" y="2297"/>
                      <a:pt x="851" y="2231"/>
                      <a:pt x="963" y="2231"/>
                    </a:cubicBezTo>
                    <a:lnTo>
                      <a:pt x="10260" y="2231"/>
                    </a:lnTo>
                    <a:cubicBezTo>
                      <a:pt x="10372" y="2231"/>
                      <a:pt x="10464" y="2139"/>
                      <a:pt x="10464" y="2028"/>
                    </a:cubicBezTo>
                    <a:lnTo>
                      <a:pt x="10464" y="203"/>
                    </a:lnTo>
                    <a:cubicBezTo>
                      <a:pt x="10464" y="92"/>
                      <a:pt x="10372" y="0"/>
                      <a:pt x="102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9"/>
              <p:cNvSpPr/>
              <p:nvPr/>
            </p:nvSpPr>
            <p:spPr>
              <a:xfrm>
                <a:off x="3716139" y="4457274"/>
                <a:ext cx="40372" cy="37396"/>
              </a:xfrm>
              <a:custGeom>
                <a:rect b="b" l="l" r="r" t="t"/>
                <a:pathLst>
                  <a:path extrusionOk="0" h="1395" w="1506">
                    <a:moveTo>
                      <a:pt x="752" y="1"/>
                    </a:moveTo>
                    <a:cubicBezTo>
                      <a:pt x="420" y="1"/>
                      <a:pt x="126" y="239"/>
                      <a:pt x="67" y="576"/>
                    </a:cubicBezTo>
                    <a:cubicBezTo>
                      <a:pt x="1" y="956"/>
                      <a:pt x="254" y="1317"/>
                      <a:pt x="632" y="1384"/>
                    </a:cubicBezTo>
                    <a:cubicBezTo>
                      <a:pt x="673" y="1391"/>
                      <a:pt x="714" y="1394"/>
                      <a:pt x="754" y="1394"/>
                    </a:cubicBezTo>
                    <a:cubicBezTo>
                      <a:pt x="1085" y="1394"/>
                      <a:pt x="1379" y="1156"/>
                      <a:pt x="1438" y="818"/>
                    </a:cubicBezTo>
                    <a:cubicBezTo>
                      <a:pt x="1505" y="439"/>
                      <a:pt x="1252" y="78"/>
                      <a:pt x="874" y="12"/>
                    </a:cubicBezTo>
                    <a:cubicBezTo>
                      <a:pt x="833" y="4"/>
                      <a:pt x="792" y="1"/>
                      <a:pt x="7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9"/>
              <p:cNvSpPr/>
              <p:nvPr/>
            </p:nvSpPr>
            <p:spPr>
              <a:xfrm>
                <a:off x="3727667" y="4467595"/>
                <a:ext cx="17613" cy="15334"/>
              </a:xfrm>
              <a:custGeom>
                <a:rect b="b" l="l" r="r" t="t"/>
                <a:pathLst>
                  <a:path extrusionOk="0" h="572" w="657">
                    <a:moveTo>
                      <a:pt x="328" y="1"/>
                    </a:moveTo>
                    <a:cubicBezTo>
                      <a:pt x="243" y="1"/>
                      <a:pt x="175" y="70"/>
                      <a:pt x="175" y="154"/>
                    </a:cubicBezTo>
                    <a:cubicBezTo>
                      <a:pt x="175" y="223"/>
                      <a:pt x="220" y="281"/>
                      <a:pt x="282" y="300"/>
                    </a:cubicBezTo>
                    <a:cubicBezTo>
                      <a:pt x="139" y="320"/>
                      <a:pt x="25" y="430"/>
                      <a:pt x="0" y="572"/>
                    </a:cubicBezTo>
                    <a:lnTo>
                      <a:pt x="657" y="572"/>
                    </a:lnTo>
                    <a:cubicBezTo>
                      <a:pt x="631" y="430"/>
                      <a:pt x="517" y="320"/>
                      <a:pt x="374" y="300"/>
                    </a:cubicBezTo>
                    <a:cubicBezTo>
                      <a:pt x="435" y="281"/>
                      <a:pt x="482" y="223"/>
                      <a:pt x="482" y="154"/>
                    </a:cubicBezTo>
                    <a:cubicBezTo>
                      <a:pt x="482" y="70"/>
                      <a:pt x="413" y="1"/>
                      <a:pt x="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9"/>
              <p:cNvSpPr/>
              <p:nvPr/>
            </p:nvSpPr>
            <p:spPr>
              <a:xfrm>
                <a:off x="3764554" y="4466013"/>
                <a:ext cx="181138" cy="7613"/>
              </a:xfrm>
              <a:custGeom>
                <a:rect b="b" l="l" r="r" t="t"/>
                <a:pathLst>
                  <a:path extrusionOk="0" h="284" w="6757">
                    <a:moveTo>
                      <a:pt x="0" y="0"/>
                    </a:moveTo>
                    <a:lnTo>
                      <a:pt x="0" y="283"/>
                    </a:lnTo>
                    <a:lnTo>
                      <a:pt x="6756" y="283"/>
                    </a:lnTo>
                    <a:lnTo>
                      <a:pt x="67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9"/>
              <p:cNvSpPr/>
              <p:nvPr/>
            </p:nvSpPr>
            <p:spPr>
              <a:xfrm>
                <a:off x="3764554" y="4481883"/>
                <a:ext cx="205185" cy="3807"/>
              </a:xfrm>
              <a:custGeom>
                <a:rect b="b" l="l" r="r" t="t"/>
                <a:pathLst>
                  <a:path extrusionOk="0" h="142" w="7654">
                    <a:moveTo>
                      <a:pt x="0" y="1"/>
                    </a:moveTo>
                    <a:lnTo>
                      <a:pt x="0" y="142"/>
                    </a:lnTo>
                    <a:lnTo>
                      <a:pt x="7654" y="142"/>
                    </a:lnTo>
                    <a:lnTo>
                      <a:pt x="76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9"/>
              <p:cNvSpPr/>
              <p:nvPr/>
            </p:nvSpPr>
            <p:spPr>
              <a:xfrm>
                <a:off x="3703486" y="4533354"/>
                <a:ext cx="280514" cy="78385"/>
              </a:xfrm>
              <a:custGeom>
                <a:rect b="b" l="l" r="r" t="t"/>
                <a:pathLst>
                  <a:path extrusionOk="0" h="2924" w="10464">
                    <a:moveTo>
                      <a:pt x="203" y="1"/>
                    </a:moveTo>
                    <a:cubicBezTo>
                      <a:pt x="92" y="1"/>
                      <a:pt x="0" y="92"/>
                      <a:pt x="0" y="203"/>
                    </a:cubicBezTo>
                    <a:lnTo>
                      <a:pt x="0" y="1645"/>
                    </a:lnTo>
                    <a:lnTo>
                      <a:pt x="0" y="2040"/>
                    </a:lnTo>
                    <a:lnTo>
                      <a:pt x="0" y="2434"/>
                    </a:lnTo>
                    <a:lnTo>
                      <a:pt x="0" y="2820"/>
                    </a:lnTo>
                    <a:cubicBezTo>
                      <a:pt x="0" y="2887"/>
                      <a:pt x="23" y="2923"/>
                      <a:pt x="59" y="2923"/>
                    </a:cubicBezTo>
                    <a:cubicBezTo>
                      <a:pt x="82" y="2923"/>
                      <a:pt x="110" y="2908"/>
                      <a:pt x="141" y="2876"/>
                    </a:cubicBezTo>
                    <a:lnTo>
                      <a:pt x="619" y="2377"/>
                    </a:lnTo>
                    <a:cubicBezTo>
                      <a:pt x="697" y="2297"/>
                      <a:pt x="851" y="2231"/>
                      <a:pt x="963" y="2231"/>
                    </a:cubicBezTo>
                    <a:lnTo>
                      <a:pt x="10260" y="2231"/>
                    </a:lnTo>
                    <a:cubicBezTo>
                      <a:pt x="10372" y="2231"/>
                      <a:pt x="10464" y="2140"/>
                      <a:pt x="10464" y="2029"/>
                    </a:cubicBezTo>
                    <a:lnTo>
                      <a:pt x="10464" y="203"/>
                    </a:lnTo>
                    <a:cubicBezTo>
                      <a:pt x="10464" y="92"/>
                      <a:pt x="10372" y="1"/>
                      <a:pt x="10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9"/>
              <p:cNvSpPr/>
              <p:nvPr/>
            </p:nvSpPr>
            <p:spPr>
              <a:xfrm>
                <a:off x="3714986" y="4544774"/>
                <a:ext cx="42651" cy="37370"/>
              </a:xfrm>
              <a:custGeom>
                <a:rect b="b" l="l" r="r" t="t"/>
                <a:pathLst>
                  <a:path extrusionOk="0" h="1394" w="1591">
                    <a:moveTo>
                      <a:pt x="795" y="1"/>
                    </a:moveTo>
                    <a:cubicBezTo>
                      <a:pt x="690" y="1"/>
                      <a:pt x="584" y="25"/>
                      <a:pt x="484" y="75"/>
                    </a:cubicBezTo>
                    <a:cubicBezTo>
                      <a:pt x="140" y="246"/>
                      <a:pt x="0" y="665"/>
                      <a:pt x="172" y="1008"/>
                    </a:cubicBezTo>
                    <a:cubicBezTo>
                      <a:pt x="294" y="1253"/>
                      <a:pt x="540" y="1394"/>
                      <a:pt x="795" y="1394"/>
                    </a:cubicBezTo>
                    <a:cubicBezTo>
                      <a:pt x="900" y="1394"/>
                      <a:pt x="1007" y="1370"/>
                      <a:pt x="1107" y="1320"/>
                    </a:cubicBezTo>
                    <a:cubicBezTo>
                      <a:pt x="1450" y="1148"/>
                      <a:pt x="1590" y="730"/>
                      <a:pt x="1417" y="386"/>
                    </a:cubicBezTo>
                    <a:cubicBezTo>
                      <a:pt x="1296" y="142"/>
                      <a:pt x="1050" y="1"/>
                      <a:pt x="7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9"/>
              <p:cNvSpPr/>
              <p:nvPr/>
            </p:nvSpPr>
            <p:spPr>
              <a:xfrm>
                <a:off x="3727667" y="4555283"/>
                <a:ext cx="17613" cy="15334"/>
              </a:xfrm>
              <a:custGeom>
                <a:rect b="b" l="l" r="r" t="t"/>
                <a:pathLst>
                  <a:path extrusionOk="0" h="572" w="657">
                    <a:moveTo>
                      <a:pt x="328" y="0"/>
                    </a:moveTo>
                    <a:cubicBezTo>
                      <a:pt x="243" y="0"/>
                      <a:pt x="175" y="69"/>
                      <a:pt x="175" y="154"/>
                    </a:cubicBezTo>
                    <a:cubicBezTo>
                      <a:pt x="175" y="222"/>
                      <a:pt x="220" y="280"/>
                      <a:pt x="282" y="300"/>
                    </a:cubicBezTo>
                    <a:cubicBezTo>
                      <a:pt x="139" y="319"/>
                      <a:pt x="25" y="429"/>
                      <a:pt x="0" y="571"/>
                    </a:cubicBezTo>
                    <a:lnTo>
                      <a:pt x="657" y="571"/>
                    </a:lnTo>
                    <a:cubicBezTo>
                      <a:pt x="631" y="429"/>
                      <a:pt x="517" y="319"/>
                      <a:pt x="374" y="300"/>
                    </a:cubicBezTo>
                    <a:cubicBezTo>
                      <a:pt x="435" y="280"/>
                      <a:pt x="482" y="222"/>
                      <a:pt x="482" y="154"/>
                    </a:cubicBezTo>
                    <a:cubicBezTo>
                      <a:pt x="482" y="69"/>
                      <a:pt x="413" y="0"/>
                      <a:pt x="3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9"/>
              <p:cNvSpPr/>
              <p:nvPr/>
            </p:nvSpPr>
            <p:spPr>
              <a:xfrm>
                <a:off x="3764554" y="4553674"/>
                <a:ext cx="181138" cy="7613"/>
              </a:xfrm>
              <a:custGeom>
                <a:rect b="b" l="l" r="r" t="t"/>
                <a:pathLst>
                  <a:path extrusionOk="0" h="284" w="6757">
                    <a:moveTo>
                      <a:pt x="0" y="1"/>
                    </a:moveTo>
                    <a:lnTo>
                      <a:pt x="0" y="283"/>
                    </a:lnTo>
                    <a:lnTo>
                      <a:pt x="6756" y="283"/>
                    </a:lnTo>
                    <a:lnTo>
                      <a:pt x="67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9"/>
              <p:cNvSpPr/>
              <p:nvPr/>
            </p:nvSpPr>
            <p:spPr>
              <a:xfrm>
                <a:off x="3764554" y="4569544"/>
                <a:ext cx="205185" cy="3807"/>
              </a:xfrm>
              <a:custGeom>
                <a:rect b="b" l="l" r="r" t="t"/>
                <a:pathLst>
                  <a:path extrusionOk="0" h="142" w="7654">
                    <a:moveTo>
                      <a:pt x="0" y="0"/>
                    </a:moveTo>
                    <a:lnTo>
                      <a:pt x="0" y="142"/>
                    </a:lnTo>
                    <a:lnTo>
                      <a:pt x="7654" y="142"/>
                    </a:lnTo>
                    <a:lnTo>
                      <a:pt x="76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16" name="Google Shape;3116;p89"/>
          <p:cNvGrpSpPr/>
          <p:nvPr/>
        </p:nvGrpSpPr>
        <p:grpSpPr>
          <a:xfrm>
            <a:off x="4099225" y="4016559"/>
            <a:ext cx="439350" cy="577173"/>
            <a:chOff x="4799100" y="4069250"/>
            <a:chExt cx="458325" cy="602100"/>
          </a:xfrm>
        </p:grpSpPr>
        <p:sp>
          <p:nvSpPr>
            <p:cNvPr id="3117" name="Google Shape;3117;p89"/>
            <p:cNvSpPr/>
            <p:nvPr/>
          </p:nvSpPr>
          <p:spPr>
            <a:xfrm>
              <a:off x="4799125" y="4069250"/>
              <a:ext cx="458275" cy="602050"/>
            </a:xfrm>
            <a:custGeom>
              <a:rect b="b" l="l" r="r" t="t"/>
              <a:pathLst>
                <a:path extrusionOk="0" h="24082" w="18331">
                  <a:moveTo>
                    <a:pt x="8290" y="0"/>
                  </a:moveTo>
                  <a:cubicBezTo>
                    <a:pt x="7560" y="0"/>
                    <a:pt x="7128" y="294"/>
                    <a:pt x="6880" y="582"/>
                  </a:cubicBezTo>
                  <a:cubicBezTo>
                    <a:pt x="5727" y="1217"/>
                    <a:pt x="6513" y="1646"/>
                    <a:pt x="6513" y="1646"/>
                  </a:cubicBezTo>
                  <a:lnTo>
                    <a:pt x="6513" y="1645"/>
                  </a:lnTo>
                  <a:cubicBezTo>
                    <a:pt x="6520" y="1706"/>
                    <a:pt x="6533" y="1769"/>
                    <a:pt x="6550" y="1835"/>
                  </a:cubicBezTo>
                  <a:cubicBezTo>
                    <a:pt x="6550" y="1835"/>
                    <a:pt x="6653" y="2210"/>
                    <a:pt x="6815" y="2791"/>
                  </a:cubicBezTo>
                  <a:lnTo>
                    <a:pt x="6675" y="3043"/>
                  </a:lnTo>
                  <a:cubicBezTo>
                    <a:pt x="6648" y="3090"/>
                    <a:pt x="6683" y="3146"/>
                    <a:pt x="6734" y="3146"/>
                  </a:cubicBezTo>
                  <a:cubicBezTo>
                    <a:pt x="6738" y="3146"/>
                    <a:pt x="6743" y="3146"/>
                    <a:pt x="6748" y="3145"/>
                  </a:cubicBezTo>
                  <a:lnTo>
                    <a:pt x="6906" y="3113"/>
                  </a:lnTo>
                  <a:cubicBezTo>
                    <a:pt x="6923" y="3174"/>
                    <a:pt x="6941" y="3237"/>
                    <a:pt x="6959" y="3301"/>
                  </a:cubicBezTo>
                  <a:cubicBezTo>
                    <a:pt x="6983" y="3384"/>
                    <a:pt x="7020" y="3461"/>
                    <a:pt x="7067" y="3529"/>
                  </a:cubicBezTo>
                  <a:cubicBezTo>
                    <a:pt x="7027" y="3918"/>
                    <a:pt x="7099" y="4262"/>
                    <a:pt x="7099" y="4262"/>
                  </a:cubicBezTo>
                  <a:lnTo>
                    <a:pt x="8492" y="3832"/>
                  </a:lnTo>
                  <a:lnTo>
                    <a:pt x="8879" y="4371"/>
                  </a:lnTo>
                  <a:cubicBezTo>
                    <a:pt x="8740" y="4497"/>
                    <a:pt x="8594" y="4691"/>
                    <a:pt x="8456" y="4906"/>
                  </a:cubicBezTo>
                  <a:lnTo>
                    <a:pt x="7470" y="5783"/>
                  </a:lnTo>
                  <a:lnTo>
                    <a:pt x="7618" y="6010"/>
                  </a:lnTo>
                  <a:lnTo>
                    <a:pt x="6418" y="6841"/>
                  </a:lnTo>
                  <a:lnTo>
                    <a:pt x="5201" y="5709"/>
                  </a:lnTo>
                  <a:lnTo>
                    <a:pt x="5184" y="5527"/>
                  </a:lnTo>
                  <a:cubicBezTo>
                    <a:pt x="5184" y="5527"/>
                    <a:pt x="5183" y="5516"/>
                    <a:pt x="5181" y="5497"/>
                  </a:cubicBezTo>
                  <a:lnTo>
                    <a:pt x="5692" y="5215"/>
                  </a:lnTo>
                  <a:cubicBezTo>
                    <a:pt x="5767" y="5174"/>
                    <a:pt x="5786" y="5074"/>
                    <a:pt x="5731" y="5008"/>
                  </a:cubicBezTo>
                  <a:lnTo>
                    <a:pt x="4256" y="3245"/>
                  </a:lnTo>
                  <a:cubicBezTo>
                    <a:pt x="4229" y="3214"/>
                    <a:pt x="4191" y="3197"/>
                    <a:pt x="4151" y="3197"/>
                  </a:cubicBezTo>
                  <a:cubicBezTo>
                    <a:pt x="4129" y="3197"/>
                    <a:pt x="4106" y="3202"/>
                    <a:pt x="4086" y="3213"/>
                  </a:cubicBezTo>
                  <a:lnTo>
                    <a:pt x="3114" y="3749"/>
                  </a:lnTo>
                  <a:cubicBezTo>
                    <a:pt x="3040" y="3790"/>
                    <a:pt x="3021" y="3888"/>
                    <a:pt x="3074" y="3954"/>
                  </a:cubicBezTo>
                  <a:cubicBezTo>
                    <a:pt x="3225" y="4141"/>
                    <a:pt x="3522" y="4512"/>
                    <a:pt x="3812" y="4875"/>
                  </a:cubicBezTo>
                  <a:cubicBezTo>
                    <a:pt x="3800" y="4912"/>
                    <a:pt x="3791" y="4953"/>
                    <a:pt x="3783" y="4994"/>
                  </a:cubicBezTo>
                  <a:cubicBezTo>
                    <a:pt x="3719" y="4933"/>
                    <a:pt x="3645" y="4881"/>
                    <a:pt x="3579" y="4881"/>
                  </a:cubicBezTo>
                  <a:cubicBezTo>
                    <a:pt x="3575" y="4881"/>
                    <a:pt x="3570" y="4881"/>
                    <a:pt x="3566" y="4882"/>
                  </a:cubicBezTo>
                  <a:cubicBezTo>
                    <a:pt x="3410" y="4902"/>
                    <a:pt x="3685" y="5652"/>
                    <a:pt x="3831" y="5803"/>
                  </a:cubicBezTo>
                  <a:cubicBezTo>
                    <a:pt x="3835" y="5807"/>
                    <a:pt x="3838" y="5810"/>
                    <a:pt x="3842" y="5812"/>
                  </a:cubicBezTo>
                  <a:cubicBezTo>
                    <a:pt x="3943" y="6022"/>
                    <a:pt x="4147" y="6237"/>
                    <a:pt x="4302" y="6381"/>
                  </a:cubicBezTo>
                  <a:lnTo>
                    <a:pt x="5898" y="8198"/>
                  </a:lnTo>
                  <a:cubicBezTo>
                    <a:pt x="6027" y="8317"/>
                    <a:pt x="6191" y="8378"/>
                    <a:pt x="6357" y="8378"/>
                  </a:cubicBezTo>
                  <a:cubicBezTo>
                    <a:pt x="6490" y="8378"/>
                    <a:pt x="6624" y="8338"/>
                    <a:pt x="6740" y="8258"/>
                  </a:cubicBezTo>
                  <a:lnTo>
                    <a:pt x="8125" y="7299"/>
                  </a:lnTo>
                  <a:cubicBezTo>
                    <a:pt x="8262" y="7502"/>
                    <a:pt x="8400" y="7606"/>
                    <a:pt x="8400" y="7606"/>
                  </a:cubicBezTo>
                  <a:lnTo>
                    <a:pt x="8730" y="9415"/>
                  </a:lnTo>
                  <a:lnTo>
                    <a:pt x="8772" y="9413"/>
                  </a:lnTo>
                  <a:lnTo>
                    <a:pt x="8772" y="9413"/>
                  </a:lnTo>
                  <a:cubicBezTo>
                    <a:pt x="7493" y="11957"/>
                    <a:pt x="3497" y="19173"/>
                    <a:pt x="3497" y="19173"/>
                  </a:cubicBezTo>
                  <a:lnTo>
                    <a:pt x="3932" y="19388"/>
                  </a:lnTo>
                  <a:lnTo>
                    <a:pt x="3377" y="20243"/>
                  </a:lnTo>
                  <a:lnTo>
                    <a:pt x="3076" y="20040"/>
                  </a:lnTo>
                  <a:cubicBezTo>
                    <a:pt x="3076" y="20040"/>
                    <a:pt x="2911" y="20251"/>
                    <a:pt x="2569" y="20251"/>
                  </a:cubicBezTo>
                  <a:cubicBezTo>
                    <a:pt x="2421" y="20251"/>
                    <a:pt x="2239" y="20211"/>
                    <a:pt x="2024" y="20098"/>
                  </a:cubicBezTo>
                  <a:cubicBezTo>
                    <a:pt x="1953" y="20061"/>
                    <a:pt x="1883" y="20028"/>
                    <a:pt x="1814" y="20000"/>
                  </a:cubicBezTo>
                  <a:cubicBezTo>
                    <a:pt x="1695" y="19738"/>
                    <a:pt x="1532" y="19630"/>
                    <a:pt x="1532" y="19630"/>
                  </a:cubicBezTo>
                  <a:cubicBezTo>
                    <a:pt x="1487" y="19619"/>
                    <a:pt x="1440" y="19614"/>
                    <a:pt x="1393" y="19614"/>
                  </a:cubicBezTo>
                  <a:cubicBezTo>
                    <a:pt x="766" y="19614"/>
                    <a:pt x="0" y="20469"/>
                    <a:pt x="0" y="20469"/>
                  </a:cubicBezTo>
                  <a:lnTo>
                    <a:pt x="142" y="20564"/>
                  </a:lnTo>
                  <a:lnTo>
                    <a:pt x="1733" y="21626"/>
                  </a:lnTo>
                  <a:lnTo>
                    <a:pt x="4311" y="23349"/>
                  </a:lnTo>
                  <a:lnTo>
                    <a:pt x="4510" y="23051"/>
                  </a:lnTo>
                  <a:cubicBezTo>
                    <a:pt x="4510" y="23051"/>
                    <a:pt x="4850" y="22467"/>
                    <a:pt x="5178" y="21445"/>
                  </a:cubicBezTo>
                  <a:lnTo>
                    <a:pt x="4946" y="21290"/>
                  </a:lnTo>
                  <a:lnTo>
                    <a:pt x="5634" y="20226"/>
                  </a:lnTo>
                  <a:lnTo>
                    <a:pt x="6034" y="20423"/>
                  </a:lnTo>
                  <a:lnTo>
                    <a:pt x="9621" y="14572"/>
                  </a:lnTo>
                  <a:lnTo>
                    <a:pt x="9752" y="14987"/>
                  </a:lnTo>
                  <a:cubicBezTo>
                    <a:pt x="9893" y="15330"/>
                    <a:pt x="10082" y="15652"/>
                    <a:pt x="10313" y="15944"/>
                  </a:cubicBezTo>
                  <a:lnTo>
                    <a:pt x="13865" y="20450"/>
                  </a:lnTo>
                  <a:lnTo>
                    <a:pt x="14364" y="20146"/>
                  </a:lnTo>
                  <a:lnTo>
                    <a:pt x="15051" y="20966"/>
                  </a:lnTo>
                  <a:lnTo>
                    <a:pt x="14809" y="21113"/>
                  </a:lnTo>
                  <a:cubicBezTo>
                    <a:pt x="14809" y="21113"/>
                    <a:pt x="15058" y="21603"/>
                    <a:pt x="14418" y="22091"/>
                  </a:cubicBezTo>
                  <a:cubicBezTo>
                    <a:pt x="14355" y="22139"/>
                    <a:pt x="14296" y="22190"/>
                    <a:pt x="14242" y="22240"/>
                  </a:cubicBezTo>
                  <a:cubicBezTo>
                    <a:pt x="14237" y="22240"/>
                    <a:pt x="14233" y="22240"/>
                    <a:pt x="14229" y="22240"/>
                  </a:cubicBezTo>
                  <a:cubicBezTo>
                    <a:pt x="13948" y="22240"/>
                    <a:pt x="13787" y="22340"/>
                    <a:pt x="13787" y="22340"/>
                  </a:cubicBezTo>
                  <a:cubicBezTo>
                    <a:pt x="13379" y="22862"/>
                    <a:pt x="13902" y="24082"/>
                    <a:pt x="13902" y="24082"/>
                  </a:cubicBezTo>
                  <a:lnTo>
                    <a:pt x="15681" y="22999"/>
                  </a:lnTo>
                  <a:lnTo>
                    <a:pt x="18330" y="21387"/>
                  </a:lnTo>
                  <a:lnTo>
                    <a:pt x="18143" y="21080"/>
                  </a:lnTo>
                  <a:cubicBezTo>
                    <a:pt x="18143" y="21080"/>
                    <a:pt x="17758" y="20526"/>
                    <a:pt x="16969" y="19798"/>
                  </a:cubicBezTo>
                  <a:lnTo>
                    <a:pt x="16661" y="19986"/>
                  </a:lnTo>
                  <a:lnTo>
                    <a:pt x="15975" y="19167"/>
                  </a:lnTo>
                  <a:lnTo>
                    <a:pt x="16388" y="18916"/>
                  </a:lnTo>
                  <a:lnTo>
                    <a:pt x="12536" y="14123"/>
                  </a:lnTo>
                  <a:lnTo>
                    <a:pt x="11795" y="10891"/>
                  </a:lnTo>
                  <a:cubicBezTo>
                    <a:pt x="11970" y="10207"/>
                    <a:pt x="11816" y="9617"/>
                    <a:pt x="11660" y="9249"/>
                  </a:cubicBezTo>
                  <a:lnTo>
                    <a:pt x="11698" y="9247"/>
                  </a:lnTo>
                  <a:lnTo>
                    <a:pt x="11774" y="7008"/>
                  </a:lnTo>
                  <a:lnTo>
                    <a:pt x="12330" y="7303"/>
                  </a:lnTo>
                  <a:lnTo>
                    <a:pt x="12508" y="7141"/>
                  </a:lnTo>
                  <a:cubicBezTo>
                    <a:pt x="13658" y="7979"/>
                    <a:pt x="15093" y="9192"/>
                    <a:pt x="15828" y="10466"/>
                  </a:cubicBezTo>
                  <a:cubicBezTo>
                    <a:pt x="15825" y="10478"/>
                    <a:pt x="15822" y="10492"/>
                    <a:pt x="15821" y="10505"/>
                  </a:cubicBezTo>
                  <a:cubicBezTo>
                    <a:pt x="15785" y="10876"/>
                    <a:pt x="15812" y="11246"/>
                    <a:pt x="15812" y="11246"/>
                  </a:cubicBezTo>
                  <a:cubicBezTo>
                    <a:pt x="15808" y="11359"/>
                    <a:pt x="15882" y="11459"/>
                    <a:pt x="15984" y="11481"/>
                  </a:cubicBezTo>
                  <a:cubicBezTo>
                    <a:pt x="15997" y="11484"/>
                    <a:pt x="16010" y="11485"/>
                    <a:pt x="16023" y="11485"/>
                  </a:cubicBezTo>
                  <a:cubicBezTo>
                    <a:pt x="16119" y="11485"/>
                    <a:pt x="16202" y="11412"/>
                    <a:pt x="16218" y="11306"/>
                  </a:cubicBezTo>
                  <a:lnTo>
                    <a:pt x="16249" y="11099"/>
                  </a:lnTo>
                  <a:lnTo>
                    <a:pt x="16362" y="11282"/>
                  </a:lnTo>
                  <a:lnTo>
                    <a:pt x="16375" y="11275"/>
                  </a:lnTo>
                  <a:lnTo>
                    <a:pt x="16627" y="11779"/>
                  </a:lnTo>
                  <a:cubicBezTo>
                    <a:pt x="16664" y="11848"/>
                    <a:pt x="16732" y="11888"/>
                    <a:pt x="16800" y="11888"/>
                  </a:cubicBezTo>
                  <a:cubicBezTo>
                    <a:pt x="16827" y="11888"/>
                    <a:pt x="16854" y="11882"/>
                    <a:pt x="16878" y="11869"/>
                  </a:cubicBezTo>
                  <a:cubicBezTo>
                    <a:pt x="16963" y="11823"/>
                    <a:pt x="16997" y="11714"/>
                    <a:pt x="16954" y="11619"/>
                  </a:cubicBezTo>
                  <a:lnTo>
                    <a:pt x="16842" y="11339"/>
                  </a:lnTo>
                  <a:lnTo>
                    <a:pt x="17065" y="11661"/>
                  </a:lnTo>
                  <a:cubicBezTo>
                    <a:pt x="17104" y="11718"/>
                    <a:pt x="17165" y="11749"/>
                    <a:pt x="17225" y="11749"/>
                  </a:cubicBezTo>
                  <a:cubicBezTo>
                    <a:pt x="17259" y="11749"/>
                    <a:pt x="17292" y="11739"/>
                    <a:pt x="17322" y="11718"/>
                  </a:cubicBezTo>
                  <a:cubicBezTo>
                    <a:pt x="17400" y="11662"/>
                    <a:pt x="17420" y="11550"/>
                    <a:pt x="17369" y="11458"/>
                  </a:cubicBezTo>
                  <a:lnTo>
                    <a:pt x="17071" y="10936"/>
                  </a:lnTo>
                  <a:lnTo>
                    <a:pt x="17369" y="11369"/>
                  </a:lnTo>
                  <a:cubicBezTo>
                    <a:pt x="17409" y="11428"/>
                    <a:pt x="17471" y="11461"/>
                    <a:pt x="17530" y="11461"/>
                  </a:cubicBezTo>
                  <a:cubicBezTo>
                    <a:pt x="17561" y="11461"/>
                    <a:pt x="17591" y="11452"/>
                    <a:pt x="17617" y="11434"/>
                  </a:cubicBezTo>
                  <a:cubicBezTo>
                    <a:pt x="17691" y="11382"/>
                    <a:pt x="17708" y="11272"/>
                    <a:pt x="17656" y="11182"/>
                  </a:cubicBezTo>
                  <a:lnTo>
                    <a:pt x="17514" y="10938"/>
                  </a:lnTo>
                  <a:lnTo>
                    <a:pt x="17586" y="11010"/>
                  </a:lnTo>
                  <a:cubicBezTo>
                    <a:pt x="17625" y="11046"/>
                    <a:pt x="17671" y="11064"/>
                    <a:pt x="17713" y="11064"/>
                  </a:cubicBezTo>
                  <a:cubicBezTo>
                    <a:pt x="17748" y="11064"/>
                    <a:pt x="17780" y="11051"/>
                    <a:pt x="17802" y="11024"/>
                  </a:cubicBezTo>
                  <a:cubicBezTo>
                    <a:pt x="17848" y="10969"/>
                    <a:pt x="17834" y="10872"/>
                    <a:pt x="17769" y="10804"/>
                  </a:cubicBezTo>
                  <a:lnTo>
                    <a:pt x="17425" y="10408"/>
                  </a:lnTo>
                  <a:cubicBezTo>
                    <a:pt x="17360" y="10276"/>
                    <a:pt x="17242" y="10093"/>
                    <a:pt x="17034" y="9870"/>
                  </a:cubicBezTo>
                  <a:cubicBezTo>
                    <a:pt x="17013" y="9848"/>
                    <a:pt x="16914" y="9786"/>
                    <a:pt x="16808" y="9731"/>
                  </a:cubicBezTo>
                  <a:cubicBezTo>
                    <a:pt x="16067" y="8099"/>
                    <a:pt x="14774" y="6901"/>
                    <a:pt x="13645" y="6097"/>
                  </a:cubicBezTo>
                  <a:lnTo>
                    <a:pt x="14064" y="5713"/>
                  </a:lnTo>
                  <a:lnTo>
                    <a:pt x="11846" y="4366"/>
                  </a:lnTo>
                  <a:cubicBezTo>
                    <a:pt x="11767" y="4318"/>
                    <a:pt x="11684" y="4281"/>
                    <a:pt x="11600" y="4253"/>
                  </a:cubicBezTo>
                  <a:cubicBezTo>
                    <a:pt x="11002" y="3979"/>
                    <a:pt x="10187" y="3971"/>
                    <a:pt x="10110" y="3971"/>
                  </a:cubicBezTo>
                  <a:lnTo>
                    <a:pt x="9709" y="3414"/>
                  </a:lnTo>
                  <a:lnTo>
                    <a:pt x="10836" y="2999"/>
                  </a:lnTo>
                  <a:cubicBezTo>
                    <a:pt x="10836" y="2999"/>
                    <a:pt x="10295" y="2451"/>
                    <a:pt x="10111" y="1960"/>
                  </a:cubicBezTo>
                  <a:cubicBezTo>
                    <a:pt x="9967" y="1573"/>
                    <a:pt x="9889" y="616"/>
                    <a:pt x="9102" y="187"/>
                  </a:cubicBezTo>
                  <a:cubicBezTo>
                    <a:pt x="8946" y="97"/>
                    <a:pt x="8778" y="37"/>
                    <a:pt x="8624" y="19"/>
                  </a:cubicBezTo>
                  <a:cubicBezTo>
                    <a:pt x="8507" y="6"/>
                    <a:pt x="8395" y="0"/>
                    <a:pt x="829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8" name="Google Shape;3118;p89"/>
            <p:cNvGrpSpPr/>
            <p:nvPr/>
          </p:nvGrpSpPr>
          <p:grpSpPr>
            <a:xfrm>
              <a:off x="4799100" y="4069250"/>
              <a:ext cx="458325" cy="602100"/>
              <a:chOff x="4224675" y="4069250"/>
              <a:chExt cx="458325" cy="602100"/>
            </a:xfrm>
          </p:grpSpPr>
          <p:sp>
            <p:nvSpPr>
              <p:cNvPr id="3119" name="Google Shape;3119;p89"/>
              <p:cNvSpPr/>
              <p:nvPr/>
            </p:nvSpPr>
            <p:spPr>
              <a:xfrm>
                <a:off x="4559650" y="4519650"/>
                <a:ext cx="91075" cy="85125"/>
              </a:xfrm>
              <a:custGeom>
                <a:rect b="b" l="l" r="r" t="t"/>
                <a:pathLst>
                  <a:path extrusionOk="0" h="3405" w="3643">
                    <a:moveTo>
                      <a:pt x="1610" y="0"/>
                    </a:moveTo>
                    <a:lnTo>
                      <a:pt x="1" y="981"/>
                    </a:lnTo>
                    <a:lnTo>
                      <a:pt x="2032" y="3404"/>
                    </a:lnTo>
                    <a:lnTo>
                      <a:pt x="3642" y="2423"/>
                    </a:lnTo>
                    <a:lnTo>
                      <a:pt x="1610" y="0"/>
                    </a:ln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9"/>
              <p:cNvSpPr/>
              <p:nvPr/>
            </p:nvSpPr>
            <p:spPr>
              <a:xfrm>
                <a:off x="4565150" y="4564175"/>
                <a:ext cx="113125" cy="97300"/>
              </a:xfrm>
              <a:custGeom>
                <a:rect b="b" l="l" r="r" t="t"/>
                <a:pathLst>
                  <a:path extrusionOk="0" h="3892" w="4525">
                    <a:moveTo>
                      <a:pt x="3350" y="1"/>
                    </a:moveTo>
                    <a:lnTo>
                      <a:pt x="1190" y="1316"/>
                    </a:lnTo>
                    <a:cubicBezTo>
                      <a:pt x="1190" y="1316"/>
                      <a:pt x="1439" y="1806"/>
                      <a:pt x="799" y="2294"/>
                    </a:cubicBezTo>
                    <a:cubicBezTo>
                      <a:pt x="159" y="2782"/>
                      <a:pt x="1" y="3373"/>
                      <a:pt x="242" y="3891"/>
                    </a:cubicBezTo>
                    <a:lnTo>
                      <a:pt x="4525" y="1283"/>
                    </a:lnTo>
                    <a:cubicBezTo>
                      <a:pt x="4525" y="1283"/>
                      <a:pt x="4139" y="729"/>
                      <a:pt x="33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9"/>
              <p:cNvSpPr/>
              <p:nvPr/>
            </p:nvSpPr>
            <p:spPr>
              <a:xfrm>
                <a:off x="4559100" y="4625225"/>
                <a:ext cx="57625" cy="46125"/>
              </a:xfrm>
              <a:custGeom>
                <a:rect b="b" l="l" r="r" t="t"/>
                <a:pathLst>
                  <a:path extrusionOk="0" h="1845" w="2305">
                    <a:moveTo>
                      <a:pt x="855" y="1"/>
                    </a:moveTo>
                    <a:cubicBezTo>
                      <a:pt x="572" y="1"/>
                      <a:pt x="409" y="101"/>
                      <a:pt x="409" y="101"/>
                    </a:cubicBezTo>
                    <a:cubicBezTo>
                      <a:pt x="1" y="623"/>
                      <a:pt x="525" y="1844"/>
                      <a:pt x="525" y="1844"/>
                    </a:cubicBezTo>
                    <a:lnTo>
                      <a:pt x="2305" y="760"/>
                    </a:lnTo>
                    <a:cubicBezTo>
                      <a:pt x="1698" y="142"/>
                      <a:pt x="1191" y="1"/>
                      <a:pt x="8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9"/>
              <p:cNvSpPr/>
              <p:nvPr/>
            </p:nvSpPr>
            <p:spPr>
              <a:xfrm>
                <a:off x="4571275" y="4596075"/>
                <a:ext cx="111725" cy="72875"/>
              </a:xfrm>
              <a:custGeom>
                <a:rect b="b" l="l" r="r" t="t"/>
                <a:pathLst>
                  <a:path extrusionOk="0" h="2915" w="4469">
                    <a:moveTo>
                      <a:pt x="4283" y="1"/>
                    </a:moveTo>
                    <a:lnTo>
                      <a:pt x="0" y="2609"/>
                    </a:lnTo>
                    <a:lnTo>
                      <a:pt x="186" y="2914"/>
                    </a:lnTo>
                    <a:lnTo>
                      <a:pt x="4469" y="307"/>
                    </a:lnTo>
                    <a:lnTo>
                      <a:pt x="42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9"/>
              <p:cNvSpPr/>
              <p:nvPr/>
            </p:nvSpPr>
            <p:spPr>
              <a:xfrm>
                <a:off x="4595700" y="4604750"/>
                <a:ext cx="13125" cy="2125"/>
              </a:xfrm>
              <a:custGeom>
                <a:rect b="b" l="l" r="r" t="t"/>
                <a:pathLst>
                  <a:path extrusionOk="0" fill="none" h="85" w="525">
                    <a:moveTo>
                      <a:pt x="0" y="85"/>
                    </a:moveTo>
                    <a:cubicBezTo>
                      <a:pt x="0" y="85"/>
                      <a:pt x="134" y="0"/>
                      <a:pt x="525" y="40"/>
                    </a:cubicBezTo>
                  </a:path>
                </a:pathLst>
              </a:custGeom>
              <a:solidFill>
                <a:schemeClr val="lt1"/>
              </a:solidFill>
              <a:ln cap="rnd" cmpd="sng" w="8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9"/>
              <p:cNvSpPr/>
              <p:nvPr/>
            </p:nvSpPr>
            <p:spPr>
              <a:xfrm>
                <a:off x="4590700" y="4613300"/>
                <a:ext cx="13075" cy="3475"/>
              </a:xfrm>
              <a:custGeom>
                <a:rect b="b" l="l" r="r" t="t"/>
                <a:pathLst>
                  <a:path extrusionOk="0" fill="none" h="139" w="523">
                    <a:moveTo>
                      <a:pt x="1" y="139"/>
                    </a:moveTo>
                    <a:cubicBezTo>
                      <a:pt x="1" y="139"/>
                      <a:pt x="258" y="1"/>
                      <a:pt x="522" y="102"/>
                    </a:cubicBezTo>
                  </a:path>
                </a:pathLst>
              </a:custGeom>
              <a:solidFill>
                <a:schemeClr val="lt1"/>
              </a:solidFill>
              <a:ln cap="rnd" cmpd="sng" w="8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9"/>
              <p:cNvSpPr/>
              <p:nvPr/>
            </p:nvSpPr>
            <p:spPr>
              <a:xfrm>
                <a:off x="4450650" y="4318800"/>
                <a:ext cx="183725" cy="261700"/>
              </a:xfrm>
              <a:custGeom>
                <a:rect b="b" l="l" r="r" t="t"/>
                <a:pathLst>
                  <a:path extrusionOk="0" h="10468" w="7349">
                    <a:moveTo>
                      <a:pt x="2546" y="0"/>
                    </a:moveTo>
                    <a:lnTo>
                      <a:pt x="0" y="2742"/>
                    </a:lnTo>
                    <a:lnTo>
                      <a:pt x="712" y="5005"/>
                    </a:lnTo>
                    <a:cubicBezTo>
                      <a:pt x="854" y="5348"/>
                      <a:pt x="1043" y="5670"/>
                      <a:pt x="1273" y="5962"/>
                    </a:cubicBezTo>
                    <a:lnTo>
                      <a:pt x="4826" y="10468"/>
                    </a:lnTo>
                    <a:lnTo>
                      <a:pt x="7348" y="8934"/>
                    </a:lnTo>
                    <a:lnTo>
                      <a:pt x="3497" y="4141"/>
                    </a:lnTo>
                    <a:lnTo>
                      <a:pt x="25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9"/>
              <p:cNvSpPr/>
              <p:nvPr/>
            </p:nvSpPr>
            <p:spPr>
              <a:xfrm>
                <a:off x="4301125" y="4516000"/>
                <a:ext cx="85625" cy="97800"/>
              </a:xfrm>
              <a:custGeom>
                <a:rect b="b" l="l" r="r" t="t"/>
                <a:pathLst>
                  <a:path extrusionOk="0" h="3912" w="3425">
                    <a:moveTo>
                      <a:pt x="1856" y="0"/>
                    </a:moveTo>
                    <a:lnTo>
                      <a:pt x="1" y="2865"/>
                    </a:lnTo>
                    <a:lnTo>
                      <a:pt x="1568" y="3911"/>
                    </a:lnTo>
                    <a:lnTo>
                      <a:pt x="3424" y="1047"/>
                    </a:lnTo>
                    <a:lnTo>
                      <a:pt x="1856" y="0"/>
                    </a:ln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9"/>
              <p:cNvSpPr/>
              <p:nvPr/>
            </p:nvSpPr>
            <p:spPr>
              <a:xfrm>
                <a:off x="4233175" y="4565975"/>
                <a:ext cx="120975" cy="79550"/>
              </a:xfrm>
              <a:custGeom>
                <a:rect b="b" l="l" r="r" t="t"/>
                <a:pathLst>
                  <a:path extrusionOk="0" h="3182" w="4839">
                    <a:moveTo>
                      <a:pt x="859" y="0"/>
                    </a:moveTo>
                    <a:cubicBezTo>
                      <a:pt x="510" y="0"/>
                      <a:pt x="215" y="142"/>
                      <a:pt x="1" y="398"/>
                    </a:cubicBezTo>
                    <a:lnTo>
                      <a:pt x="4170" y="3182"/>
                    </a:lnTo>
                    <a:cubicBezTo>
                      <a:pt x="4170" y="3182"/>
                      <a:pt x="4510" y="2598"/>
                      <a:pt x="4838" y="1576"/>
                    </a:cubicBezTo>
                    <a:lnTo>
                      <a:pt x="2735" y="171"/>
                    </a:lnTo>
                    <a:cubicBezTo>
                      <a:pt x="2735" y="171"/>
                      <a:pt x="2570" y="382"/>
                      <a:pt x="2228" y="382"/>
                    </a:cubicBezTo>
                    <a:cubicBezTo>
                      <a:pt x="2080" y="382"/>
                      <a:pt x="1899" y="342"/>
                      <a:pt x="1683" y="229"/>
                    </a:cubicBezTo>
                    <a:cubicBezTo>
                      <a:pt x="1386" y="73"/>
                      <a:pt x="1109" y="0"/>
                      <a:pt x="8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9"/>
              <p:cNvSpPr/>
              <p:nvPr/>
            </p:nvSpPr>
            <p:spPr>
              <a:xfrm>
                <a:off x="4224675" y="4559600"/>
                <a:ext cx="57350" cy="50325"/>
              </a:xfrm>
              <a:custGeom>
                <a:rect b="b" l="l" r="r" t="t"/>
                <a:pathLst>
                  <a:path extrusionOk="0" h="2013" w="2294">
                    <a:moveTo>
                      <a:pt x="1392" y="0"/>
                    </a:moveTo>
                    <a:cubicBezTo>
                      <a:pt x="765" y="0"/>
                      <a:pt x="0" y="855"/>
                      <a:pt x="0" y="855"/>
                    </a:cubicBezTo>
                    <a:lnTo>
                      <a:pt x="1733" y="2012"/>
                    </a:lnTo>
                    <a:cubicBezTo>
                      <a:pt x="2294" y="519"/>
                      <a:pt x="1532" y="16"/>
                      <a:pt x="1532" y="16"/>
                    </a:cubicBezTo>
                    <a:cubicBezTo>
                      <a:pt x="1486" y="5"/>
                      <a:pt x="1439" y="0"/>
                      <a:pt x="13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9"/>
              <p:cNvSpPr/>
              <p:nvPr/>
            </p:nvSpPr>
            <p:spPr>
              <a:xfrm>
                <a:off x="4228475" y="4575950"/>
                <a:ext cx="109225" cy="77075"/>
              </a:xfrm>
              <a:custGeom>
                <a:rect b="b" l="l" r="r" t="t"/>
                <a:pathLst>
                  <a:path extrusionOk="0" h="3083" w="4369">
                    <a:moveTo>
                      <a:pt x="199" y="1"/>
                    </a:moveTo>
                    <a:lnTo>
                      <a:pt x="1" y="298"/>
                    </a:lnTo>
                    <a:lnTo>
                      <a:pt x="4169" y="3083"/>
                    </a:lnTo>
                    <a:lnTo>
                      <a:pt x="4368" y="2786"/>
                    </a:lnTo>
                    <a:lnTo>
                      <a:pt x="1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9"/>
              <p:cNvSpPr/>
              <p:nvPr/>
            </p:nvSpPr>
            <p:spPr>
              <a:xfrm>
                <a:off x="4293000" y="4575100"/>
                <a:ext cx="6575" cy="11475"/>
              </a:xfrm>
              <a:custGeom>
                <a:rect b="b" l="l" r="r" t="t"/>
                <a:pathLst>
                  <a:path extrusionOk="0" fill="none" h="459" w="263">
                    <a:moveTo>
                      <a:pt x="1" y="1"/>
                    </a:moveTo>
                    <a:cubicBezTo>
                      <a:pt x="1" y="1"/>
                      <a:pt x="134" y="87"/>
                      <a:pt x="262" y="458"/>
                    </a:cubicBezTo>
                  </a:path>
                </a:pathLst>
              </a:custGeom>
              <a:solidFill>
                <a:schemeClr val="lt1"/>
              </a:solidFill>
              <a:ln cap="rnd" cmpd="sng" w="8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9"/>
              <p:cNvSpPr/>
              <p:nvPr/>
            </p:nvSpPr>
            <p:spPr>
              <a:xfrm>
                <a:off x="4281925" y="4574775"/>
                <a:ext cx="6350" cy="11425"/>
              </a:xfrm>
              <a:custGeom>
                <a:rect b="b" l="l" r="r" t="t"/>
                <a:pathLst>
                  <a:path extrusionOk="0" fill="none" h="457" w="254">
                    <a:moveTo>
                      <a:pt x="1" y="0"/>
                    </a:moveTo>
                    <a:cubicBezTo>
                      <a:pt x="1" y="0"/>
                      <a:pt x="234" y="175"/>
                      <a:pt x="254" y="457"/>
                    </a:cubicBezTo>
                  </a:path>
                </a:pathLst>
              </a:custGeom>
              <a:solidFill>
                <a:schemeClr val="lt1"/>
              </a:solidFill>
              <a:ln cap="rnd" cmpd="sng" w="8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9"/>
              <p:cNvSpPr/>
              <p:nvPr/>
            </p:nvSpPr>
            <p:spPr>
              <a:xfrm>
                <a:off x="4312050" y="4282975"/>
                <a:ext cx="227375" cy="296875"/>
              </a:xfrm>
              <a:custGeom>
                <a:rect b="b" l="l" r="r" t="t"/>
                <a:pathLst>
                  <a:path extrusionOk="0" h="11875" w="9095">
                    <a:moveTo>
                      <a:pt x="5666" y="1"/>
                    </a:moveTo>
                    <a:cubicBezTo>
                      <a:pt x="5666" y="396"/>
                      <a:pt x="1" y="10624"/>
                      <a:pt x="1" y="10624"/>
                    </a:cubicBezTo>
                    <a:lnTo>
                      <a:pt x="2538" y="11875"/>
                    </a:lnTo>
                    <a:lnTo>
                      <a:pt x="7635" y="3561"/>
                    </a:lnTo>
                    <a:cubicBezTo>
                      <a:pt x="9094" y="1875"/>
                      <a:pt x="7951" y="298"/>
                      <a:pt x="7951" y="298"/>
                    </a:cubicBezTo>
                    <a:lnTo>
                      <a:pt x="566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9"/>
              <p:cNvSpPr/>
              <p:nvPr/>
            </p:nvSpPr>
            <p:spPr>
              <a:xfrm>
                <a:off x="4465175" y="4380250"/>
                <a:ext cx="33100" cy="53325"/>
              </a:xfrm>
              <a:custGeom>
                <a:rect b="b" l="l" r="r" t="t"/>
                <a:pathLst>
                  <a:path extrusionOk="0" fill="none" h="2133" w="1324">
                    <a:moveTo>
                      <a:pt x="0" y="2132"/>
                    </a:moveTo>
                    <a:lnTo>
                      <a:pt x="1324" y="0"/>
                    </a:lnTo>
                  </a:path>
                </a:pathLst>
              </a:custGeom>
              <a:noFill/>
              <a:ln cap="rnd" cmpd="sng" w="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9"/>
              <p:cNvSpPr/>
              <p:nvPr/>
            </p:nvSpPr>
            <p:spPr>
              <a:xfrm>
                <a:off x="4314775" y="4197875"/>
                <a:ext cx="155975" cy="80850"/>
              </a:xfrm>
              <a:custGeom>
                <a:rect b="b" l="l" r="r" t="t"/>
                <a:pathLst>
                  <a:path extrusionOk="0" h="3234" w="6239">
                    <a:moveTo>
                      <a:pt x="5471" y="0"/>
                    </a:moveTo>
                    <a:cubicBezTo>
                      <a:pt x="5339" y="0"/>
                      <a:pt x="5205" y="39"/>
                      <a:pt x="5088" y="120"/>
                    </a:cubicBezTo>
                    <a:lnTo>
                      <a:pt x="2814" y="1696"/>
                    </a:lnTo>
                    <a:lnTo>
                      <a:pt x="1206" y="202"/>
                    </a:lnTo>
                    <a:cubicBezTo>
                      <a:pt x="1077" y="82"/>
                      <a:pt x="912" y="22"/>
                      <a:pt x="748" y="22"/>
                    </a:cubicBezTo>
                    <a:cubicBezTo>
                      <a:pt x="567" y="22"/>
                      <a:pt x="387" y="94"/>
                      <a:pt x="254" y="237"/>
                    </a:cubicBezTo>
                    <a:cubicBezTo>
                      <a:pt x="1" y="510"/>
                      <a:pt x="425" y="983"/>
                      <a:pt x="698" y="1236"/>
                    </a:cubicBezTo>
                    <a:lnTo>
                      <a:pt x="2293" y="3053"/>
                    </a:lnTo>
                    <a:cubicBezTo>
                      <a:pt x="2422" y="3172"/>
                      <a:pt x="2586" y="3233"/>
                      <a:pt x="2753" y="3233"/>
                    </a:cubicBezTo>
                    <a:cubicBezTo>
                      <a:pt x="2886" y="3233"/>
                      <a:pt x="3020" y="3194"/>
                      <a:pt x="3137" y="3113"/>
                    </a:cubicBezTo>
                    <a:lnTo>
                      <a:pt x="5856" y="1229"/>
                    </a:lnTo>
                    <a:cubicBezTo>
                      <a:pt x="6162" y="1017"/>
                      <a:pt x="6238" y="597"/>
                      <a:pt x="6026" y="291"/>
                    </a:cubicBezTo>
                    <a:cubicBezTo>
                      <a:pt x="5896" y="102"/>
                      <a:pt x="5685" y="0"/>
                      <a:pt x="5471"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9"/>
              <p:cNvSpPr/>
              <p:nvPr/>
            </p:nvSpPr>
            <p:spPr>
              <a:xfrm>
                <a:off x="4309900" y="4191275"/>
                <a:ext cx="14025" cy="23550"/>
              </a:xfrm>
              <a:custGeom>
                <a:rect b="b" l="l" r="r" t="t"/>
                <a:pathLst>
                  <a:path extrusionOk="0" h="942" w="561">
                    <a:moveTo>
                      <a:pt x="171" y="1"/>
                    </a:moveTo>
                    <a:cubicBezTo>
                      <a:pt x="166" y="1"/>
                      <a:pt x="161" y="1"/>
                      <a:pt x="156" y="2"/>
                    </a:cubicBezTo>
                    <a:cubicBezTo>
                      <a:pt x="1" y="21"/>
                      <a:pt x="275" y="771"/>
                      <a:pt x="422" y="922"/>
                    </a:cubicBezTo>
                    <a:cubicBezTo>
                      <a:pt x="435" y="935"/>
                      <a:pt x="447" y="942"/>
                      <a:pt x="457" y="942"/>
                    </a:cubicBezTo>
                    <a:cubicBezTo>
                      <a:pt x="561" y="942"/>
                      <a:pt x="525" y="290"/>
                      <a:pt x="525" y="290"/>
                    </a:cubicBezTo>
                    <a:cubicBezTo>
                      <a:pt x="525" y="290"/>
                      <a:pt x="325" y="1"/>
                      <a:pt x="171"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9"/>
              <p:cNvSpPr/>
              <p:nvPr/>
            </p:nvSpPr>
            <p:spPr>
              <a:xfrm>
                <a:off x="4300175" y="4149175"/>
                <a:ext cx="69175" cy="64900"/>
              </a:xfrm>
              <a:custGeom>
                <a:rect b="b" l="l" r="r" t="t"/>
                <a:pathLst>
                  <a:path extrusionOk="0" h="2596" w="2767">
                    <a:moveTo>
                      <a:pt x="1131" y="0"/>
                    </a:moveTo>
                    <a:cubicBezTo>
                      <a:pt x="1109" y="0"/>
                      <a:pt x="1086" y="6"/>
                      <a:pt x="1065" y="18"/>
                    </a:cubicBezTo>
                    <a:lnTo>
                      <a:pt x="94" y="552"/>
                    </a:lnTo>
                    <a:cubicBezTo>
                      <a:pt x="20" y="593"/>
                      <a:pt x="1" y="691"/>
                      <a:pt x="53" y="757"/>
                    </a:cubicBezTo>
                    <a:cubicBezTo>
                      <a:pt x="355" y="1130"/>
                      <a:pt x="1228" y="2224"/>
                      <a:pt x="1484" y="2545"/>
                    </a:cubicBezTo>
                    <a:cubicBezTo>
                      <a:pt x="1511" y="2578"/>
                      <a:pt x="1550" y="2596"/>
                      <a:pt x="1589" y="2596"/>
                    </a:cubicBezTo>
                    <a:cubicBezTo>
                      <a:pt x="1612" y="2596"/>
                      <a:pt x="1635" y="2590"/>
                      <a:pt x="1656" y="2578"/>
                    </a:cubicBezTo>
                    <a:lnTo>
                      <a:pt x="2673" y="2018"/>
                    </a:lnTo>
                    <a:cubicBezTo>
                      <a:pt x="2748" y="1977"/>
                      <a:pt x="2766" y="1877"/>
                      <a:pt x="2711" y="1811"/>
                    </a:cubicBezTo>
                    <a:lnTo>
                      <a:pt x="1236" y="49"/>
                    </a:lnTo>
                    <a:cubicBezTo>
                      <a:pt x="1209" y="17"/>
                      <a:pt x="1171" y="0"/>
                      <a:pt x="11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9"/>
              <p:cNvSpPr/>
              <p:nvPr/>
            </p:nvSpPr>
            <p:spPr>
              <a:xfrm>
                <a:off x="4320375" y="4169650"/>
                <a:ext cx="13950" cy="12800"/>
              </a:xfrm>
              <a:custGeom>
                <a:rect b="b" l="l" r="r" t="t"/>
                <a:pathLst>
                  <a:path extrusionOk="0" h="512" w="558">
                    <a:moveTo>
                      <a:pt x="260" y="0"/>
                    </a:moveTo>
                    <a:cubicBezTo>
                      <a:pt x="221" y="0"/>
                      <a:pt x="182" y="10"/>
                      <a:pt x="146" y="32"/>
                    </a:cubicBezTo>
                    <a:cubicBezTo>
                      <a:pt x="33" y="98"/>
                      <a:pt x="0" y="253"/>
                      <a:pt x="73" y="377"/>
                    </a:cubicBezTo>
                    <a:cubicBezTo>
                      <a:pt x="123" y="463"/>
                      <a:pt x="211" y="512"/>
                      <a:pt x="298" y="512"/>
                    </a:cubicBezTo>
                    <a:cubicBezTo>
                      <a:pt x="337" y="512"/>
                      <a:pt x="376" y="502"/>
                      <a:pt x="411" y="481"/>
                    </a:cubicBezTo>
                    <a:cubicBezTo>
                      <a:pt x="525" y="414"/>
                      <a:pt x="558" y="260"/>
                      <a:pt x="484" y="135"/>
                    </a:cubicBezTo>
                    <a:cubicBezTo>
                      <a:pt x="434" y="50"/>
                      <a:pt x="347" y="0"/>
                      <a:pt x="2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9"/>
              <p:cNvSpPr/>
              <p:nvPr/>
            </p:nvSpPr>
            <p:spPr>
              <a:xfrm>
                <a:off x="4317450" y="4186200"/>
                <a:ext cx="38125" cy="38325"/>
              </a:xfrm>
              <a:custGeom>
                <a:rect b="b" l="l" r="r" t="t"/>
                <a:pathLst>
                  <a:path extrusionOk="0" h="1533" w="1525">
                    <a:moveTo>
                      <a:pt x="889" y="0"/>
                    </a:moveTo>
                    <a:cubicBezTo>
                      <a:pt x="881" y="0"/>
                      <a:pt x="873" y="1"/>
                      <a:pt x="864" y="3"/>
                    </a:cubicBezTo>
                    <a:cubicBezTo>
                      <a:pt x="734" y="34"/>
                      <a:pt x="704" y="322"/>
                      <a:pt x="704" y="322"/>
                    </a:cubicBezTo>
                    <a:cubicBezTo>
                      <a:pt x="704" y="322"/>
                      <a:pt x="703" y="322"/>
                      <a:pt x="703" y="322"/>
                    </a:cubicBezTo>
                    <a:cubicBezTo>
                      <a:pt x="688" y="322"/>
                      <a:pt x="753" y="28"/>
                      <a:pt x="600" y="28"/>
                    </a:cubicBezTo>
                    <a:cubicBezTo>
                      <a:pt x="597" y="28"/>
                      <a:pt x="594" y="29"/>
                      <a:pt x="591" y="29"/>
                    </a:cubicBezTo>
                    <a:cubicBezTo>
                      <a:pt x="422" y="40"/>
                      <a:pt x="382" y="384"/>
                      <a:pt x="382" y="384"/>
                    </a:cubicBezTo>
                    <a:cubicBezTo>
                      <a:pt x="382" y="384"/>
                      <a:pt x="397" y="32"/>
                      <a:pt x="250" y="29"/>
                    </a:cubicBezTo>
                    <a:cubicBezTo>
                      <a:pt x="249" y="29"/>
                      <a:pt x="248" y="29"/>
                      <a:pt x="247" y="29"/>
                    </a:cubicBezTo>
                    <a:cubicBezTo>
                      <a:pt x="102" y="29"/>
                      <a:pt x="74" y="318"/>
                      <a:pt x="38" y="489"/>
                    </a:cubicBezTo>
                    <a:cubicBezTo>
                      <a:pt x="1" y="661"/>
                      <a:pt x="141" y="1342"/>
                      <a:pt x="499" y="1481"/>
                    </a:cubicBezTo>
                    <a:cubicBezTo>
                      <a:pt x="597" y="1519"/>
                      <a:pt x="719" y="1533"/>
                      <a:pt x="844" y="1533"/>
                    </a:cubicBezTo>
                    <a:cubicBezTo>
                      <a:pt x="1174" y="1533"/>
                      <a:pt x="1525" y="1437"/>
                      <a:pt x="1525" y="1437"/>
                    </a:cubicBezTo>
                    <a:lnTo>
                      <a:pt x="1474" y="849"/>
                    </a:lnTo>
                    <a:cubicBezTo>
                      <a:pt x="1474" y="849"/>
                      <a:pt x="1421" y="162"/>
                      <a:pt x="1227" y="136"/>
                    </a:cubicBezTo>
                    <a:cubicBezTo>
                      <a:pt x="1217" y="134"/>
                      <a:pt x="1208" y="134"/>
                      <a:pt x="1199" y="134"/>
                    </a:cubicBezTo>
                    <a:cubicBezTo>
                      <a:pt x="1058" y="134"/>
                      <a:pt x="1041" y="298"/>
                      <a:pt x="1025" y="303"/>
                    </a:cubicBezTo>
                    <a:cubicBezTo>
                      <a:pt x="1025" y="304"/>
                      <a:pt x="1024" y="304"/>
                      <a:pt x="1023" y="304"/>
                    </a:cubicBezTo>
                    <a:cubicBezTo>
                      <a:pt x="992" y="304"/>
                      <a:pt x="1025" y="0"/>
                      <a:pt x="889"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9"/>
              <p:cNvSpPr/>
              <p:nvPr/>
            </p:nvSpPr>
            <p:spPr>
              <a:xfrm>
                <a:off x="4411400" y="4178225"/>
                <a:ext cx="78925" cy="79025"/>
              </a:xfrm>
              <a:custGeom>
                <a:rect b="b" l="l" r="r" t="t"/>
                <a:pathLst>
                  <a:path extrusionOk="0" h="3161" w="3157">
                    <a:moveTo>
                      <a:pt x="1987" y="1"/>
                    </a:moveTo>
                    <a:cubicBezTo>
                      <a:pt x="1832" y="1"/>
                      <a:pt x="1668" y="30"/>
                      <a:pt x="1503" y="89"/>
                    </a:cubicBezTo>
                    <a:lnTo>
                      <a:pt x="1" y="1424"/>
                    </a:lnTo>
                    <a:lnTo>
                      <a:pt x="1128" y="3160"/>
                    </a:lnTo>
                    <a:lnTo>
                      <a:pt x="2219" y="2186"/>
                    </a:lnTo>
                    <a:cubicBezTo>
                      <a:pt x="2836" y="1964"/>
                      <a:pt x="3157" y="1285"/>
                      <a:pt x="2934" y="668"/>
                    </a:cubicBezTo>
                    <a:cubicBezTo>
                      <a:pt x="2772" y="219"/>
                      <a:pt x="2410" y="1"/>
                      <a:pt x="19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9"/>
              <p:cNvSpPr/>
              <p:nvPr/>
            </p:nvSpPr>
            <p:spPr>
              <a:xfrm>
                <a:off x="4417400" y="4168525"/>
                <a:ext cx="113125" cy="136125"/>
              </a:xfrm>
              <a:custGeom>
                <a:rect b="b" l="l" r="r" t="t"/>
                <a:pathLst>
                  <a:path extrusionOk="0" h="5445" w="4525">
                    <a:moveTo>
                      <a:pt x="2399" y="0"/>
                    </a:moveTo>
                    <a:cubicBezTo>
                      <a:pt x="2396" y="0"/>
                      <a:pt x="2394" y="0"/>
                      <a:pt x="2394" y="0"/>
                    </a:cubicBezTo>
                    <a:lnTo>
                      <a:pt x="1367" y="271"/>
                    </a:lnTo>
                    <a:cubicBezTo>
                      <a:pt x="899" y="441"/>
                      <a:pt x="204" y="1875"/>
                      <a:pt x="164" y="2123"/>
                    </a:cubicBezTo>
                    <a:cubicBezTo>
                      <a:pt x="0" y="3118"/>
                      <a:pt x="690" y="3635"/>
                      <a:pt x="690" y="3635"/>
                    </a:cubicBezTo>
                    <a:lnTo>
                      <a:pt x="1021" y="5445"/>
                    </a:lnTo>
                    <a:lnTo>
                      <a:pt x="3988" y="5276"/>
                    </a:lnTo>
                    <a:lnTo>
                      <a:pt x="4101" y="1969"/>
                    </a:lnTo>
                    <a:lnTo>
                      <a:pt x="4524" y="1063"/>
                    </a:lnTo>
                    <a:cubicBezTo>
                      <a:pt x="4464" y="14"/>
                      <a:pt x="2501" y="0"/>
                      <a:pt x="23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9"/>
              <p:cNvSpPr/>
              <p:nvPr/>
            </p:nvSpPr>
            <p:spPr>
              <a:xfrm>
                <a:off x="4483400" y="4187825"/>
                <a:ext cx="169125" cy="153650"/>
              </a:xfrm>
              <a:custGeom>
                <a:rect b="b" l="l" r="r" t="t"/>
                <a:pathLst>
                  <a:path extrusionOk="0" h="6146" w="6765">
                    <a:moveTo>
                      <a:pt x="771" y="1"/>
                    </a:moveTo>
                    <a:cubicBezTo>
                      <a:pt x="537" y="1"/>
                      <a:pt x="310" y="123"/>
                      <a:pt x="185" y="340"/>
                    </a:cubicBezTo>
                    <a:cubicBezTo>
                      <a:pt x="0" y="663"/>
                      <a:pt x="112" y="1075"/>
                      <a:pt x="435" y="1261"/>
                    </a:cubicBezTo>
                    <a:cubicBezTo>
                      <a:pt x="473" y="1282"/>
                      <a:pt x="4217" y="3445"/>
                      <a:pt x="5522" y="5799"/>
                    </a:cubicBezTo>
                    <a:cubicBezTo>
                      <a:pt x="5645" y="6021"/>
                      <a:pt x="5875" y="6146"/>
                      <a:pt x="6112" y="6146"/>
                    </a:cubicBezTo>
                    <a:cubicBezTo>
                      <a:pt x="6223" y="6146"/>
                      <a:pt x="6335" y="6119"/>
                      <a:pt x="6438" y="6061"/>
                    </a:cubicBezTo>
                    <a:cubicBezTo>
                      <a:pt x="6764" y="5880"/>
                      <a:pt x="6657" y="5440"/>
                      <a:pt x="6509" y="5099"/>
                    </a:cubicBezTo>
                    <a:cubicBezTo>
                      <a:pt x="5054" y="1752"/>
                      <a:pt x="1272" y="186"/>
                      <a:pt x="1105" y="90"/>
                    </a:cubicBezTo>
                    <a:cubicBezTo>
                      <a:pt x="999" y="30"/>
                      <a:pt x="884" y="1"/>
                      <a:pt x="771"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9"/>
              <p:cNvSpPr/>
              <p:nvPr/>
            </p:nvSpPr>
            <p:spPr>
              <a:xfrm>
                <a:off x="4619275" y="4326625"/>
                <a:ext cx="19550" cy="29775"/>
              </a:xfrm>
              <a:custGeom>
                <a:rect b="b" l="l" r="r" t="t"/>
                <a:pathLst>
                  <a:path extrusionOk="0" h="1191" w="782">
                    <a:moveTo>
                      <a:pt x="606" y="0"/>
                    </a:moveTo>
                    <a:lnTo>
                      <a:pt x="186" y="47"/>
                    </a:lnTo>
                    <a:cubicBezTo>
                      <a:pt x="106" y="57"/>
                      <a:pt x="45" y="124"/>
                      <a:pt x="36" y="210"/>
                    </a:cubicBezTo>
                    <a:cubicBezTo>
                      <a:pt x="0" y="582"/>
                      <a:pt x="27" y="951"/>
                      <a:pt x="27" y="951"/>
                    </a:cubicBezTo>
                    <a:cubicBezTo>
                      <a:pt x="23" y="1064"/>
                      <a:pt x="97" y="1165"/>
                      <a:pt x="200" y="1186"/>
                    </a:cubicBezTo>
                    <a:cubicBezTo>
                      <a:pt x="213" y="1189"/>
                      <a:pt x="226" y="1190"/>
                      <a:pt x="239" y="1190"/>
                    </a:cubicBezTo>
                    <a:cubicBezTo>
                      <a:pt x="334" y="1190"/>
                      <a:pt x="417" y="1117"/>
                      <a:pt x="433" y="1011"/>
                    </a:cubicBezTo>
                    <a:lnTo>
                      <a:pt x="470" y="763"/>
                    </a:lnTo>
                    <a:cubicBezTo>
                      <a:pt x="470" y="763"/>
                      <a:pt x="782" y="656"/>
                      <a:pt x="606"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9"/>
              <p:cNvSpPr/>
              <p:nvPr/>
            </p:nvSpPr>
            <p:spPr>
              <a:xfrm>
                <a:off x="4620800" y="4309850"/>
                <a:ext cx="41650" cy="41475"/>
              </a:xfrm>
              <a:custGeom>
                <a:rect b="b" l="l" r="r" t="t"/>
                <a:pathLst>
                  <a:path extrusionOk="0" h="1659" w="1666">
                    <a:moveTo>
                      <a:pt x="696" y="0"/>
                    </a:moveTo>
                    <a:cubicBezTo>
                      <a:pt x="689" y="0"/>
                      <a:pt x="683" y="1"/>
                      <a:pt x="679" y="4"/>
                    </a:cubicBezTo>
                    <a:lnTo>
                      <a:pt x="0" y="821"/>
                    </a:lnTo>
                    <a:lnTo>
                      <a:pt x="516" y="1658"/>
                    </a:lnTo>
                    <a:lnTo>
                      <a:pt x="1665" y="1020"/>
                    </a:lnTo>
                    <a:cubicBezTo>
                      <a:pt x="1665" y="1020"/>
                      <a:pt x="1634" y="724"/>
                      <a:pt x="1188" y="246"/>
                    </a:cubicBezTo>
                    <a:cubicBezTo>
                      <a:pt x="1146" y="201"/>
                      <a:pt x="793" y="0"/>
                      <a:pt x="696"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9"/>
              <p:cNvSpPr/>
              <p:nvPr/>
            </p:nvSpPr>
            <p:spPr>
              <a:xfrm>
                <a:off x="4631825" y="4341375"/>
                <a:ext cx="17750" cy="25100"/>
              </a:xfrm>
              <a:custGeom>
                <a:rect b="b" l="l" r="r" t="t"/>
                <a:pathLst>
                  <a:path extrusionOk="0" h="1004" w="710">
                    <a:moveTo>
                      <a:pt x="374" y="0"/>
                    </a:moveTo>
                    <a:lnTo>
                      <a:pt x="0" y="212"/>
                    </a:lnTo>
                    <a:lnTo>
                      <a:pt x="341" y="895"/>
                    </a:lnTo>
                    <a:cubicBezTo>
                      <a:pt x="377" y="964"/>
                      <a:pt x="445" y="1003"/>
                      <a:pt x="513" y="1003"/>
                    </a:cubicBezTo>
                    <a:cubicBezTo>
                      <a:pt x="540" y="1003"/>
                      <a:pt x="567" y="997"/>
                      <a:pt x="592" y="984"/>
                    </a:cubicBezTo>
                    <a:cubicBezTo>
                      <a:pt x="676" y="938"/>
                      <a:pt x="710" y="829"/>
                      <a:pt x="668" y="734"/>
                    </a:cubicBezTo>
                    <a:lnTo>
                      <a:pt x="374" y="0"/>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9"/>
              <p:cNvSpPr/>
              <p:nvPr/>
            </p:nvSpPr>
            <p:spPr>
              <a:xfrm>
                <a:off x="4647800" y="4331375"/>
                <a:ext cx="19575" cy="24425"/>
              </a:xfrm>
              <a:custGeom>
                <a:rect b="b" l="l" r="r" t="t"/>
                <a:pathLst>
                  <a:path extrusionOk="0" h="977" w="783">
                    <a:moveTo>
                      <a:pt x="325" y="0"/>
                    </a:moveTo>
                    <a:lnTo>
                      <a:pt x="1" y="242"/>
                    </a:lnTo>
                    <a:lnTo>
                      <a:pt x="443" y="884"/>
                    </a:lnTo>
                    <a:cubicBezTo>
                      <a:pt x="484" y="944"/>
                      <a:pt x="546" y="976"/>
                      <a:pt x="605" y="976"/>
                    </a:cubicBezTo>
                    <a:cubicBezTo>
                      <a:pt x="636" y="976"/>
                      <a:pt x="666" y="968"/>
                      <a:pt x="692" y="950"/>
                    </a:cubicBezTo>
                    <a:cubicBezTo>
                      <a:pt x="765" y="898"/>
                      <a:pt x="783" y="788"/>
                      <a:pt x="731" y="697"/>
                    </a:cubicBezTo>
                    <a:lnTo>
                      <a:pt x="325" y="0"/>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9"/>
              <p:cNvSpPr/>
              <p:nvPr/>
            </p:nvSpPr>
            <p:spPr>
              <a:xfrm>
                <a:off x="4652925" y="4326675"/>
                <a:ext cx="17950" cy="19200"/>
              </a:xfrm>
              <a:custGeom>
                <a:rect b="b" l="l" r="r" t="t"/>
                <a:pathLst>
                  <a:path extrusionOk="0" h="768" w="718">
                    <a:moveTo>
                      <a:pt x="199" y="0"/>
                    </a:moveTo>
                    <a:lnTo>
                      <a:pt x="1" y="258"/>
                    </a:lnTo>
                    <a:lnTo>
                      <a:pt x="455" y="713"/>
                    </a:lnTo>
                    <a:cubicBezTo>
                      <a:pt x="494" y="749"/>
                      <a:pt x="541" y="767"/>
                      <a:pt x="582" y="767"/>
                    </a:cubicBezTo>
                    <a:cubicBezTo>
                      <a:pt x="618" y="767"/>
                      <a:pt x="650" y="754"/>
                      <a:pt x="671" y="727"/>
                    </a:cubicBezTo>
                    <a:cubicBezTo>
                      <a:pt x="717" y="672"/>
                      <a:pt x="703" y="576"/>
                      <a:pt x="638" y="507"/>
                    </a:cubicBezTo>
                    <a:lnTo>
                      <a:pt x="199" y="0"/>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9"/>
              <p:cNvSpPr/>
              <p:nvPr/>
            </p:nvSpPr>
            <p:spPr>
              <a:xfrm>
                <a:off x="4640800" y="4339075"/>
                <a:ext cx="19375" cy="23925"/>
              </a:xfrm>
              <a:custGeom>
                <a:rect b="b" l="l" r="r" t="t"/>
                <a:pathLst>
                  <a:path extrusionOk="0" h="957" w="775">
                    <a:moveTo>
                      <a:pt x="345" y="1"/>
                    </a:moveTo>
                    <a:lnTo>
                      <a:pt x="0" y="261"/>
                    </a:lnTo>
                    <a:lnTo>
                      <a:pt x="419" y="869"/>
                    </a:lnTo>
                    <a:cubicBezTo>
                      <a:pt x="458" y="926"/>
                      <a:pt x="518" y="956"/>
                      <a:pt x="578" y="956"/>
                    </a:cubicBezTo>
                    <a:cubicBezTo>
                      <a:pt x="612" y="956"/>
                      <a:pt x="646" y="946"/>
                      <a:pt x="676" y="925"/>
                    </a:cubicBezTo>
                    <a:cubicBezTo>
                      <a:pt x="754" y="870"/>
                      <a:pt x="775" y="757"/>
                      <a:pt x="723" y="666"/>
                    </a:cubicBezTo>
                    <a:lnTo>
                      <a:pt x="345" y="1"/>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9"/>
              <p:cNvSpPr/>
              <p:nvPr/>
            </p:nvSpPr>
            <p:spPr>
              <a:xfrm>
                <a:off x="4627725" y="4337175"/>
                <a:ext cx="3175" cy="9600"/>
              </a:xfrm>
              <a:custGeom>
                <a:rect b="b" l="l" r="r" t="t"/>
                <a:pathLst>
                  <a:path extrusionOk="0" fill="none" h="384" w="127">
                    <a:moveTo>
                      <a:pt x="1" y="1"/>
                    </a:moveTo>
                    <a:cubicBezTo>
                      <a:pt x="1" y="1"/>
                      <a:pt x="45" y="251"/>
                      <a:pt x="126" y="383"/>
                    </a:cubicBezTo>
                  </a:path>
                </a:pathLst>
              </a:custGeom>
              <a:noFill/>
              <a:ln cap="rnd" cmpd="sng" w="525">
                <a:solidFill>
                  <a:srgbClr val="2532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9"/>
              <p:cNvSpPr/>
              <p:nvPr/>
            </p:nvSpPr>
            <p:spPr>
              <a:xfrm>
                <a:off x="4471700" y="4174125"/>
                <a:ext cx="104575" cy="77725"/>
              </a:xfrm>
              <a:custGeom>
                <a:rect b="b" l="l" r="r" t="t"/>
                <a:pathLst>
                  <a:path extrusionOk="0" h="3109" w="4183">
                    <a:moveTo>
                      <a:pt x="1353" y="1"/>
                    </a:moveTo>
                    <a:cubicBezTo>
                      <a:pt x="951" y="1"/>
                      <a:pt x="558" y="206"/>
                      <a:pt x="336" y="576"/>
                    </a:cubicBezTo>
                    <a:cubicBezTo>
                      <a:pt x="0" y="1135"/>
                      <a:pt x="178" y="1859"/>
                      <a:pt x="735" y="2198"/>
                    </a:cubicBezTo>
                    <a:lnTo>
                      <a:pt x="2449" y="3108"/>
                    </a:lnTo>
                    <a:lnTo>
                      <a:pt x="4183" y="1519"/>
                    </a:lnTo>
                    <a:lnTo>
                      <a:pt x="1965" y="171"/>
                    </a:lnTo>
                    <a:cubicBezTo>
                      <a:pt x="1773" y="56"/>
                      <a:pt x="1562" y="1"/>
                      <a:pt x="13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9"/>
              <p:cNvSpPr/>
              <p:nvPr/>
            </p:nvSpPr>
            <p:spPr>
              <a:xfrm>
                <a:off x="4483625" y="4225700"/>
                <a:ext cx="35400" cy="18775"/>
              </a:xfrm>
              <a:custGeom>
                <a:rect b="b" l="l" r="r" t="t"/>
                <a:pathLst>
                  <a:path extrusionOk="0" fill="none" h="751" w="1416">
                    <a:moveTo>
                      <a:pt x="1416" y="750"/>
                    </a:moveTo>
                    <a:lnTo>
                      <a:pt x="1" y="1"/>
                    </a:lnTo>
                  </a:path>
                </a:pathLst>
              </a:custGeom>
              <a:noFill/>
              <a:ln cap="rnd" cmpd="sng" w="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9"/>
              <p:cNvSpPr/>
              <p:nvPr/>
            </p:nvSpPr>
            <p:spPr>
              <a:xfrm>
                <a:off x="4396975" y="4136850"/>
                <a:ext cx="42475" cy="38975"/>
              </a:xfrm>
              <a:custGeom>
                <a:rect b="b" l="l" r="r" t="t"/>
                <a:pathLst>
                  <a:path extrusionOk="0" h="1559" w="1699">
                    <a:moveTo>
                      <a:pt x="1408" y="0"/>
                    </a:moveTo>
                    <a:lnTo>
                      <a:pt x="482" y="48"/>
                    </a:lnTo>
                    <a:cubicBezTo>
                      <a:pt x="1" y="571"/>
                      <a:pt x="206" y="1558"/>
                      <a:pt x="206" y="1558"/>
                    </a:cubicBezTo>
                    <a:lnTo>
                      <a:pt x="1699" y="1098"/>
                    </a:lnTo>
                    <a:lnTo>
                      <a:pt x="1408" y="0"/>
                    </a:ln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9"/>
              <p:cNvSpPr/>
              <p:nvPr/>
            </p:nvSpPr>
            <p:spPr>
              <a:xfrm>
                <a:off x="4429850" y="4119400"/>
                <a:ext cx="47700" cy="69000"/>
              </a:xfrm>
              <a:custGeom>
                <a:rect b="b" l="l" r="r" t="t"/>
                <a:pathLst>
                  <a:path extrusionOk="0" h="2760" w="1908">
                    <a:moveTo>
                      <a:pt x="489" y="0"/>
                    </a:moveTo>
                    <a:lnTo>
                      <a:pt x="0" y="1430"/>
                    </a:lnTo>
                    <a:lnTo>
                      <a:pt x="954" y="2759"/>
                    </a:lnTo>
                    <a:lnTo>
                      <a:pt x="1908" y="1973"/>
                    </a:lnTo>
                    <a:lnTo>
                      <a:pt x="489" y="0"/>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9"/>
              <p:cNvSpPr/>
              <p:nvPr/>
            </p:nvSpPr>
            <p:spPr>
              <a:xfrm>
                <a:off x="4432350" y="4149925"/>
                <a:ext cx="10525" cy="23275"/>
              </a:xfrm>
              <a:custGeom>
                <a:rect b="b" l="l" r="r" t="t"/>
                <a:pathLst>
                  <a:path extrusionOk="0" h="931" w="421">
                    <a:moveTo>
                      <a:pt x="393" y="1"/>
                    </a:moveTo>
                    <a:lnTo>
                      <a:pt x="1" y="350"/>
                    </a:lnTo>
                    <a:lnTo>
                      <a:pt x="420" y="931"/>
                    </a:lnTo>
                    <a:lnTo>
                      <a:pt x="393" y="1"/>
                    </a:lnTo>
                    <a:close/>
                  </a:path>
                </a:pathLst>
              </a:custGeom>
              <a:solidFill>
                <a:srgbClr val="FFAD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9"/>
              <p:cNvSpPr/>
              <p:nvPr/>
            </p:nvSpPr>
            <p:spPr>
              <a:xfrm>
                <a:off x="4382950" y="4081950"/>
                <a:ext cx="79200" cy="83675"/>
              </a:xfrm>
              <a:custGeom>
                <a:rect b="b" l="l" r="r" t="t"/>
                <a:pathLst>
                  <a:path extrusionOk="0" h="3347" w="3168">
                    <a:moveTo>
                      <a:pt x="1333" y="0"/>
                    </a:moveTo>
                    <a:cubicBezTo>
                      <a:pt x="1131" y="0"/>
                      <a:pt x="920" y="44"/>
                      <a:pt x="711" y="141"/>
                    </a:cubicBezTo>
                    <a:cubicBezTo>
                      <a:pt x="681" y="154"/>
                      <a:pt x="650" y="169"/>
                      <a:pt x="619" y="185"/>
                    </a:cubicBezTo>
                    <a:cubicBezTo>
                      <a:pt x="619" y="185"/>
                      <a:pt x="0" y="495"/>
                      <a:pt x="218" y="1327"/>
                    </a:cubicBezTo>
                    <a:cubicBezTo>
                      <a:pt x="218" y="1327"/>
                      <a:pt x="384" y="1929"/>
                      <a:pt x="628" y="2793"/>
                    </a:cubicBezTo>
                    <a:cubicBezTo>
                      <a:pt x="723" y="3128"/>
                      <a:pt x="1030" y="3347"/>
                      <a:pt x="1350" y="3347"/>
                    </a:cubicBezTo>
                    <a:cubicBezTo>
                      <a:pt x="1466" y="3347"/>
                      <a:pt x="1583" y="3318"/>
                      <a:pt x="1693" y="3256"/>
                    </a:cubicBezTo>
                    <a:cubicBezTo>
                      <a:pt x="1946" y="3113"/>
                      <a:pt x="2213" y="2906"/>
                      <a:pt x="2417" y="2617"/>
                    </a:cubicBezTo>
                    <a:lnTo>
                      <a:pt x="2686" y="2146"/>
                    </a:lnTo>
                    <a:cubicBezTo>
                      <a:pt x="3167" y="1097"/>
                      <a:pt x="2347" y="0"/>
                      <a:pt x="1333"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9"/>
              <p:cNvSpPr/>
              <p:nvPr/>
            </p:nvSpPr>
            <p:spPr>
              <a:xfrm>
                <a:off x="4390850" y="4135950"/>
                <a:ext cx="10200" cy="11950"/>
              </a:xfrm>
              <a:custGeom>
                <a:rect b="b" l="l" r="r" t="t"/>
                <a:pathLst>
                  <a:path extrusionOk="0" h="478" w="408">
                    <a:moveTo>
                      <a:pt x="238" y="0"/>
                    </a:moveTo>
                    <a:lnTo>
                      <a:pt x="27" y="375"/>
                    </a:lnTo>
                    <a:cubicBezTo>
                      <a:pt x="0" y="422"/>
                      <a:pt x="36" y="478"/>
                      <a:pt x="87" y="478"/>
                    </a:cubicBezTo>
                    <a:cubicBezTo>
                      <a:pt x="91" y="478"/>
                      <a:pt x="96" y="478"/>
                      <a:pt x="101" y="477"/>
                    </a:cubicBezTo>
                    <a:lnTo>
                      <a:pt x="407" y="416"/>
                    </a:lnTo>
                    <a:lnTo>
                      <a:pt x="238" y="0"/>
                    </a:lnTo>
                    <a:close/>
                  </a:path>
                </a:pathLst>
              </a:custGeom>
              <a:solidFill>
                <a:srgbClr val="FFBE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9"/>
              <p:cNvSpPr/>
              <p:nvPr/>
            </p:nvSpPr>
            <p:spPr>
              <a:xfrm>
                <a:off x="4391300" y="4118175"/>
                <a:ext cx="12075" cy="4925"/>
              </a:xfrm>
              <a:custGeom>
                <a:rect b="b" l="l" r="r" t="t"/>
                <a:pathLst>
                  <a:path extrusionOk="0" h="197" w="483">
                    <a:moveTo>
                      <a:pt x="360" y="1"/>
                    </a:moveTo>
                    <a:cubicBezTo>
                      <a:pt x="317" y="1"/>
                      <a:pt x="269" y="7"/>
                      <a:pt x="229" y="16"/>
                    </a:cubicBezTo>
                    <a:cubicBezTo>
                      <a:pt x="229" y="16"/>
                      <a:pt x="0" y="48"/>
                      <a:pt x="14" y="151"/>
                    </a:cubicBezTo>
                    <a:cubicBezTo>
                      <a:pt x="14" y="151"/>
                      <a:pt x="21" y="196"/>
                      <a:pt x="130" y="196"/>
                    </a:cubicBezTo>
                    <a:cubicBezTo>
                      <a:pt x="156" y="196"/>
                      <a:pt x="186" y="194"/>
                      <a:pt x="224" y="188"/>
                    </a:cubicBezTo>
                    <a:cubicBezTo>
                      <a:pt x="421" y="156"/>
                      <a:pt x="470" y="128"/>
                      <a:pt x="478" y="58"/>
                    </a:cubicBezTo>
                    <a:cubicBezTo>
                      <a:pt x="483" y="16"/>
                      <a:pt x="428" y="1"/>
                      <a:pt x="360" y="1"/>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9"/>
              <p:cNvSpPr/>
              <p:nvPr/>
            </p:nvSpPr>
            <p:spPr>
              <a:xfrm>
                <a:off x="4397050" y="4130650"/>
                <a:ext cx="5550" cy="4950"/>
              </a:xfrm>
              <a:custGeom>
                <a:rect b="b" l="l" r="r" t="t"/>
                <a:pathLst>
                  <a:path extrusionOk="0" h="198" w="222">
                    <a:moveTo>
                      <a:pt x="109" y="0"/>
                    </a:moveTo>
                    <a:cubicBezTo>
                      <a:pt x="94" y="0"/>
                      <a:pt x="79" y="4"/>
                      <a:pt x="66" y="11"/>
                    </a:cubicBezTo>
                    <a:cubicBezTo>
                      <a:pt x="18" y="37"/>
                      <a:pt x="1" y="95"/>
                      <a:pt x="27" y="145"/>
                    </a:cubicBezTo>
                    <a:cubicBezTo>
                      <a:pt x="45" y="178"/>
                      <a:pt x="79" y="198"/>
                      <a:pt x="114" y="198"/>
                    </a:cubicBezTo>
                    <a:cubicBezTo>
                      <a:pt x="129" y="198"/>
                      <a:pt x="144" y="194"/>
                      <a:pt x="158" y="187"/>
                    </a:cubicBezTo>
                    <a:cubicBezTo>
                      <a:pt x="204" y="162"/>
                      <a:pt x="222" y="102"/>
                      <a:pt x="196" y="54"/>
                    </a:cubicBezTo>
                    <a:cubicBezTo>
                      <a:pt x="178" y="20"/>
                      <a:pt x="144" y="0"/>
                      <a:pt x="109"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9"/>
              <p:cNvSpPr/>
              <p:nvPr/>
            </p:nvSpPr>
            <p:spPr>
              <a:xfrm>
                <a:off x="4400175" y="4148150"/>
                <a:ext cx="5775" cy="3875"/>
              </a:xfrm>
              <a:custGeom>
                <a:rect b="b" l="l" r="r" t="t"/>
                <a:pathLst>
                  <a:path extrusionOk="0" fill="none" h="155" w="231">
                    <a:moveTo>
                      <a:pt x="0" y="154"/>
                    </a:moveTo>
                    <a:cubicBezTo>
                      <a:pt x="0" y="154"/>
                      <a:pt x="152" y="119"/>
                      <a:pt x="231" y="1"/>
                    </a:cubicBezTo>
                  </a:path>
                </a:pathLst>
              </a:custGeom>
              <a:noFill/>
              <a:ln cap="rnd" cmpd="sng" w="600">
                <a:solidFill>
                  <a:srgbClr val="2532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9"/>
              <p:cNvSpPr/>
              <p:nvPr/>
            </p:nvSpPr>
            <p:spPr>
              <a:xfrm>
                <a:off x="4389000" y="4069250"/>
                <a:ext cx="82250" cy="69425"/>
              </a:xfrm>
              <a:custGeom>
                <a:rect b="b" l="l" r="r" t="t"/>
                <a:pathLst>
                  <a:path extrusionOk="0" h="2777" w="3290">
                    <a:moveTo>
                      <a:pt x="1718" y="0"/>
                    </a:moveTo>
                    <a:cubicBezTo>
                      <a:pt x="288" y="0"/>
                      <a:pt x="1" y="1126"/>
                      <a:pt x="1" y="1126"/>
                    </a:cubicBezTo>
                    <a:cubicBezTo>
                      <a:pt x="356" y="802"/>
                      <a:pt x="638" y="679"/>
                      <a:pt x="863" y="679"/>
                    </a:cubicBezTo>
                    <a:cubicBezTo>
                      <a:pt x="1570" y="679"/>
                      <a:pt x="1702" y="1897"/>
                      <a:pt x="1702" y="1897"/>
                    </a:cubicBezTo>
                    <a:cubicBezTo>
                      <a:pt x="1702" y="1897"/>
                      <a:pt x="2045" y="2156"/>
                      <a:pt x="2122" y="2284"/>
                    </a:cubicBezTo>
                    <a:lnTo>
                      <a:pt x="2906" y="2776"/>
                    </a:lnTo>
                    <a:cubicBezTo>
                      <a:pt x="3129" y="1757"/>
                      <a:pt x="3290" y="1192"/>
                      <a:pt x="3024" y="669"/>
                    </a:cubicBezTo>
                    <a:cubicBezTo>
                      <a:pt x="2860" y="346"/>
                      <a:pt x="2412" y="59"/>
                      <a:pt x="2052" y="19"/>
                    </a:cubicBezTo>
                    <a:cubicBezTo>
                      <a:pt x="1934" y="6"/>
                      <a:pt x="1823" y="0"/>
                      <a:pt x="1718"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9"/>
              <p:cNvSpPr/>
              <p:nvPr/>
            </p:nvSpPr>
            <p:spPr>
              <a:xfrm>
                <a:off x="4378100" y="4077775"/>
                <a:ext cx="62800" cy="43225"/>
              </a:xfrm>
              <a:custGeom>
                <a:rect b="b" l="l" r="r" t="t"/>
                <a:pathLst>
                  <a:path extrusionOk="0" h="1729" w="2512">
                    <a:moveTo>
                      <a:pt x="1756" y="1"/>
                    </a:moveTo>
                    <a:cubicBezTo>
                      <a:pt x="1252" y="1"/>
                      <a:pt x="688" y="378"/>
                      <a:pt x="688" y="378"/>
                    </a:cubicBezTo>
                    <a:cubicBezTo>
                      <a:pt x="688" y="378"/>
                      <a:pt x="1" y="1722"/>
                      <a:pt x="2421" y="1729"/>
                    </a:cubicBezTo>
                    <a:lnTo>
                      <a:pt x="2511" y="799"/>
                    </a:lnTo>
                    <a:cubicBezTo>
                      <a:pt x="2428" y="183"/>
                      <a:pt x="2107" y="1"/>
                      <a:pt x="1756" y="1"/>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9"/>
              <p:cNvSpPr/>
              <p:nvPr/>
            </p:nvSpPr>
            <p:spPr>
              <a:xfrm>
                <a:off x="4416175" y="4108800"/>
                <a:ext cx="16900" cy="16500"/>
              </a:xfrm>
              <a:custGeom>
                <a:rect b="b" l="l" r="r" t="t"/>
                <a:pathLst>
                  <a:path extrusionOk="0" h="660" w="676">
                    <a:moveTo>
                      <a:pt x="676" y="0"/>
                    </a:moveTo>
                    <a:lnTo>
                      <a:pt x="1" y="294"/>
                    </a:lnTo>
                    <a:lnTo>
                      <a:pt x="453" y="660"/>
                    </a:lnTo>
                    <a:lnTo>
                      <a:pt x="676" y="0"/>
                    </a:ln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9"/>
              <p:cNvSpPr/>
              <p:nvPr/>
            </p:nvSpPr>
            <p:spPr>
              <a:xfrm>
                <a:off x="4367825" y="4080350"/>
                <a:ext cx="41525" cy="30100"/>
              </a:xfrm>
              <a:custGeom>
                <a:rect b="b" l="l" r="r" t="t"/>
                <a:pathLst>
                  <a:path extrusionOk="0" h="1204" w="1661">
                    <a:moveTo>
                      <a:pt x="1499" y="1"/>
                    </a:moveTo>
                    <a:cubicBezTo>
                      <a:pt x="1441" y="1"/>
                      <a:pt x="1335" y="38"/>
                      <a:pt x="1153" y="138"/>
                    </a:cubicBezTo>
                    <a:cubicBezTo>
                      <a:pt x="1" y="773"/>
                      <a:pt x="786" y="1203"/>
                      <a:pt x="786" y="1203"/>
                    </a:cubicBezTo>
                    <a:cubicBezTo>
                      <a:pt x="734" y="645"/>
                      <a:pt x="1451" y="285"/>
                      <a:pt x="1451" y="285"/>
                    </a:cubicBezTo>
                    <a:cubicBezTo>
                      <a:pt x="1451" y="285"/>
                      <a:pt x="1661" y="1"/>
                      <a:pt x="1499" y="1"/>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9"/>
              <p:cNvSpPr/>
              <p:nvPr/>
            </p:nvSpPr>
            <p:spPr>
              <a:xfrm>
                <a:off x="4438450" y="4073725"/>
                <a:ext cx="57125" cy="87300"/>
              </a:xfrm>
              <a:custGeom>
                <a:rect b="b" l="l" r="r" t="t"/>
                <a:pathLst>
                  <a:path extrusionOk="0" h="3492" w="2285">
                    <a:moveTo>
                      <a:pt x="536" y="1"/>
                    </a:moveTo>
                    <a:lnTo>
                      <a:pt x="598" y="1283"/>
                    </a:lnTo>
                    <a:lnTo>
                      <a:pt x="1" y="2149"/>
                    </a:lnTo>
                    <a:cubicBezTo>
                      <a:pt x="1" y="2149"/>
                      <a:pt x="452" y="3105"/>
                      <a:pt x="467" y="3491"/>
                    </a:cubicBezTo>
                    <a:lnTo>
                      <a:pt x="2285" y="2820"/>
                    </a:lnTo>
                    <a:cubicBezTo>
                      <a:pt x="2285" y="2820"/>
                      <a:pt x="1743" y="2272"/>
                      <a:pt x="1560" y="1782"/>
                    </a:cubicBezTo>
                    <a:cubicBezTo>
                      <a:pt x="1415" y="1392"/>
                      <a:pt x="1336" y="425"/>
                      <a:pt x="536" y="1"/>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9"/>
              <p:cNvSpPr/>
              <p:nvPr/>
            </p:nvSpPr>
            <p:spPr>
              <a:xfrm>
                <a:off x="4425450" y="4111550"/>
                <a:ext cx="25900" cy="22875"/>
              </a:xfrm>
              <a:custGeom>
                <a:rect b="b" l="l" r="r" t="t"/>
                <a:pathLst>
                  <a:path extrusionOk="0" h="915" w="1036">
                    <a:moveTo>
                      <a:pt x="517" y="1"/>
                    </a:moveTo>
                    <a:cubicBezTo>
                      <a:pt x="461" y="1"/>
                      <a:pt x="403" y="11"/>
                      <a:pt x="348" y="33"/>
                    </a:cubicBezTo>
                    <a:cubicBezTo>
                      <a:pt x="114" y="127"/>
                      <a:pt x="0" y="393"/>
                      <a:pt x="94" y="627"/>
                    </a:cubicBezTo>
                    <a:cubicBezTo>
                      <a:pt x="166" y="805"/>
                      <a:pt x="337" y="914"/>
                      <a:pt x="518" y="914"/>
                    </a:cubicBezTo>
                    <a:cubicBezTo>
                      <a:pt x="575" y="914"/>
                      <a:pt x="632" y="903"/>
                      <a:pt x="688" y="881"/>
                    </a:cubicBezTo>
                    <a:cubicBezTo>
                      <a:pt x="922" y="787"/>
                      <a:pt x="1036" y="522"/>
                      <a:pt x="942" y="287"/>
                    </a:cubicBezTo>
                    <a:cubicBezTo>
                      <a:pt x="871" y="109"/>
                      <a:pt x="699" y="1"/>
                      <a:pt x="517"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9"/>
              <p:cNvSpPr/>
              <p:nvPr/>
            </p:nvSpPr>
            <p:spPr>
              <a:xfrm>
                <a:off x="4431450" y="4117575"/>
                <a:ext cx="7875" cy="9425"/>
              </a:xfrm>
              <a:custGeom>
                <a:rect b="b" l="l" r="r" t="t"/>
                <a:pathLst>
                  <a:path extrusionOk="0" fill="none" h="377" w="315">
                    <a:moveTo>
                      <a:pt x="124" y="377"/>
                    </a:moveTo>
                    <a:cubicBezTo>
                      <a:pt x="124" y="377"/>
                      <a:pt x="1" y="69"/>
                      <a:pt x="315" y="0"/>
                    </a:cubicBezTo>
                  </a:path>
                </a:pathLst>
              </a:custGeom>
              <a:noFill/>
              <a:ln cap="rnd" cmpd="sng" w="600">
                <a:solidFill>
                  <a:srgbClr val="25325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66" name="Google Shape;3166;p89"/>
          <p:cNvGrpSpPr/>
          <p:nvPr/>
        </p:nvGrpSpPr>
        <p:grpSpPr>
          <a:xfrm>
            <a:off x="4817374" y="3982912"/>
            <a:ext cx="359671" cy="598111"/>
            <a:chOff x="5440650" y="4034150"/>
            <a:chExt cx="375205" cy="623942"/>
          </a:xfrm>
        </p:grpSpPr>
        <p:sp>
          <p:nvSpPr>
            <p:cNvPr id="3167" name="Google Shape;3167;p89"/>
            <p:cNvSpPr/>
            <p:nvPr/>
          </p:nvSpPr>
          <p:spPr>
            <a:xfrm>
              <a:off x="5443410" y="4034150"/>
              <a:ext cx="369685" cy="623904"/>
            </a:xfrm>
            <a:custGeom>
              <a:rect b="b" l="l" r="r" t="t"/>
              <a:pathLst>
                <a:path extrusionOk="0" h="19906" w="11795">
                  <a:moveTo>
                    <a:pt x="2123" y="6291"/>
                  </a:moveTo>
                  <a:cubicBezTo>
                    <a:pt x="2054" y="6573"/>
                    <a:pt x="2007" y="6851"/>
                    <a:pt x="1974" y="7104"/>
                  </a:cubicBezTo>
                  <a:lnTo>
                    <a:pt x="1524" y="6643"/>
                  </a:lnTo>
                  <a:lnTo>
                    <a:pt x="2123" y="6291"/>
                  </a:lnTo>
                  <a:close/>
                  <a:moveTo>
                    <a:pt x="3074" y="5962"/>
                  </a:moveTo>
                  <a:lnTo>
                    <a:pt x="3074" y="8110"/>
                  </a:lnTo>
                  <a:lnTo>
                    <a:pt x="2959" y="8115"/>
                  </a:lnTo>
                  <a:lnTo>
                    <a:pt x="2229" y="7365"/>
                  </a:lnTo>
                  <a:cubicBezTo>
                    <a:pt x="2281" y="6857"/>
                    <a:pt x="2364" y="6436"/>
                    <a:pt x="2453" y="6096"/>
                  </a:cubicBezTo>
                  <a:lnTo>
                    <a:pt x="2584" y="6019"/>
                  </a:lnTo>
                  <a:lnTo>
                    <a:pt x="2693" y="6159"/>
                  </a:lnTo>
                  <a:lnTo>
                    <a:pt x="3074" y="5962"/>
                  </a:lnTo>
                  <a:close/>
                  <a:moveTo>
                    <a:pt x="6062" y="0"/>
                  </a:moveTo>
                  <a:cubicBezTo>
                    <a:pt x="5654" y="0"/>
                    <a:pt x="5168" y="194"/>
                    <a:pt x="5168" y="194"/>
                  </a:cubicBezTo>
                  <a:cubicBezTo>
                    <a:pt x="5168" y="194"/>
                    <a:pt x="4407" y="499"/>
                    <a:pt x="3967" y="735"/>
                  </a:cubicBezTo>
                  <a:cubicBezTo>
                    <a:pt x="3711" y="873"/>
                    <a:pt x="3890" y="1400"/>
                    <a:pt x="3978" y="1619"/>
                  </a:cubicBezTo>
                  <a:cubicBezTo>
                    <a:pt x="3845" y="1661"/>
                    <a:pt x="3746" y="1783"/>
                    <a:pt x="3741" y="1932"/>
                  </a:cubicBezTo>
                  <a:cubicBezTo>
                    <a:pt x="3734" y="2119"/>
                    <a:pt x="3881" y="2277"/>
                    <a:pt x="4069" y="2283"/>
                  </a:cubicBezTo>
                  <a:cubicBezTo>
                    <a:pt x="4074" y="2283"/>
                    <a:pt x="4079" y="2283"/>
                    <a:pt x="4084" y="2283"/>
                  </a:cubicBezTo>
                  <a:cubicBezTo>
                    <a:pt x="4119" y="2283"/>
                    <a:pt x="4152" y="2277"/>
                    <a:pt x="4183" y="2268"/>
                  </a:cubicBezTo>
                  <a:lnTo>
                    <a:pt x="4196" y="3584"/>
                  </a:lnTo>
                  <a:lnTo>
                    <a:pt x="3888" y="3679"/>
                  </a:lnTo>
                  <a:cubicBezTo>
                    <a:pt x="3874" y="3683"/>
                    <a:pt x="3861" y="3687"/>
                    <a:pt x="3848" y="3690"/>
                  </a:cubicBezTo>
                  <a:cubicBezTo>
                    <a:pt x="3846" y="3689"/>
                    <a:pt x="3844" y="3687"/>
                    <a:pt x="3843" y="3686"/>
                  </a:cubicBezTo>
                  <a:lnTo>
                    <a:pt x="3626" y="3735"/>
                  </a:lnTo>
                  <a:cubicBezTo>
                    <a:pt x="3633" y="3741"/>
                    <a:pt x="3640" y="3748"/>
                    <a:pt x="3646" y="3757"/>
                  </a:cubicBezTo>
                  <a:cubicBezTo>
                    <a:pt x="3590" y="3770"/>
                    <a:pt x="2602" y="4008"/>
                    <a:pt x="1600" y="4774"/>
                  </a:cubicBezTo>
                  <a:lnTo>
                    <a:pt x="1747" y="4959"/>
                  </a:lnTo>
                  <a:lnTo>
                    <a:pt x="394" y="5913"/>
                  </a:lnTo>
                  <a:cubicBezTo>
                    <a:pt x="144" y="6034"/>
                    <a:pt x="0" y="6288"/>
                    <a:pt x="8" y="6549"/>
                  </a:cubicBezTo>
                  <a:cubicBezTo>
                    <a:pt x="2" y="6728"/>
                    <a:pt x="78" y="6910"/>
                    <a:pt x="233" y="7034"/>
                  </a:cubicBezTo>
                  <a:lnTo>
                    <a:pt x="1804" y="8277"/>
                  </a:lnTo>
                  <a:lnTo>
                    <a:pt x="1600" y="10957"/>
                  </a:lnTo>
                  <a:cubicBezTo>
                    <a:pt x="2014" y="11211"/>
                    <a:pt x="2599" y="11341"/>
                    <a:pt x="3069" y="11408"/>
                  </a:cubicBezTo>
                  <a:lnTo>
                    <a:pt x="2693" y="18121"/>
                  </a:lnTo>
                  <a:lnTo>
                    <a:pt x="2915" y="18128"/>
                  </a:lnTo>
                  <a:lnTo>
                    <a:pt x="2863" y="18602"/>
                  </a:lnTo>
                  <a:lnTo>
                    <a:pt x="2595" y="18601"/>
                  </a:lnTo>
                  <a:cubicBezTo>
                    <a:pt x="2595" y="18601"/>
                    <a:pt x="2567" y="18942"/>
                    <a:pt x="2067" y="18994"/>
                  </a:cubicBezTo>
                  <a:cubicBezTo>
                    <a:pt x="2018" y="18998"/>
                    <a:pt x="1970" y="19005"/>
                    <a:pt x="1925" y="19014"/>
                  </a:cubicBezTo>
                  <a:cubicBezTo>
                    <a:pt x="1772" y="18919"/>
                    <a:pt x="1650" y="18919"/>
                    <a:pt x="1650" y="18919"/>
                  </a:cubicBezTo>
                  <a:cubicBezTo>
                    <a:pt x="1262" y="19064"/>
                    <a:pt x="1142" y="19883"/>
                    <a:pt x="1142" y="19883"/>
                  </a:cubicBezTo>
                  <a:lnTo>
                    <a:pt x="2443" y="19889"/>
                  </a:lnTo>
                  <a:lnTo>
                    <a:pt x="4378" y="19897"/>
                  </a:lnTo>
                  <a:lnTo>
                    <a:pt x="4379" y="19673"/>
                  </a:lnTo>
                  <a:cubicBezTo>
                    <a:pt x="4379" y="19673"/>
                    <a:pt x="4356" y="19253"/>
                    <a:pt x="4174" y="18607"/>
                  </a:cubicBezTo>
                  <a:lnTo>
                    <a:pt x="4042" y="18607"/>
                  </a:lnTo>
                  <a:lnTo>
                    <a:pt x="4090" y="18164"/>
                  </a:lnTo>
                  <a:lnTo>
                    <a:pt x="4541" y="18177"/>
                  </a:lnTo>
                  <a:lnTo>
                    <a:pt x="5143" y="11734"/>
                  </a:lnTo>
                  <a:lnTo>
                    <a:pt x="6473" y="18139"/>
                  </a:lnTo>
                  <a:lnTo>
                    <a:pt x="6737" y="18127"/>
                  </a:lnTo>
                  <a:lnTo>
                    <a:pt x="6815" y="18612"/>
                  </a:lnTo>
                  <a:lnTo>
                    <a:pt x="6704" y="18612"/>
                  </a:lnTo>
                  <a:cubicBezTo>
                    <a:pt x="6522" y="19259"/>
                    <a:pt x="6497" y="19682"/>
                    <a:pt x="6497" y="19682"/>
                  </a:cubicBezTo>
                  <a:lnTo>
                    <a:pt x="6498" y="19906"/>
                  </a:lnTo>
                  <a:lnTo>
                    <a:pt x="8440" y="19898"/>
                  </a:lnTo>
                  <a:lnTo>
                    <a:pt x="9021" y="19896"/>
                  </a:lnTo>
                  <a:lnTo>
                    <a:pt x="9638" y="19892"/>
                  </a:lnTo>
                  <a:lnTo>
                    <a:pt x="9744" y="19892"/>
                  </a:lnTo>
                  <a:cubicBezTo>
                    <a:pt x="9744" y="19892"/>
                    <a:pt x="9623" y="19070"/>
                    <a:pt x="9234" y="18925"/>
                  </a:cubicBezTo>
                  <a:cubicBezTo>
                    <a:pt x="9234" y="18925"/>
                    <a:pt x="9112" y="18925"/>
                    <a:pt x="8959" y="19020"/>
                  </a:cubicBezTo>
                  <a:cubicBezTo>
                    <a:pt x="8914" y="19011"/>
                    <a:pt x="8865" y="19004"/>
                    <a:pt x="8816" y="18999"/>
                  </a:cubicBezTo>
                  <a:cubicBezTo>
                    <a:pt x="8314" y="18948"/>
                    <a:pt x="8286" y="18606"/>
                    <a:pt x="8286" y="18606"/>
                  </a:cubicBezTo>
                  <a:lnTo>
                    <a:pt x="7997" y="18607"/>
                  </a:lnTo>
                  <a:lnTo>
                    <a:pt x="7912" y="18070"/>
                  </a:lnTo>
                  <a:lnTo>
                    <a:pt x="8047" y="18064"/>
                  </a:lnTo>
                  <a:lnTo>
                    <a:pt x="6523" y="8740"/>
                  </a:lnTo>
                  <a:cubicBezTo>
                    <a:pt x="6621" y="8711"/>
                    <a:pt x="6675" y="8690"/>
                    <a:pt x="6675" y="8690"/>
                  </a:cubicBezTo>
                  <a:lnTo>
                    <a:pt x="6421" y="5334"/>
                  </a:lnTo>
                  <a:lnTo>
                    <a:pt x="7111" y="5334"/>
                  </a:lnTo>
                  <a:lnTo>
                    <a:pt x="7111" y="5285"/>
                  </a:lnTo>
                  <a:lnTo>
                    <a:pt x="8160" y="5375"/>
                  </a:lnTo>
                  <a:cubicBezTo>
                    <a:pt x="8188" y="5379"/>
                    <a:pt x="8216" y="5381"/>
                    <a:pt x="8244" y="5381"/>
                  </a:cubicBezTo>
                  <a:cubicBezTo>
                    <a:pt x="8422" y="5381"/>
                    <a:pt x="8587" y="5311"/>
                    <a:pt x="8711" y="5195"/>
                  </a:cubicBezTo>
                  <a:lnTo>
                    <a:pt x="11079" y="3439"/>
                  </a:lnTo>
                  <a:lnTo>
                    <a:pt x="11079" y="3437"/>
                  </a:lnTo>
                  <a:cubicBezTo>
                    <a:pt x="11129" y="3433"/>
                    <a:pt x="11171" y="3426"/>
                    <a:pt x="11185" y="3414"/>
                  </a:cubicBezTo>
                  <a:cubicBezTo>
                    <a:pt x="11794" y="2941"/>
                    <a:pt x="11585" y="2440"/>
                    <a:pt x="11524" y="2322"/>
                  </a:cubicBezTo>
                  <a:lnTo>
                    <a:pt x="11766" y="1461"/>
                  </a:lnTo>
                  <a:cubicBezTo>
                    <a:pt x="11777" y="1422"/>
                    <a:pt x="11759" y="1382"/>
                    <a:pt x="11723" y="1363"/>
                  </a:cubicBezTo>
                  <a:lnTo>
                    <a:pt x="11098" y="1126"/>
                  </a:lnTo>
                  <a:cubicBezTo>
                    <a:pt x="11085" y="1119"/>
                    <a:pt x="11071" y="1116"/>
                    <a:pt x="11057" y="1116"/>
                  </a:cubicBezTo>
                  <a:cubicBezTo>
                    <a:pt x="11047" y="1116"/>
                    <a:pt x="11037" y="1117"/>
                    <a:pt x="11028" y="1121"/>
                  </a:cubicBezTo>
                  <a:lnTo>
                    <a:pt x="11028" y="1120"/>
                  </a:lnTo>
                  <a:lnTo>
                    <a:pt x="10886" y="1170"/>
                  </a:lnTo>
                  <a:lnTo>
                    <a:pt x="10885" y="1170"/>
                  </a:lnTo>
                  <a:lnTo>
                    <a:pt x="10880" y="1172"/>
                  </a:lnTo>
                  <a:cubicBezTo>
                    <a:pt x="10855" y="1183"/>
                    <a:pt x="10836" y="1202"/>
                    <a:pt x="10827" y="1231"/>
                  </a:cubicBezTo>
                  <a:lnTo>
                    <a:pt x="10504" y="2382"/>
                  </a:lnTo>
                  <a:lnTo>
                    <a:pt x="10505" y="2360"/>
                  </a:lnTo>
                  <a:cubicBezTo>
                    <a:pt x="10504" y="2356"/>
                    <a:pt x="10502" y="2353"/>
                    <a:pt x="10501" y="2349"/>
                  </a:cubicBezTo>
                  <a:lnTo>
                    <a:pt x="10502" y="2271"/>
                  </a:lnTo>
                  <a:cubicBezTo>
                    <a:pt x="10493" y="2219"/>
                    <a:pt x="10440" y="2104"/>
                    <a:pt x="10375" y="2076"/>
                  </a:cubicBezTo>
                  <a:cubicBezTo>
                    <a:pt x="10374" y="2076"/>
                    <a:pt x="10371" y="2074"/>
                    <a:pt x="10365" y="2073"/>
                  </a:cubicBezTo>
                  <a:cubicBezTo>
                    <a:pt x="10360" y="2072"/>
                    <a:pt x="10354" y="2071"/>
                    <a:pt x="10349" y="2071"/>
                  </a:cubicBezTo>
                  <a:cubicBezTo>
                    <a:pt x="10343" y="2071"/>
                    <a:pt x="10337" y="2072"/>
                    <a:pt x="10332" y="2073"/>
                  </a:cubicBezTo>
                  <a:cubicBezTo>
                    <a:pt x="10320" y="2076"/>
                    <a:pt x="10310" y="2083"/>
                    <a:pt x="10301" y="2095"/>
                  </a:cubicBezTo>
                  <a:cubicBezTo>
                    <a:pt x="10293" y="2104"/>
                    <a:pt x="10283" y="2117"/>
                    <a:pt x="10276" y="2135"/>
                  </a:cubicBezTo>
                  <a:cubicBezTo>
                    <a:pt x="10269" y="2150"/>
                    <a:pt x="10262" y="2167"/>
                    <a:pt x="10256" y="2185"/>
                  </a:cubicBezTo>
                  <a:cubicBezTo>
                    <a:pt x="10236" y="2240"/>
                    <a:pt x="10233" y="2269"/>
                    <a:pt x="10233" y="2271"/>
                  </a:cubicBezTo>
                  <a:cubicBezTo>
                    <a:pt x="10219" y="2335"/>
                    <a:pt x="10209" y="2400"/>
                    <a:pt x="10205" y="2441"/>
                  </a:cubicBezTo>
                  <a:cubicBezTo>
                    <a:pt x="10205" y="2441"/>
                    <a:pt x="10155" y="2693"/>
                    <a:pt x="10236" y="2964"/>
                  </a:cubicBezTo>
                  <a:cubicBezTo>
                    <a:pt x="10239" y="2976"/>
                    <a:pt x="10243" y="2988"/>
                    <a:pt x="10248" y="3000"/>
                  </a:cubicBezTo>
                  <a:lnTo>
                    <a:pt x="8040" y="4131"/>
                  </a:lnTo>
                  <a:lnTo>
                    <a:pt x="7111" y="3973"/>
                  </a:lnTo>
                  <a:lnTo>
                    <a:pt x="7111" y="3919"/>
                  </a:lnTo>
                  <a:cubicBezTo>
                    <a:pt x="6512" y="3745"/>
                    <a:pt x="5906" y="3644"/>
                    <a:pt x="5527" y="3591"/>
                  </a:cubicBezTo>
                  <a:lnTo>
                    <a:pt x="5239" y="3537"/>
                  </a:lnTo>
                  <a:lnTo>
                    <a:pt x="5244" y="3308"/>
                  </a:lnTo>
                  <a:lnTo>
                    <a:pt x="5246" y="3308"/>
                  </a:lnTo>
                  <a:lnTo>
                    <a:pt x="5248" y="3116"/>
                  </a:lnTo>
                  <a:lnTo>
                    <a:pt x="5253" y="2878"/>
                  </a:lnTo>
                  <a:cubicBezTo>
                    <a:pt x="5599" y="2843"/>
                    <a:pt x="5876" y="2563"/>
                    <a:pt x="5902" y="2212"/>
                  </a:cubicBezTo>
                  <a:lnTo>
                    <a:pt x="5922" y="2212"/>
                  </a:lnTo>
                  <a:cubicBezTo>
                    <a:pt x="6130" y="2208"/>
                    <a:pt x="6296" y="2036"/>
                    <a:pt x="6292" y="1828"/>
                  </a:cubicBezTo>
                  <a:cubicBezTo>
                    <a:pt x="6289" y="1622"/>
                    <a:pt x="6120" y="1457"/>
                    <a:pt x="5915" y="1457"/>
                  </a:cubicBezTo>
                  <a:cubicBezTo>
                    <a:pt x="5913" y="1457"/>
                    <a:pt x="5912" y="1457"/>
                    <a:pt x="5910" y="1457"/>
                  </a:cubicBezTo>
                  <a:lnTo>
                    <a:pt x="5906" y="1457"/>
                  </a:lnTo>
                  <a:lnTo>
                    <a:pt x="5907" y="1379"/>
                  </a:lnTo>
                  <a:cubicBezTo>
                    <a:pt x="5907" y="1355"/>
                    <a:pt x="5906" y="1333"/>
                    <a:pt x="5903" y="1310"/>
                  </a:cubicBezTo>
                  <a:lnTo>
                    <a:pt x="5903" y="1310"/>
                  </a:lnTo>
                  <a:lnTo>
                    <a:pt x="5907" y="1311"/>
                  </a:lnTo>
                  <a:cubicBezTo>
                    <a:pt x="5907" y="1311"/>
                    <a:pt x="6879" y="631"/>
                    <a:pt x="6528" y="172"/>
                  </a:cubicBezTo>
                  <a:cubicBezTo>
                    <a:pt x="6430" y="44"/>
                    <a:pt x="6255" y="0"/>
                    <a:pt x="606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8" name="Google Shape;3168;p89"/>
            <p:cNvGrpSpPr/>
            <p:nvPr/>
          </p:nvGrpSpPr>
          <p:grpSpPr>
            <a:xfrm>
              <a:off x="5440650" y="4034150"/>
              <a:ext cx="375205" cy="623942"/>
              <a:chOff x="4929325" y="4034150"/>
              <a:chExt cx="375205" cy="623942"/>
            </a:xfrm>
          </p:grpSpPr>
          <p:sp>
            <p:nvSpPr>
              <p:cNvPr id="3169" name="Google Shape;3169;p89"/>
              <p:cNvSpPr/>
              <p:nvPr/>
            </p:nvSpPr>
            <p:spPr>
              <a:xfrm>
                <a:off x="5194975" y="4648100"/>
                <a:ext cx="525" cy="525"/>
              </a:xfrm>
              <a:custGeom>
                <a:rect b="b" l="l" r="r" t="t"/>
                <a:pathLst>
                  <a:path extrusionOk="0" h="21" w="21">
                    <a:moveTo>
                      <a:pt x="1" y="0"/>
                    </a:moveTo>
                    <a:cubicBezTo>
                      <a:pt x="8" y="8"/>
                      <a:pt x="14" y="14"/>
                      <a:pt x="20" y="21"/>
                    </a:cubicBezTo>
                    <a:cubicBezTo>
                      <a:pt x="14" y="14"/>
                      <a:pt x="8" y="7"/>
                      <a:pt x="1"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9"/>
              <p:cNvSpPr/>
              <p:nvPr/>
            </p:nvSpPr>
            <p:spPr>
              <a:xfrm>
                <a:off x="5193725" y="4646800"/>
                <a:ext cx="575" cy="600"/>
              </a:xfrm>
              <a:custGeom>
                <a:rect b="b" l="l" r="r" t="t"/>
                <a:pathLst>
                  <a:path extrusionOk="0" h="24" w="23">
                    <a:moveTo>
                      <a:pt x="0" y="1"/>
                    </a:moveTo>
                    <a:cubicBezTo>
                      <a:pt x="7" y="8"/>
                      <a:pt x="16" y="16"/>
                      <a:pt x="23" y="24"/>
                    </a:cubicBezTo>
                    <a:cubicBezTo>
                      <a:pt x="16" y="16"/>
                      <a:pt x="8" y="9"/>
                      <a:pt x="0"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9"/>
              <p:cNvSpPr/>
              <p:nvPr/>
            </p:nvSpPr>
            <p:spPr>
              <a:xfrm>
                <a:off x="5194275" y="4647375"/>
                <a:ext cx="50" cy="50"/>
              </a:xfrm>
              <a:custGeom>
                <a:rect b="b" l="l" r="r" t="t"/>
                <a:pathLst>
                  <a:path extrusionOk="0" h="2" w="2">
                    <a:moveTo>
                      <a:pt x="1" y="1"/>
                    </a:moveTo>
                    <a:cubicBezTo>
                      <a:pt x="1" y="2"/>
                      <a:pt x="2" y="2"/>
                      <a:pt x="2" y="2"/>
                    </a:cubicBezTo>
                    <a:lnTo>
                      <a:pt x="1" y="1"/>
                    </a:ln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9"/>
              <p:cNvSpPr/>
              <p:nvPr/>
            </p:nvSpPr>
            <p:spPr>
              <a:xfrm>
                <a:off x="5194300" y="4647400"/>
                <a:ext cx="700" cy="725"/>
              </a:xfrm>
              <a:custGeom>
                <a:rect b="b" l="l" r="r" t="t"/>
                <a:pathLst>
                  <a:path extrusionOk="0" h="29" w="28">
                    <a:moveTo>
                      <a:pt x="1" y="1"/>
                    </a:moveTo>
                    <a:lnTo>
                      <a:pt x="1" y="1"/>
                    </a:lnTo>
                    <a:cubicBezTo>
                      <a:pt x="5" y="6"/>
                      <a:pt x="10" y="10"/>
                      <a:pt x="14" y="14"/>
                    </a:cubicBezTo>
                    <a:lnTo>
                      <a:pt x="14" y="14"/>
                    </a:lnTo>
                    <a:cubicBezTo>
                      <a:pt x="10" y="10"/>
                      <a:pt x="5" y="5"/>
                      <a:pt x="1" y="1"/>
                    </a:cubicBezTo>
                    <a:close/>
                    <a:moveTo>
                      <a:pt x="14" y="14"/>
                    </a:moveTo>
                    <a:cubicBezTo>
                      <a:pt x="19" y="19"/>
                      <a:pt x="23" y="24"/>
                      <a:pt x="28" y="28"/>
                    </a:cubicBezTo>
                    <a:cubicBezTo>
                      <a:pt x="23" y="24"/>
                      <a:pt x="19" y="19"/>
                      <a:pt x="14" y="14"/>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9"/>
              <p:cNvSpPr/>
              <p:nvPr/>
            </p:nvSpPr>
            <p:spPr>
              <a:xfrm>
                <a:off x="5191225" y="4644275"/>
                <a:ext cx="1100" cy="1125"/>
              </a:xfrm>
              <a:custGeom>
                <a:rect b="b" l="l" r="r" t="t"/>
                <a:pathLst>
                  <a:path extrusionOk="0" h="45" w="44">
                    <a:moveTo>
                      <a:pt x="0" y="0"/>
                    </a:moveTo>
                    <a:lnTo>
                      <a:pt x="0" y="0"/>
                    </a:lnTo>
                    <a:cubicBezTo>
                      <a:pt x="15" y="16"/>
                      <a:pt x="29" y="30"/>
                      <a:pt x="44" y="44"/>
                    </a:cubicBezTo>
                    <a:cubicBezTo>
                      <a:pt x="21" y="22"/>
                      <a:pt x="6" y="5"/>
                      <a:pt x="0"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9"/>
              <p:cNvSpPr/>
              <p:nvPr/>
            </p:nvSpPr>
            <p:spPr>
              <a:xfrm>
                <a:off x="5192300" y="4645375"/>
                <a:ext cx="125" cy="125"/>
              </a:xfrm>
              <a:custGeom>
                <a:rect b="b" l="l" r="r" t="t"/>
                <a:pathLst>
                  <a:path extrusionOk="0" h="5" w="5">
                    <a:moveTo>
                      <a:pt x="1" y="0"/>
                    </a:moveTo>
                    <a:cubicBezTo>
                      <a:pt x="2" y="1"/>
                      <a:pt x="4" y="3"/>
                      <a:pt x="5" y="4"/>
                    </a:cubicBezTo>
                    <a:cubicBezTo>
                      <a:pt x="4" y="3"/>
                      <a:pt x="2" y="1"/>
                      <a:pt x="1"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9"/>
              <p:cNvSpPr/>
              <p:nvPr/>
            </p:nvSpPr>
            <p:spPr>
              <a:xfrm>
                <a:off x="5191200" y="4644250"/>
                <a:ext cx="50" cy="50"/>
              </a:xfrm>
              <a:custGeom>
                <a:rect b="b" l="l" r="r" t="t"/>
                <a:pathLst>
                  <a:path extrusionOk="0" h="2" w="2">
                    <a:moveTo>
                      <a:pt x="0" y="0"/>
                    </a:moveTo>
                    <a:cubicBezTo>
                      <a:pt x="0" y="1"/>
                      <a:pt x="1" y="1"/>
                      <a:pt x="1" y="1"/>
                    </a:cubicBezTo>
                    <a:cubicBezTo>
                      <a:pt x="1" y="1"/>
                      <a:pt x="0" y="1"/>
                      <a:pt x="0"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9"/>
              <p:cNvSpPr/>
              <p:nvPr/>
            </p:nvSpPr>
            <p:spPr>
              <a:xfrm>
                <a:off x="5191175" y="4644225"/>
                <a:ext cx="50" cy="50"/>
              </a:xfrm>
              <a:custGeom>
                <a:rect b="b" l="l" r="r" t="t"/>
                <a:pathLst>
                  <a:path extrusionOk="0" h="2" w="2">
                    <a:moveTo>
                      <a:pt x="0" y="0"/>
                    </a:moveTo>
                    <a:lnTo>
                      <a:pt x="1" y="1"/>
                    </a:lnTo>
                    <a:cubicBezTo>
                      <a:pt x="1" y="1"/>
                      <a:pt x="1" y="1"/>
                      <a:pt x="0"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9"/>
              <p:cNvSpPr/>
              <p:nvPr/>
            </p:nvSpPr>
            <p:spPr>
              <a:xfrm>
                <a:off x="5191175" y="4644225"/>
                <a:ext cx="25" cy="25"/>
              </a:xfrm>
              <a:custGeom>
                <a:rect b="b" l="l" r="r" t="t"/>
                <a:pathLst>
                  <a:path extrusionOk="0" h="1" w="1">
                    <a:moveTo>
                      <a:pt x="0" y="0"/>
                    </a:moveTo>
                    <a:cubicBezTo>
                      <a:pt x="0" y="0"/>
                      <a:pt x="0" y="0"/>
                      <a:pt x="0"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9"/>
              <p:cNvSpPr/>
              <p:nvPr/>
            </p:nvSpPr>
            <p:spPr>
              <a:xfrm>
                <a:off x="5193000" y="4646075"/>
                <a:ext cx="300" cy="325"/>
              </a:xfrm>
              <a:custGeom>
                <a:rect b="b" l="l" r="r" t="t"/>
                <a:pathLst>
                  <a:path extrusionOk="0" h="13" w="12">
                    <a:moveTo>
                      <a:pt x="0" y="0"/>
                    </a:moveTo>
                    <a:lnTo>
                      <a:pt x="0" y="0"/>
                    </a:lnTo>
                    <a:cubicBezTo>
                      <a:pt x="3" y="4"/>
                      <a:pt x="8" y="8"/>
                      <a:pt x="12" y="12"/>
                    </a:cubicBezTo>
                    <a:cubicBezTo>
                      <a:pt x="9" y="8"/>
                      <a:pt x="4" y="4"/>
                      <a:pt x="0"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9"/>
              <p:cNvSpPr/>
              <p:nvPr/>
            </p:nvSpPr>
            <p:spPr>
              <a:xfrm>
                <a:off x="5193275" y="4646375"/>
                <a:ext cx="200" cy="200"/>
              </a:xfrm>
              <a:custGeom>
                <a:rect b="b" l="l" r="r" t="t"/>
                <a:pathLst>
                  <a:path extrusionOk="0" h="8" w="8">
                    <a:moveTo>
                      <a:pt x="1" y="0"/>
                    </a:moveTo>
                    <a:cubicBezTo>
                      <a:pt x="4" y="3"/>
                      <a:pt x="6" y="6"/>
                      <a:pt x="8" y="8"/>
                    </a:cubicBezTo>
                    <a:cubicBezTo>
                      <a:pt x="6" y="6"/>
                      <a:pt x="4" y="3"/>
                      <a:pt x="1"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9"/>
              <p:cNvSpPr/>
              <p:nvPr/>
            </p:nvSpPr>
            <p:spPr>
              <a:xfrm>
                <a:off x="5193450" y="4646550"/>
                <a:ext cx="300" cy="275"/>
              </a:xfrm>
              <a:custGeom>
                <a:rect b="b" l="l" r="r" t="t"/>
                <a:pathLst>
                  <a:path extrusionOk="0" h="11" w="12">
                    <a:moveTo>
                      <a:pt x="1" y="1"/>
                    </a:moveTo>
                    <a:cubicBezTo>
                      <a:pt x="5" y="4"/>
                      <a:pt x="8" y="8"/>
                      <a:pt x="11" y="11"/>
                    </a:cubicBezTo>
                    <a:cubicBezTo>
                      <a:pt x="8" y="8"/>
                      <a:pt x="5" y="4"/>
                      <a:pt x="1"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9"/>
              <p:cNvSpPr/>
              <p:nvPr/>
            </p:nvSpPr>
            <p:spPr>
              <a:xfrm>
                <a:off x="5192800" y="4645850"/>
                <a:ext cx="225" cy="250"/>
              </a:xfrm>
              <a:custGeom>
                <a:rect b="b" l="l" r="r" t="t"/>
                <a:pathLst>
                  <a:path extrusionOk="0" h="10" w="9">
                    <a:moveTo>
                      <a:pt x="0" y="1"/>
                    </a:moveTo>
                    <a:cubicBezTo>
                      <a:pt x="2" y="4"/>
                      <a:pt x="5" y="6"/>
                      <a:pt x="8" y="9"/>
                    </a:cubicBezTo>
                    <a:cubicBezTo>
                      <a:pt x="5" y="6"/>
                      <a:pt x="2" y="4"/>
                      <a:pt x="0"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9"/>
              <p:cNvSpPr/>
              <p:nvPr/>
            </p:nvSpPr>
            <p:spPr>
              <a:xfrm>
                <a:off x="5192400" y="4645475"/>
                <a:ext cx="75" cy="75"/>
              </a:xfrm>
              <a:custGeom>
                <a:rect b="b" l="l" r="r" t="t"/>
                <a:pathLst>
                  <a:path extrusionOk="0" h="3" w="3">
                    <a:moveTo>
                      <a:pt x="1" y="0"/>
                    </a:moveTo>
                    <a:lnTo>
                      <a:pt x="3" y="3"/>
                    </a:ln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9"/>
              <p:cNvSpPr/>
              <p:nvPr/>
            </p:nvSpPr>
            <p:spPr>
              <a:xfrm>
                <a:off x="5192450" y="4645525"/>
                <a:ext cx="375" cy="350"/>
              </a:xfrm>
              <a:custGeom>
                <a:rect b="b" l="l" r="r" t="t"/>
                <a:pathLst>
                  <a:path extrusionOk="0" h="14" w="15">
                    <a:moveTo>
                      <a:pt x="1" y="1"/>
                    </a:moveTo>
                    <a:lnTo>
                      <a:pt x="1" y="1"/>
                    </a:lnTo>
                    <a:cubicBezTo>
                      <a:pt x="5" y="5"/>
                      <a:pt x="9" y="10"/>
                      <a:pt x="14" y="14"/>
                    </a:cubicBezTo>
                    <a:cubicBezTo>
                      <a:pt x="10" y="10"/>
                      <a:pt x="5" y="5"/>
                      <a:pt x="1"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9"/>
              <p:cNvSpPr/>
              <p:nvPr/>
            </p:nvSpPr>
            <p:spPr>
              <a:xfrm>
                <a:off x="5137410" y="4564690"/>
                <a:ext cx="47421" cy="66227"/>
              </a:xfrm>
              <a:custGeom>
                <a:rect b="b" l="l" r="r" t="t"/>
                <a:pathLst>
                  <a:path extrusionOk="0" h="2113" w="1513">
                    <a:moveTo>
                      <a:pt x="1181" y="1"/>
                    </a:moveTo>
                    <a:lnTo>
                      <a:pt x="1" y="22"/>
                    </a:lnTo>
                    <a:lnTo>
                      <a:pt x="333" y="2113"/>
                    </a:lnTo>
                    <a:lnTo>
                      <a:pt x="1512" y="2092"/>
                    </a:lnTo>
                    <a:lnTo>
                      <a:pt x="1181" y="1"/>
                    </a:lnTo>
                    <a:close/>
                  </a:path>
                </a:pathLst>
              </a:custGeom>
              <a:solidFill>
                <a:srgbClr val="FFB5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9"/>
              <p:cNvSpPr/>
              <p:nvPr/>
            </p:nvSpPr>
            <p:spPr>
              <a:xfrm>
                <a:off x="5135749" y="4617252"/>
                <a:ext cx="98384" cy="33756"/>
              </a:xfrm>
              <a:custGeom>
                <a:rect b="b" l="l" r="r" t="t"/>
                <a:pathLst>
                  <a:path extrusionOk="0" h="1077" w="3139">
                    <a:moveTo>
                      <a:pt x="1790" y="1"/>
                    </a:moveTo>
                    <a:lnTo>
                      <a:pt x="206" y="8"/>
                    </a:lnTo>
                    <a:cubicBezTo>
                      <a:pt x="24" y="655"/>
                      <a:pt x="0" y="1077"/>
                      <a:pt x="0" y="1077"/>
                    </a:cubicBezTo>
                    <a:lnTo>
                      <a:pt x="3139" y="1064"/>
                    </a:lnTo>
                    <a:cubicBezTo>
                      <a:pt x="3099" y="708"/>
                      <a:pt x="2820" y="445"/>
                      <a:pt x="2319" y="395"/>
                    </a:cubicBezTo>
                    <a:cubicBezTo>
                      <a:pt x="1817" y="344"/>
                      <a:pt x="1790" y="1"/>
                      <a:pt x="17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9"/>
              <p:cNvSpPr/>
              <p:nvPr/>
            </p:nvSpPr>
            <p:spPr>
              <a:xfrm>
                <a:off x="5196617" y="4627282"/>
                <a:ext cx="40902" cy="30528"/>
              </a:xfrm>
              <a:custGeom>
                <a:rect b="b" l="l" r="r" t="t"/>
                <a:pathLst>
                  <a:path extrusionOk="0" h="974" w="1305">
                    <a:moveTo>
                      <a:pt x="796" y="1"/>
                    </a:moveTo>
                    <a:cubicBezTo>
                      <a:pt x="793" y="1"/>
                      <a:pt x="224" y="2"/>
                      <a:pt x="1" y="974"/>
                    </a:cubicBezTo>
                    <a:lnTo>
                      <a:pt x="1305" y="967"/>
                    </a:lnTo>
                    <a:cubicBezTo>
                      <a:pt x="1305" y="967"/>
                      <a:pt x="1185" y="146"/>
                      <a:pt x="796" y="1"/>
                    </a:cubicBezTo>
                    <a:cubicBezTo>
                      <a:pt x="796" y="1"/>
                      <a:pt x="796" y="1"/>
                      <a:pt x="7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9"/>
              <p:cNvSpPr/>
              <p:nvPr/>
            </p:nvSpPr>
            <p:spPr>
              <a:xfrm>
                <a:off x="5135780" y="4650632"/>
                <a:ext cx="98447" cy="7460"/>
              </a:xfrm>
              <a:custGeom>
                <a:rect b="b" l="l" r="r" t="t"/>
                <a:pathLst>
                  <a:path extrusionOk="0" h="238" w="3141">
                    <a:moveTo>
                      <a:pt x="3140" y="0"/>
                    </a:moveTo>
                    <a:lnTo>
                      <a:pt x="0" y="14"/>
                    </a:lnTo>
                    <a:lnTo>
                      <a:pt x="1" y="238"/>
                    </a:lnTo>
                    <a:lnTo>
                      <a:pt x="3141" y="225"/>
                    </a:lnTo>
                    <a:lnTo>
                      <a:pt x="31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9"/>
              <p:cNvSpPr/>
              <p:nvPr/>
            </p:nvSpPr>
            <p:spPr>
              <a:xfrm>
                <a:off x="5186086" y="4624116"/>
                <a:ext cx="9246" cy="4733"/>
              </a:xfrm>
              <a:custGeom>
                <a:rect b="b" l="l" r="r" t="t"/>
                <a:pathLst>
                  <a:path extrusionOk="0" fill="none" h="151" w="295">
                    <a:moveTo>
                      <a:pt x="295" y="2"/>
                    </a:moveTo>
                    <a:cubicBezTo>
                      <a:pt x="295" y="2"/>
                      <a:pt x="196" y="1"/>
                      <a:pt x="1" y="150"/>
                    </a:cubicBezTo>
                  </a:path>
                </a:pathLst>
              </a:custGeom>
              <a:solidFill>
                <a:schemeClr val="lt1"/>
              </a:solidFill>
              <a:ln cap="rnd" cmpd="sng" w="15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9"/>
              <p:cNvSpPr/>
              <p:nvPr/>
            </p:nvSpPr>
            <p:spPr>
              <a:xfrm>
                <a:off x="5193608" y="4628755"/>
                <a:ext cx="9152" cy="4764"/>
              </a:xfrm>
              <a:custGeom>
                <a:rect b="b" l="l" r="r" t="t"/>
                <a:pathLst>
                  <a:path extrusionOk="0" fill="none" h="152" w="292">
                    <a:moveTo>
                      <a:pt x="291" y="0"/>
                    </a:moveTo>
                    <a:cubicBezTo>
                      <a:pt x="291" y="0"/>
                      <a:pt x="109" y="10"/>
                      <a:pt x="0" y="151"/>
                    </a:cubicBezTo>
                  </a:path>
                </a:pathLst>
              </a:custGeom>
              <a:solidFill>
                <a:schemeClr val="lt1"/>
              </a:solidFill>
              <a:ln cap="rnd" cmpd="sng" w="15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9"/>
              <p:cNvSpPr/>
              <p:nvPr/>
            </p:nvSpPr>
            <p:spPr>
              <a:xfrm>
                <a:off x="5068644" y="4277903"/>
                <a:ext cx="115717" cy="324802"/>
              </a:xfrm>
              <a:custGeom>
                <a:rect b="b" l="l" r="r" t="t"/>
                <a:pathLst>
                  <a:path extrusionOk="0" h="10363" w="3692">
                    <a:moveTo>
                      <a:pt x="2009" y="1"/>
                    </a:moveTo>
                    <a:lnTo>
                      <a:pt x="0" y="158"/>
                    </a:lnTo>
                    <a:lnTo>
                      <a:pt x="2118" y="10362"/>
                    </a:lnTo>
                    <a:lnTo>
                      <a:pt x="3691" y="10286"/>
                    </a:lnTo>
                    <a:lnTo>
                      <a:pt x="20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9"/>
              <p:cNvSpPr/>
              <p:nvPr/>
            </p:nvSpPr>
            <p:spPr>
              <a:xfrm>
                <a:off x="5020439" y="4564690"/>
                <a:ext cx="44068" cy="66039"/>
              </a:xfrm>
              <a:custGeom>
                <a:rect b="b" l="l" r="r" t="t"/>
                <a:pathLst>
                  <a:path extrusionOk="0" h="2107" w="1406">
                    <a:moveTo>
                      <a:pt x="228" y="1"/>
                    </a:moveTo>
                    <a:lnTo>
                      <a:pt x="1" y="2086"/>
                    </a:lnTo>
                    <a:lnTo>
                      <a:pt x="1177" y="2107"/>
                    </a:lnTo>
                    <a:lnTo>
                      <a:pt x="1405" y="22"/>
                    </a:lnTo>
                    <a:lnTo>
                      <a:pt x="228" y="1"/>
                    </a:lnTo>
                    <a:close/>
                  </a:path>
                </a:pathLst>
              </a:custGeom>
              <a:solidFill>
                <a:srgbClr val="FFB5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9"/>
              <p:cNvSpPr/>
              <p:nvPr/>
            </p:nvSpPr>
            <p:spPr>
              <a:xfrm>
                <a:off x="4971262" y="4617127"/>
                <a:ext cx="98133" cy="33662"/>
              </a:xfrm>
              <a:custGeom>
                <a:rect b="b" l="l" r="r" t="t"/>
                <a:pathLst>
                  <a:path extrusionOk="0" h="1074" w="3131">
                    <a:moveTo>
                      <a:pt x="1346" y="1"/>
                    </a:moveTo>
                    <a:cubicBezTo>
                      <a:pt x="1346" y="1"/>
                      <a:pt x="1319" y="342"/>
                      <a:pt x="819" y="393"/>
                    </a:cubicBezTo>
                    <a:cubicBezTo>
                      <a:pt x="319" y="443"/>
                      <a:pt x="41" y="705"/>
                      <a:pt x="0" y="1060"/>
                    </a:cubicBezTo>
                    <a:lnTo>
                      <a:pt x="3131" y="1073"/>
                    </a:lnTo>
                    <a:cubicBezTo>
                      <a:pt x="3131" y="1073"/>
                      <a:pt x="3107" y="652"/>
                      <a:pt x="2925" y="7"/>
                    </a:cubicBezTo>
                    <a:lnTo>
                      <a:pt x="13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9"/>
              <p:cNvSpPr/>
              <p:nvPr/>
            </p:nvSpPr>
            <p:spPr>
              <a:xfrm>
                <a:off x="4967908" y="4627094"/>
                <a:ext cx="40808" cy="30434"/>
              </a:xfrm>
              <a:custGeom>
                <a:rect b="b" l="l" r="r" t="t"/>
                <a:pathLst>
                  <a:path extrusionOk="0" h="971" w="1302">
                    <a:moveTo>
                      <a:pt x="508" y="1"/>
                    </a:moveTo>
                    <a:cubicBezTo>
                      <a:pt x="508" y="1"/>
                      <a:pt x="508" y="1"/>
                      <a:pt x="508" y="1"/>
                    </a:cubicBezTo>
                    <a:cubicBezTo>
                      <a:pt x="121" y="146"/>
                      <a:pt x="0" y="965"/>
                      <a:pt x="0" y="965"/>
                    </a:cubicBezTo>
                    <a:lnTo>
                      <a:pt x="1301" y="970"/>
                    </a:lnTo>
                    <a:cubicBezTo>
                      <a:pt x="1079" y="2"/>
                      <a:pt x="511" y="1"/>
                      <a:pt x="5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9"/>
              <p:cNvSpPr/>
              <p:nvPr/>
            </p:nvSpPr>
            <p:spPr>
              <a:xfrm>
                <a:off x="4971199" y="4650288"/>
                <a:ext cx="98165" cy="7428"/>
              </a:xfrm>
              <a:custGeom>
                <a:rect b="b" l="l" r="r" t="t"/>
                <a:pathLst>
                  <a:path extrusionOk="0" h="237" w="3132">
                    <a:moveTo>
                      <a:pt x="1" y="0"/>
                    </a:moveTo>
                    <a:lnTo>
                      <a:pt x="0" y="224"/>
                    </a:lnTo>
                    <a:lnTo>
                      <a:pt x="3131" y="237"/>
                    </a:lnTo>
                    <a:lnTo>
                      <a:pt x="3132" y="1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9"/>
              <p:cNvSpPr/>
              <p:nvPr/>
            </p:nvSpPr>
            <p:spPr>
              <a:xfrm>
                <a:off x="5009970" y="4623960"/>
                <a:ext cx="9246" cy="4670"/>
              </a:xfrm>
              <a:custGeom>
                <a:rect b="b" l="l" r="r" t="t"/>
                <a:pathLst>
                  <a:path extrusionOk="0" fill="none" h="149" w="295">
                    <a:moveTo>
                      <a:pt x="0" y="1"/>
                    </a:moveTo>
                    <a:cubicBezTo>
                      <a:pt x="0" y="1"/>
                      <a:pt x="99" y="1"/>
                      <a:pt x="294" y="149"/>
                    </a:cubicBezTo>
                  </a:path>
                </a:pathLst>
              </a:custGeom>
              <a:solidFill>
                <a:schemeClr val="lt1"/>
              </a:solidFill>
              <a:ln cap="rnd" cmpd="sng" w="15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9"/>
              <p:cNvSpPr/>
              <p:nvPr/>
            </p:nvSpPr>
            <p:spPr>
              <a:xfrm>
                <a:off x="5002573" y="4628536"/>
                <a:ext cx="9089" cy="4733"/>
              </a:xfrm>
              <a:custGeom>
                <a:rect b="b" l="l" r="r" t="t"/>
                <a:pathLst>
                  <a:path extrusionOk="0" fill="none" h="151" w="290">
                    <a:moveTo>
                      <a:pt x="1" y="1"/>
                    </a:moveTo>
                    <a:cubicBezTo>
                      <a:pt x="1" y="1"/>
                      <a:pt x="183" y="11"/>
                      <a:pt x="290" y="151"/>
                    </a:cubicBezTo>
                  </a:path>
                </a:pathLst>
              </a:custGeom>
              <a:solidFill>
                <a:schemeClr val="lt1"/>
              </a:solidFill>
              <a:ln cap="rnd" cmpd="sng" w="15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9"/>
              <p:cNvSpPr/>
              <p:nvPr/>
            </p:nvSpPr>
            <p:spPr>
              <a:xfrm>
                <a:off x="5016521" y="4282636"/>
                <a:ext cx="88104" cy="321261"/>
              </a:xfrm>
              <a:custGeom>
                <a:rect b="b" l="l" r="r" t="t"/>
                <a:pathLst>
                  <a:path extrusionOk="0" h="10250" w="2811">
                    <a:moveTo>
                      <a:pt x="572" y="1"/>
                    </a:moveTo>
                    <a:lnTo>
                      <a:pt x="0" y="10192"/>
                    </a:lnTo>
                    <a:lnTo>
                      <a:pt x="1848" y="10249"/>
                    </a:lnTo>
                    <a:lnTo>
                      <a:pt x="2615" y="2050"/>
                    </a:lnTo>
                    <a:lnTo>
                      <a:pt x="2811" y="1473"/>
                    </a:lnTo>
                    <a:lnTo>
                      <a:pt x="2739" y="104"/>
                    </a:lnTo>
                    <a:lnTo>
                      <a:pt x="5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9"/>
              <p:cNvSpPr/>
              <p:nvPr/>
            </p:nvSpPr>
            <p:spPr>
              <a:xfrm>
                <a:off x="5094188" y="4354850"/>
                <a:ext cx="4607" cy="51308"/>
              </a:xfrm>
              <a:custGeom>
                <a:rect b="b" l="l" r="r" t="t"/>
                <a:pathLst>
                  <a:path extrusionOk="0" fill="none" h="1637" w="147">
                    <a:moveTo>
                      <a:pt x="1" y="1637"/>
                    </a:moveTo>
                    <a:lnTo>
                      <a:pt x="147" y="1"/>
                    </a:lnTo>
                  </a:path>
                </a:pathLst>
              </a:custGeom>
              <a:noFill/>
              <a:ln cap="rnd" cmpd="sng" w="11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9"/>
              <p:cNvSpPr/>
              <p:nvPr/>
            </p:nvSpPr>
            <p:spPr>
              <a:xfrm>
                <a:off x="5084315" y="4151184"/>
                <a:ext cx="128880" cy="51621"/>
              </a:xfrm>
              <a:custGeom>
                <a:rect b="b" l="l" r="r" t="t"/>
                <a:pathLst>
                  <a:path extrusionOk="0" h="1647" w="4112">
                    <a:moveTo>
                      <a:pt x="792" y="1"/>
                    </a:moveTo>
                    <a:cubicBezTo>
                      <a:pt x="361" y="1"/>
                      <a:pt x="1" y="371"/>
                      <a:pt x="38" y="822"/>
                    </a:cubicBezTo>
                    <a:cubicBezTo>
                      <a:pt x="67" y="1181"/>
                      <a:pt x="344" y="1374"/>
                      <a:pt x="702" y="1417"/>
                    </a:cubicBezTo>
                    <a:lnTo>
                      <a:pt x="3304" y="1641"/>
                    </a:lnTo>
                    <a:cubicBezTo>
                      <a:pt x="3332" y="1645"/>
                      <a:pt x="3360" y="1646"/>
                      <a:pt x="3387" y="1646"/>
                    </a:cubicBezTo>
                    <a:cubicBezTo>
                      <a:pt x="3728" y="1646"/>
                      <a:pt x="4022" y="1393"/>
                      <a:pt x="4066" y="1047"/>
                    </a:cubicBezTo>
                    <a:cubicBezTo>
                      <a:pt x="4111" y="690"/>
                      <a:pt x="3813" y="513"/>
                      <a:pt x="3460" y="444"/>
                    </a:cubicBezTo>
                    <a:lnTo>
                      <a:pt x="941" y="16"/>
                    </a:lnTo>
                    <a:cubicBezTo>
                      <a:pt x="891" y="6"/>
                      <a:pt x="841" y="1"/>
                      <a:pt x="792"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9"/>
              <p:cNvSpPr/>
              <p:nvPr/>
            </p:nvSpPr>
            <p:spPr>
              <a:xfrm>
                <a:off x="5093373" y="4145229"/>
                <a:ext cx="61619" cy="56134"/>
              </a:xfrm>
              <a:custGeom>
                <a:rect b="b" l="l" r="r" t="t"/>
                <a:pathLst>
                  <a:path extrusionOk="0" h="1791" w="1966">
                    <a:moveTo>
                      <a:pt x="1" y="1"/>
                    </a:moveTo>
                    <a:lnTo>
                      <a:pt x="432" y="1790"/>
                    </a:lnTo>
                    <a:lnTo>
                      <a:pt x="1965" y="1790"/>
                    </a:lnTo>
                    <a:lnTo>
                      <a:pt x="1965" y="375"/>
                    </a:lnTo>
                    <a:cubicBezTo>
                      <a:pt x="995" y="93"/>
                      <a:pt x="1"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9"/>
              <p:cNvSpPr/>
              <p:nvPr/>
            </p:nvSpPr>
            <p:spPr>
              <a:xfrm>
                <a:off x="5170007" y="4119591"/>
                <a:ext cx="109385" cy="81710"/>
              </a:xfrm>
              <a:custGeom>
                <a:rect b="b" l="l" r="r" t="t"/>
                <a:pathLst>
                  <a:path extrusionOk="0" h="2607" w="3490">
                    <a:moveTo>
                      <a:pt x="3192" y="0"/>
                    </a:moveTo>
                    <a:lnTo>
                      <a:pt x="430" y="1415"/>
                    </a:lnTo>
                    <a:cubicBezTo>
                      <a:pt x="113" y="1585"/>
                      <a:pt x="0" y="1987"/>
                      <a:pt x="186" y="2297"/>
                    </a:cubicBezTo>
                    <a:cubicBezTo>
                      <a:pt x="304" y="2496"/>
                      <a:pt x="515" y="2606"/>
                      <a:pt x="730" y="2606"/>
                    </a:cubicBezTo>
                    <a:cubicBezTo>
                      <a:pt x="853" y="2606"/>
                      <a:pt x="977" y="2570"/>
                      <a:pt x="1086" y="2495"/>
                    </a:cubicBezTo>
                    <a:lnTo>
                      <a:pt x="3490" y="713"/>
                    </a:lnTo>
                    <a:lnTo>
                      <a:pt x="3192" y="0"/>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9"/>
              <p:cNvSpPr/>
              <p:nvPr/>
            </p:nvSpPr>
            <p:spPr>
              <a:xfrm>
                <a:off x="5254068" y="4106082"/>
                <a:ext cx="50461" cy="35950"/>
              </a:xfrm>
              <a:custGeom>
                <a:rect b="b" l="l" r="r" t="t"/>
                <a:pathLst>
                  <a:path extrusionOk="0" h="1147" w="1610">
                    <a:moveTo>
                      <a:pt x="1237" y="0"/>
                    </a:moveTo>
                    <a:lnTo>
                      <a:pt x="215" y="121"/>
                    </a:lnTo>
                    <a:lnTo>
                      <a:pt x="30" y="646"/>
                    </a:lnTo>
                    <a:cubicBezTo>
                      <a:pt x="0" y="729"/>
                      <a:pt x="34" y="823"/>
                      <a:pt x="112" y="867"/>
                    </a:cubicBezTo>
                    <a:lnTo>
                      <a:pt x="582" y="1137"/>
                    </a:lnTo>
                    <a:cubicBezTo>
                      <a:pt x="600" y="1143"/>
                      <a:pt x="647" y="1146"/>
                      <a:pt x="699" y="1146"/>
                    </a:cubicBezTo>
                    <a:cubicBezTo>
                      <a:pt x="786" y="1146"/>
                      <a:pt x="889" y="1137"/>
                      <a:pt x="914" y="1118"/>
                    </a:cubicBezTo>
                    <a:cubicBezTo>
                      <a:pt x="1610" y="577"/>
                      <a:pt x="1237" y="0"/>
                      <a:pt x="1237"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9"/>
              <p:cNvSpPr/>
              <p:nvPr/>
            </p:nvSpPr>
            <p:spPr>
              <a:xfrm>
                <a:off x="5273093" y="4069223"/>
                <a:ext cx="17301" cy="63124"/>
              </a:xfrm>
              <a:custGeom>
                <a:rect b="b" l="l" r="r" t="t"/>
                <a:pathLst>
                  <a:path extrusionOk="0" h="2014" w="552">
                    <a:moveTo>
                      <a:pt x="149" y="1"/>
                    </a:moveTo>
                    <a:lnTo>
                      <a:pt x="0" y="53"/>
                    </a:lnTo>
                    <a:lnTo>
                      <a:pt x="70" y="900"/>
                    </a:lnTo>
                    <a:lnTo>
                      <a:pt x="221" y="2013"/>
                    </a:lnTo>
                    <a:lnTo>
                      <a:pt x="381" y="1961"/>
                    </a:lnTo>
                    <a:lnTo>
                      <a:pt x="551" y="951"/>
                    </a:lnTo>
                    <a:lnTo>
                      <a:pt x="14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9"/>
              <p:cNvSpPr/>
              <p:nvPr/>
            </p:nvSpPr>
            <p:spPr>
              <a:xfrm>
                <a:off x="5261935" y="4069097"/>
                <a:ext cx="39303" cy="61713"/>
              </a:xfrm>
              <a:custGeom>
                <a:rect b="b" l="l" r="r" t="t"/>
                <a:pathLst>
                  <a:path extrusionOk="0" h="1969" w="1254">
                    <a:moveTo>
                      <a:pt x="534" y="1"/>
                    </a:moveTo>
                    <a:cubicBezTo>
                      <a:pt x="496" y="1"/>
                      <a:pt x="460" y="25"/>
                      <a:pt x="450" y="65"/>
                    </a:cubicBezTo>
                    <a:lnTo>
                      <a:pt x="13" y="1617"/>
                    </a:lnTo>
                    <a:cubicBezTo>
                      <a:pt x="0" y="1665"/>
                      <a:pt x="22" y="1713"/>
                      <a:pt x="64" y="1736"/>
                    </a:cubicBezTo>
                    <a:lnTo>
                      <a:pt x="659" y="1956"/>
                    </a:lnTo>
                    <a:cubicBezTo>
                      <a:pt x="674" y="1964"/>
                      <a:pt x="691" y="1968"/>
                      <a:pt x="708" y="1968"/>
                    </a:cubicBezTo>
                    <a:cubicBezTo>
                      <a:pt x="753" y="1968"/>
                      <a:pt x="796" y="1938"/>
                      <a:pt x="808" y="1891"/>
                    </a:cubicBezTo>
                    <a:lnTo>
                      <a:pt x="1243" y="346"/>
                    </a:lnTo>
                    <a:cubicBezTo>
                      <a:pt x="1253" y="307"/>
                      <a:pt x="1236" y="267"/>
                      <a:pt x="1201" y="248"/>
                    </a:cubicBezTo>
                    <a:lnTo>
                      <a:pt x="574" y="11"/>
                    </a:lnTo>
                    <a:cubicBezTo>
                      <a:pt x="561" y="4"/>
                      <a:pt x="547" y="1"/>
                      <a:pt x="5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9"/>
              <p:cNvSpPr/>
              <p:nvPr/>
            </p:nvSpPr>
            <p:spPr>
              <a:xfrm>
                <a:off x="5257391" y="4070664"/>
                <a:ext cx="39303" cy="61713"/>
              </a:xfrm>
              <a:custGeom>
                <a:rect b="b" l="l" r="r" t="t"/>
                <a:pathLst>
                  <a:path extrusionOk="0" h="1969" w="1254">
                    <a:moveTo>
                      <a:pt x="533" y="1"/>
                    </a:moveTo>
                    <a:cubicBezTo>
                      <a:pt x="496" y="1"/>
                      <a:pt x="460" y="26"/>
                      <a:pt x="450" y="65"/>
                    </a:cubicBezTo>
                    <a:lnTo>
                      <a:pt x="13" y="1618"/>
                    </a:lnTo>
                    <a:cubicBezTo>
                      <a:pt x="0" y="1665"/>
                      <a:pt x="22" y="1713"/>
                      <a:pt x="64" y="1736"/>
                    </a:cubicBezTo>
                    <a:lnTo>
                      <a:pt x="658" y="1956"/>
                    </a:lnTo>
                    <a:cubicBezTo>
                      <a:pt x="674" y="1965"/>
                      <a:pt x="690" y="1969"/>
                      <a:pt x="707" y="1969"/>
                    </a:cubicBezTo>
                    <a:cubicBezTo>
                      <a:pt x="752" y="1969"/>
                      <a:pt x="795" y="1939"/>
                      <a:pt x="808" y="1891"/>
                    </a:cubicBezTo>
                    <a:lnTo>
                      <a:pt x="1243" y="347"/>
                    </a:lnTo>
                    <a:cubicBezTo>
                      <a:pt x="1253" y="308"/>
                      <a:pt x="1236" y="268"/>
                      <a:pt x="1201" y="248"/>
                    </a:cubicBezTo>
                    <a:lnTo>
                      <a:pt x="574" y="11"/>
                    </a:lnTo>
                    <a:cubicBezTo>
                      <a:pt x="561" y="4"/>
                      <a:pt x="547" y="1"/>
                      <a:pt x="5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9"/>
              <p:cNvSpPr/>
              <p:nvPr/>
            </p:nvSpPr>
            <p:spPr>
              <a:xfrm>
                <a:off x="5250401" y="4104703"/>
                <a:ext cx="16643" cy="31311"/>
              </a:xfrm>
              <a:custGeom>
                <a:rect b="b" l="l" r="r" t="t"/>
                <a:pathLst>
                  <a:path extrusionOk="0" h="999" w="531">
                    <a:moveTo>
                      <a:pt x="205" y="1"/>
                    </a:moveTo>
                    <a:cubicBezTo>
                      <a:pt x="193" y="1"/>
                      <a:pt x="182" y="2"/>
                      <a:pt x="170" y="5"/>
                    </a:cubicBezTo>
                    <a:cubicBezTo>
                      <a:pt x="94" y="26"/>
                      <a:pt x="60" y="89"/>
                      <a:pt x="51" y="190"/>
                    </a:cubicBezTo>
                    <a:cubicBezTo>
                      <a:pt x="51" y="190"/>
                      <a:pt x="0" y="442"/>
                      <a:pt x="80" y="713"/>
                    </a:cubicBezTo>
                    <a:cubicBezTo>
                      <a:pt x="142" y="918"/>
                      <a:pt x="321" y="996"/>
                      <a:pt x="382" y="999"/>
                    </a:cubicBezTo>
                    <a:lnTo>
                      <a:pt x="490" y="941"/>
                    </a:lnTo>
                    <a:cubicBezTo>
                      <a:pt x="531" y="514"/>
                      <a:pt x="344" y="324"/>
                      <a:pt x="344" y="324"/>
                    </a:cubicBezTo>
                    <a:lnTo>
                      <a:pt x="349" y="109"/>
                    </a:lnTo>
                    <a:cubicBezTo>
                      <a:pt x="340" y="54"/>
                      <a:pt x="276" y="1"/>
                      <a:pt x="205"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9"/>
              <p:cNvSpPr/>
              <p:nvPr/>
            </p:nvSpPr>
            <p:spPr>
              <a:xfrm>
                <a:off x="5254068" y="4106082"/>
                <a:ext cx="50461" cy="35950"/>
              </a:xfrm>
              <a:custGeom>
                <a:rect b="b" l="l" r="r" t="t"/>
                <a:pathLst>
                  <a:path extrusionOk="0" h="1147" w="1610">
                    <a:moveTo>
                      <a:pt x="1237" y="0"/>
                    </a:moveTo>
                    <a:lnTo>
                      <a:pt x="215" y="121"/>
                    </a:lnTo>
                    <a:lnTo>
                      <a:pt x="30" y="646"/>
                    </a:lnTo>
                    <a:cubicBezTo>
                      <a:pt x="0" y="729"/>
                      <a:pt x="34" y="823"/>
                      <a:pt x="112" y="867"/>
                    </a:cubicBezTo>
                    <a:lnTo>
                      <a:pt x="582" y="1137"/>
                    </a:lnTo>
                    <a:cubicBezTo>
                      <a:pt x="600" y="1143"/>
                      <a:pt x="647" y="1146"/>
                      <a:pt x="699" y="1146"/>
                    </a:cubicBezTo>
                    <a:cubicBezTo>
                      <a:pt x="786" y="1146"/>
                      <a:pt x="889" y="1137"/>
                      <a:pt x="914" y="1118"/>
                    </a:cubicBezTo>
                    <a:cubicBezTo>
                      <a:pt x="1610" y="577"/>
                      <a:pt x="1237" y="0"/>
                      <a:pt x="1237"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9"/>
              <p:cNvSpPr/>
              <p:nvPr/>
            </p:nvSpPr>
            <p:spPr>
              <a:xfrm>
                <a:off x="5273093" y="4069223"/>
                <a:ext cx="17301" cy="63124"/>
              </a:xfrm>
              <a:custGeom>
                <a:rect b="b" l="l" r="r" t="t"/>
                <a:pathLst>
                  <a:path extrusionOk="0" h="2014" w="552">
                    <a:moveTo>
                      <a:pt x="149" y="1"/>
                    </a:moveTo>
                    <a:lnTo>
                      <a:pt x="0" y="53"/>
                    </a:lnTo>
                    <a:lnTo>
                      <a:pt x="70" y="900"/>
                    </a:lnTo>
                    <a:lnTo>
                      <a:pt x="221" y="2013"/>
                    </a:lnTo>
                    <a:lnTo>
                      <a:pt x="381" y="1961"/>
                    </a:lnTo>
                    <a:lnTo>
                      <a:pt x="551" y="951"/>
                    </a:lnTo>
                    <a:lnTo>
                      <a:pt x="14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9"/>
              <p:cNvSpPr/>
              <p:nvPr/>
            </p:nvSpPr>
            <p:spPr>
              <a:xfrm>
                <a:off x="5261935" y="4069097"/>
                <a:ext cx="39303" cy="61713"/>
              </a:xfrm>
              <a:custGeom>
                <a:rect b="b" l="l" r="r" t="t"/>
                <a:pathLst>
                  <a:path extrusionOk="0" h="1969" w="1254">
                    <a:moveTo>
                      <a:pt x="534" y="1"/>
                    </a:moveTo>
                    <a:cubicBezTo>
                      <a:pt x="496" y="1"/>
                      <a:pt x="460" y="25"/>
                      <a:pt x="450" y="65"/>
                    </a:cubicBezTo>
                    <a:lnTo>
                      <a:pt x="13" y="1617"/>
                    </a:lnTo>
                    <a:cubicBezTo>
                      <a:pt x="0" y="1665"/>
                      <a:pt x="22" y="1713"/>
                      <a:pt x="64" y="1736"/>
                    </a:cubicBezTo>
                    <a:lnTo>
                      <a:pt x="659" y="1956"/>
                    </a:lnTo>
                    <a:cubicBezTo>
                      <a:pt x="674" y="1964"/>
                      <a:pt x="691" y="1968"/>
                      <a:pt x="708" y="1968"/>
                    </a:cubicBezTo>
                    <a:cubicBezTo>
                      <a:pt x="753" y="1968"/>
                      <a:pt x="796" y="1938"/>
                      <a:pt x="808" y="1891"/>
                    </a:cubicBezTo>
                    <a:lnTo>
                      <a:pt x="1243" y="346"/>
                    </a:lnTo>
                    <a:cubicBezTo>
                      <a:pt x="1253" y="307"/>
                      <a:pt x="1236" y="267"/>
                      <a:pt x="1201" y="248"/>
                    </a:cubicBezTo>
                    <a:lnTo>
                      <a:pt x="574" y="11"/>
                    </a:lnTo>
                    <a:cubicBezTo>
                      <a:pt x="561" y="4"/>
                      <a:pt x="547" y="1"/>
                      <a:pt x="5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9"/>
              <p:cNvSpPr/>
              <p:nvPr/>
            </p:nvSpPr>
            <p:spPr>
              <a:xfrm>
                <a:off x="5257391" y="4070664"/>
                <a:ext cx="39303" cy="61713"/>
              </a:xfrm>
              <a:custGeom>
                <a:rect b="b" l="l" r="r" t="t"/>
                <a:pathLst>
                  <a:path extrusionOk="0" h="1969" w="1254">
                    <a:moveTo>
                      <a:pt x="533" y="1"/>
                    </a:moveTo>
                    <a:cubicBezTo>
                      <a:pt x="496" y="1"/>
                      <a:pt x="460" y="26"/>
                      <a:pt x="450" y="65"/>
                    </a:cubicBezTo>
                    <a:lnTo>
                      <a:pt x="13" y="1618"/>
                    </a:lnTo>
                    <a:cubicBezTo>
                      <a:pt x="0" y="1665"/>
                      <a:pt x="22" y="1713"/>
                      <a:pt x="64" y="1736"/>
                    </a:cubicBezTo>
                    <a:lnTo>
                      <a:pt x="658" y="1956"/>
                    </a:lnTo>
                    <a:cubicBezTo>
                      <a:pt x="674" y="1965"/>
                      <a:pt x="690" y="1969"/>
                      <a:pt x="707" y="1969"/>
                    </a:cubicBezTo>
                    <a:cubicBezTo>
                      <a:pt x="752" y="1969"/>
                      <a:pt x="795" y="1939"/>
                      <a:pt x="808" y="1891"/>
                    </a:cubicBezTo>
                    <a:lnTo>
                      <a:pt x="1243" y="347"/>
                    </a:lnTo>
                    <a:cubicBezTo>
                      <a:pt x="1253" y="308"/>
                      <a:pt x="1236" y="268"/>
                      <a:pt x="1201" y="248"/>
                    </a:cubicBezTo>
                    <a:lnTo>
                      <a:pt x="574" y="11"/>
                    </a:lnTo>
                    <a:cubicBezTo>
                      <a:pt x="561" y="4"/>
                      <a:pt x="547" y="1"/>
                      <a:pt x="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9"/>
              <p:cNvSpPr/>
              <p:nvPr/>
            </p:nvSpPr>
            <p:spPr>
              <a:xfrm>
                <a:off x="5268141" y="4084142"/>
                <a:ext cx="21250" cy="21188"/>
              </a:xfrm>
              <a:custGeom>
                <a:rect b="b" l="l" r="r" t="t"/>
                <a:pathLst>
                  <a:path extrusionOk="0" h="676" w="678">
                    <a:moveTo>
                      <a:pt x="207" y="1"/>
                    </a:moveTo>
                    <a:cubicBezTo>
                      <a:pt x="179" y="1"/>
                      <a:pt x="152" y="19"/>
                      <a:pt x="143" y="47"/>
                    </a:cubicBezTo>
                    <a:lnTo>
                      <a:pt x="11" y="464"/>
                    </a:lnTo>
                    <a:cubicBezTo>
                      <a:pt x="1" y="499"/>
                      <a:pt x="20" y="537"/>
                      <a:pt x="55" y="547"/>
                    </a:cubicBezTo>
                    <a:lnTo>
                      <a:pt x="451" y="673"/>
                    </a:lnTo>
                    <a:cubicBezTo>
                      <a:pt x="458" y="675"/>
                      <a:pt x="465" y="676"/>
                      <a:pt x="472" y="676"/>
                    </a:cubicBezTo>
                    <a:cubicBezTo>
                      <a:pt x="500" y="676"/>
                      <a:pt x="526" y="658"/>
                      <a:pt x="535" y="629"/>
                    </a:cubicBezTo>
                    <a:lnTo>
                      <a:pt x="666" y="214"/>
                    </a:lnTo>
                    <a:cubicBezTo>
                      <a:pt x="678" y="178"/>
                      <a:pt x="658" y="141"/>
                      <a:pt x="623" y="130"/>
                    </a:cubicBezTo>
                    <a:lnTo>
                      <a:pt x="227" y="4"/>
                    </a:lnTo>
                    <a:cubicBezTo>
                      <a:pt x="220" y="2"/>
                      <a:pt x="214" y="1"/>
                      <a:pt x="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9"/>
              <p:cNvSpPr/>
              <p:nvPr/>
            </p:nvSpPr>
            <p:spPr>
              <a:xfrm>
                <a:off x="5277356" y="4125170"/>
                <a:ext cx="2069" cy="1504"/>
              </a:xfrm>
              <a:custGeom>
                <a:rect b="b" l="l" r="r" t="t"/>
                <a:pathLst>
                  <a:path extrusionOk="0" fill="none" h="48" w="66">
                    <a:moveTo>
                      <a:pt x="0" y="36"/>
                    </a:moveTo>
                    <a:cubicBezTo>
                      <a:pt x="0" y="36"/>
                      <a:pt x="38" y="0"/>
                      <a:pt x="51" y="24"/>
                    </a:cubicBezTo>
                    <a:cubicBezTo>
                      <a:pt x="66" y="47"/>
                      <a:pt x="0" y="36"/>
                      <a:pt x="0" y="36"/>
                    </a:cubicBezTo>
                    <a:close/>
                  </a:path>
                </a:pathLst>
              </a:custGeom>
              <a:noFill/>
              <a:ln cap="rnd" cmpd="sng" w="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9"/>
              <p:cNvSpPr/>
              <p:nvPr/>
            </p:nvSpPr>
            <p:spPr>
              <a:xfrm>
                <a:off x="5275726" y="4096554"/>
                <a:ext cx="1222" cy="721"/>
              </a:xfrm>
              <a:custGeom>
                <a:rect b="b" l="l" r="r" t="t"/>
                <a:pathLst>
                  <a:path extrusionOk="0" fill="none" h="23" w="39">
                    <a:moveTo>
                      <a:pt x="1" y="23"/>
                    </a:moveTo>
                    <a:lnTo>
                      <a:pt x="39" y="1"/>
                    </a:lnTo>
                  </a:path>
                </a:pathLst>
              </a:custGeom>
              <a:noFill/>
              <a:ln cap="rnd" cmpd="sng" w="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9"/>
              <p:cNvSpPr/>
              <p:nvPr/>
            </p:nvSpPr>
            <p:spPr>
              <a:xfrm>
                <a:off x="5273657" y="4077811"/>
                <a:ext cx="17583" cy="8055"/>
              </a:xfrm>
              <a:custGeom>
                <a:rect b="b" l="l" r="r" t="t"/>
                <a:pathLst>
                  <a:path extrusionOk="0" h="257" w="561">
                    <a:moveTo>
                      <a:pt x="28" y="0"/>
                    </a:moveTo>
                    <a:lnTo>
                      <a:pt x="1" y="92"/>
                    </a:lnTo>
                    <a:lnTo>
                      <a:pt x="533" y="257"/>
                    </a:lnTo>
                    <a:lnTo>
                      <a:pt x="560" y="171"/>
                    </a:lnTo>
                    <a:lnTo>
                      <a:pt x="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9"/>
              <p:cNvSpPr/>
              <p:nvPr/>
            </p:nvSpPr>
            <p:spPr>
              <a:xfrm>
                <a:off x="5250401" y="4099030"/>
                <a:ext cx="16643" cy="36984"/>
              </a:xfrm>
              <a:custGeom>
                <a:rect b="b" l="l" r="r" t="t"/>
                <a:pathLst>
                  <a:path extrusionOk="0" h="1180" w="531">
                    <a:moveTo>
                      <a:pt x="193" y="1"/>
                    </a:moveTo>
                    <a:cubicBezTo>
                      <a:pt x="188" y="1"/>
                      <a:pt x="183" y="2"/>
                      <a:pt x="177" y="3"/>
                    </a:cubicBezTo>
                    <a:cubicBezTo>
                      <a:pt x="100" y="24"/>
                      <a:pt x="60" y="270"/>
                      <a:pt x="51" y="371"/>
                    </a:cubicBezTo>
                    <a:cubicBezTo>
                      <a:pt x="51" y="371"/>
                      <a:pt x="0" y="623"/>
                      <a:pt x="80" y="894"/>
                    </a:cubicBezTo>
                    <a:cubicBezTo>
                      <a:pt x="142" y="1099"/>
                      <a:pt x="321" y="1177"/>
                      <a:pt x="382" y="1180"/>
                    </a:cubicBezTo>
                    <a:lnTo>
                      <a:pt x="490" y="1121"/>
                    </a:lnTo>
                    <a:cubicBezTo>
                      <a:pt x="531" y="695"/>
                      <a:pt x="344" y="505"/>
                      <a:pt x="344" y="505"/>
                    </a:cubicBezTo>
                    <a:lnTo>
                      <a:pt x="347" y="201"/>
                    </a:lnTo>
                    <a:cubicBezTo>
                      <a:pt x="337" y="141"/>
                      <a:pt x="269" y="1"/>
                      <a:pt x="193"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9"/>
              <p:cNvSpPr/>
              <p:nvPr/>
            </p:nvSpPr>
            <p:spPr>
              <a:xfrm>
                <a:off x="5252814" y="4099061"/>
                <a:ext cx="4639" cy="6268"/>
              </a:xfrm>
              <a:custGeom>
                <a:rect b="b" l="l" r="r" t="t"/>
                <a:pathLst>
                  <a:path extrusionOk="0" h="200" w="148">
                    <a:moveTo>
                      <a:pt x="117" y="0"/>
                    </a:moveTo>
                    <a:cubicBezTo>
                      <a:pt x="96" y="0"/>
                      <a:pt x="67" y="12"/>
                      <a:pt x="45" y="64"/>
                    </a:cubicBezTo>
                    <a:cubicBezTo>
                      <a:pt x="6" y="153"/>
                      <a:pt x="0" y="200"/>
                      <a:pt x="0" y="200"/>
                    </a:cubicBezTo>
                    <a:cubicBezTo>
                      <a:pt x="0" y="200"/>
                      <a:pt x="147" y="145"/>
                      <a:pt x="143" y="6"/>
                    </a:cubicBezTo>
                    <a:cubicBezTo>
                      <a:pt x="143" y="6"/>
                      <a:pt x="133" y="0"/>
                      <a:pt x="117" y="0"/>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9"/>
              <p:cNvSpPr/>
              <p:nvPr/>
            </p:nvSpPr>
            <p:spPr>
              <a:xfrm>
                <a:off x="5263565" y="4118682"/>
                <a:ext cx="2570" cy="12725"/>
              </a:xfrm>
              <a:custGeom>
                <a:rect b="b" l="l" r="r" t="t"/>
                <a:pathLst>
                  <a:path extrusionOk="0" fill="none" h="406" w="82">
                    <a:moveTo>
                      <a:pt x="1" y="0"/>
                    </a:moveTo>
                    <a:cubicBezTo>
                      <a:pt x="1" y="0"/>
                      <a:pt x="81" y="187"/>
                      <a:pt x="64" y="406"/>
                    </a:cubicBezTo>
                  </a:path>
                </a:pathLst>
              </a:custGeom>
              <a:noFill/>
              <a:ln cap="rnd" cmpd="sng" w="9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9"/>
              <p:cNvSpPr/>
              <p:nvPr/>
            </p:nvSpPr>
            <p:spPr>
              <a:xfrm>
                <a:off x="5172984" y="4163941"/>
                <a:ext cx="10531" cy="14794"/>
              </a:xfrm>
              <a:custGeom>
                <a:rect b="b" l="l" r="r" t="t"/>
                <a:pathLst>
                  <a:path extrusionOk="0" fill="none" h="472" w="336">
                    <a:moveTo>
                      <a:pt x="335" y="0"/>
                    </a:moveTo>
                    <a:cubicBezTo>
                      <a:pt x="335" y="0"/>
                      <a:pt x="62" y="159"/>
                      <a:pt x="0" y="471"/>
                    </a:cubicBezTo>
                  </a:path>
                </a:pathLst>
              </a:custGeom>
              <a:noFill/>
              <a:ln cap="rnd" cmpd="sng" w="9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9"/>
              <p:cNvSpPr/>
              <p:nvPr/>
            </p:nvSpPr>
            <p:spPr>
              <a:xfrm>
                <a:off x="5028431" y="4146922"/>
                <a:ext cx="112927" cy="169093"/>
              </a:xfrm>
              <a:custGeom>
                <a:rect b="b" l="l" r="r" t="t"/>
                <a:pathLst>
                  <a:path extrusionOk="0" h="5395" w="3603">
                    <a:moveTo>
                      <a:pt x="1251" y="0"/>
                    </a:moveTo>
                    <a:cubicBezTo>
                      <a:pt x="1250" y="0"/>
                      <a:pt x="1250" y="0"/>
                      <a:pt x="1250" y="0"/>
                    </a:cubicBezTo>
                    <a:cubicBezTo>
                      <a:pt x="618" y="63"/>
                      <a:pt x="311" y="302"/>
                      <a:pt x="95" y="397"/>
                    </a:cubicBezTo>
                    <a:cubicBezTo>
                      <a:pt x="37" y="423"/>
                      <a:pt x="1" y="482"/>
                      <a:pt x="2" y="544"/>
                    </a:cubicBezTo>
                    <a:lnTo>
                      <a:pt x="1" y="5163"/>
                    </a:lnTo>
                    <a:cubicBezTo>
                      <a:pt x="605" y="5335"/>
                      <a:pt x="1178" y="5395"/>
                      <a:pt x="1682" y="5395"/>
                    </a:cubicBezTo>
                    <a:cubicBezTo>
                      <a:pt x="2818" y="5395"/>
                      <a:pt x="3602" y="5091"/>
                      <a:pt x="3602" y="5091"/>
                    </a:cubicBezTo>
                    <a:lnTo>
                      <a:pt x="3255" y="510"/>
                    </a:lnTo>
                    <a:cubicBezTo>
                      <a:pt x="2682" y="40"/>
                      <a:pt x="1289" y="0"/>
                      <a:pt x="1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9"/>
              <p:cNvSpPr/>
              <p:nvPr/>
            </p:nvSpPr>
            <p:spPr>
              <a:xfrm>
                <a:off x="5128383" y="4166072"/>
                <a:ext cx="5015" cy="35229"/>
              </a:xfrm>
              <a:custGeom>
                <a:rect b="b" l="l" r="r" t="t"/>
                <a:pathLst>
                  <a:path extrusionOk="0" fill="none" h="1124" w="160">
                    <a:moveTo>
                      <a:pt x="159" y="1123"/>
                    </a:moveTo>
                    <a:cubicBezTo>
                      <a:pt x="159" y="1123"/>
                      <a:pt x="55" y="240"/>
                      <a:pt x="1" y="0"/>
                    </a:cubicBezTo>
                  </a:path>
                </a:pathLst>
              </a:custGeom>
              <a:noFill/>
              <a:ln cap="rnd" cmpd="sng" w="9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9"/>
              <p:cNvSpPr/>
              <p:nvPr/>
            </p:nvSpPr>
            <p:spPr>
              <a:xfrm>
                <a:off x="4990538" y="4189328"/>
                <a:ext cx="32847" cy="110984"/>
              </a:xfrm>
              <a:custGeom>
                <a:rect b="b" l="l" r="r" t="t"/>
                <a:pathLst>
                  <a:path extrusionOk="0" h="3541" w="1048">
                    <a:moveTo>
                      <a:pt x="829" y="1"/>
                    </a:moveTo>
                    <a:cubicBezTo>
                      <a:pt x="0" y="1162"/>
                      <a:pt x="43" y="3212"/>
                      <a:pt x="43" y="3212"/>
                    </a:cubicBezTo>
                    <a:lnTo>
                      <a:pt x="307" y="3541"/>
                    </a:lnTo>
                    <a:cubicBezTo>
                      <a:pt x="316" y="1037"/>
                      <a:pt x="1047" y="1"/>
                      <a:pt x="10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9"/>
              <p:cNvSpPr/>
              <p:nvPr/>
            </p:nvSpPr>
            <p:spPr>
              <a:xfrm>
                <a:off x="4982232" y="4287181"/>
                <a:ext cx="73530" cy="106690"/>
              </a:xfrm>
              <a:custGeom>
                <a:rect b="b" l="l" r="r" t="t"/>
                <a:pathLst>
                  <a:path extrusionOk="0" h="3404" w="2346">
                    <a:moveTo>
                      <a:pt x="2346" y="1"/>
                    </a:moveTo>
                    <a:lnTo>
                      <a:pt x="214" y="90"/>
                    </a:lnTo>
                    <a:lnTo>
                      <a:pt x="1" y="2884"/>
                    </a:lnTo>
                    <a:cubicBezTo>
                      <a:pt x="809" y="3377"/>
                      <a:pt x="2262" y="3404"/>
                      <a:pt x="2262" y="3404"/>
                    </a:cubicBezTo>
                    <a:lnTo>
                      <a:pt x="23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9"/>
              <p:cNvSpPr/>
              <p:nvPr/>
            </p:nvSpPr>
            <p:spPr>
              <a:xfrm>
                <a:off x="4998843" y="4312286"/>
                <a:ext cx="36044" cy="52279"/>
              </a:xfrm>
              <a:custGeom>
                <a:rect b="b" l="l" r="r" t="t"/>
                <a:pathLst>
                  <a:path extrusionOk="0" h="1668" w="1150">
                    <a:moveTo>
                      <a:pt x="1149" y="0"/>
                    </a:moveTo>
                    <a:lnTo>
                      <a:pt x="105" y="43"/>
                    </a:lnTo>
                    <a:lnTo>
                      <a:pt x="1" y="1411"/>
                    </a:lnTo>
                    <a:cubicBezTo>
                      <a:pt x="396" y="1654"/>
                      <a:pt x="1108" y="1667"/>
                      <a:pt x="1108" y="1667"/>
                    </a:cubicBezTo>
                    <a:lnTo>
                      <a:pt x="11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9"/>
              <p:cNvSpPr/>
              <p:nvPr/>
            </p:nvSpPr>
            <p:spPr>
              <a:xfrm>
                <a:off x="5045732" y="4149617"/>
                <a:ext cx="22943" cy="140101"/>
              </a:xfrm>
              <a:custGeom>
                <a:rect b="b" l="l" r="r" t="t"/>
                <a:pathLst>
                  <a:path extrusionOk="0" h="4470" w="732">
                    <a:moveTo>
                      <a:pt x="217" y="1"/>
                    </a:moveTo>
                    <a:lnTo>
                      <a:pt x="1" y="51"/>
                    </a:lnTo>
                    <a:cubicBezTo>
                      <a:pt x="343" y="349"/>
                      <a:pt x="180" y="2898"/>
                      <a:pt x="24" y="4469"/>
                    </a:cubicBezTo>
                    <a:lnTo>
                      <a:pt x="319" y="4397"/>
                    </a:lnTo>
                    <a:cubicBezTo>
                      <a:pt x="360" y="3989"/>
                      <a:pt x="731" y="449"/>
                      <a:pt x="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9"/>
              <p:cNvSpPr/>
              <p:nvPr/>
            </p:nvSpPr>
            <p:spPr>
              <a:xfrm>
                <a:off x="4929325" y="4170711"/>
                <a:ext cx="117033" cy="85722"/>
              </a:xfrm>
              <a:custGeom>
                <a:rect b="b" l="l" r="r" t="t"/>
                <a:pathLst>
                  <a:path extrusionOk="0" h="2735" w="3734">
                    <a:moveTo>
                      <a:pt x="2944" y="0"/>
                    </a:moveTo>
                    <a:cubicBezTo>
                      <a:pt x="2815" y="0"/>
                      <a:pt x="2680" y="36"/>
                      <a:pt x="2547" y="100"/>
                    </a:cubicBezTo>
                    <a:lnTo>
                      <a:pt x="484" y="1555"/>
                    </a:lnTo>
                    <a:cubicBezTo>
                      <a:pt x="144" y="1719"/>
                      <a:pt x="0" y="2127"/>
                      <a:pt x="163" y="2467"/>
                    </a:cubicBezTo>
                    <a:cubicBezTo>
                      <a:pt x="255" y="2661"/>
                      <a:pt x="416" y="2735"/>
                      <a:pt x="601" y="2735"/>
                    </a:cubicBezTo>
                    <a:cubicBezTo>
                      <a:pt x="727" y="2735"/>
                      <a:pt x="864" y="2701"/>
                      <a:pt x="999" y="2647"/>
                    </a:cubicBezTo>
                    <a:lnTo>
                      <a:pt x="3103" y="1409"/>
                    </a:lnTo>
                    <a:cubicBezTo>
                      <a:pt x="3571" y="1225"/>
                      <a:pt x="3733" y="643"/>
                      <a:pt x="3428" y="243"/>
                    </a:cubicBezTo>
                    <a:cubicBezTo>
                      <a:pt x="3299" y="74"/>
                      <a:pt x="3129" y="0"/>
                      <a:pt x="2944"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9"/>
              <p:cNvSpPr/>
              <p:nvPr/>
            </p:nvSpPr>
            <p:spPr>
              <a:xfrm>
                <a:off x="4982232" y="4151842"/>
                <a:ext cx="68045" cy="75379"/>
              </a:xfrm>
              <a:custGeom>
                <a:rect b="b" l="l" r="r" t="t"/>
                <a:pathLst>
                  <a:path extrusionOk="0" h="2405" w="2171">
                    <a:moveTo>
                      <a:pt x="2051" y="1"/>
                    </a:moveTo>
                    <a:cubicBezTo>
                      <a:pt x="2051" y="1"/>
                      <a:pt x="1033" y="229"/>
                      <a:pt x="1" y="1019"/>
                    </a:cubicBezTo>
                    <a:lnTo>
                      <a:pt x="1094" y="2404"/>
                    </a:lnTo>
                    <a:lnTo>
                      <a:pt x="2171" y="1848"/>
                    </a:lnTo>
                    <a:lnTo>
                      <a:pt x="2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9"/>
              <p:cNvSpPr/>
              <p:nvPr/>
            </p:nvSpPr>
            <p:spPr>
              <a:xfrm>
                <a:off x="5028462" y="4211174"/>
                <a:ext cx="19025" cy="9842"/>
              </a:xfrm>
              <a:custGeom>
                <a:rect b="b" l="l" r="r" t="t"/>
                <a:pathLst>
                  <a:path extrusionOk="0" fill="none" h="314" w="607">
                    <a:moveTo>
                      <a:pt x="1" y="314"/>
                    </a:moveTo>
                    <a:lnTo>
                      <a:pt x="606" y="1"/>
                    </a:lnTo>
                  </a:path>
                </a:pathLst>
              </a:custGeom>
              <a:noFill/>
              <a:ln cap="rnd" cmpd="sng" w="9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9"/>
              <p:cNvSpPr/>
              <p:nvPr/>
            </p:nvSpPr>
            <p:spPr>
              <a:xfrm>
                <a:off x="4929921" y="4221047"/>
                <a:ext cx="103274" cy="93369"/>
              </a:xfrm>
              <a:custGeom>
                <a:rect b="b" l="l" r="r" t="t"/>
                <a:pathLst>
                  <a:path extrusionOk="0" h="2979" w="3295">
                    <a:moveTo>
                      <a:pt x="679" y="0"/>
                    </a:moveTo>
                    <a:cubicBezTo>
                      <a:pt x="548" y="0"/>
                      <a:pt x="416" y="43"/>
                      <a:pt x="306" y="129"/>
                    </a:cubicBezTo>
                    <a:cubicBezTo>
                      <a:pt x="2" y="369"/>
                      <a:pt x="1" y="829"/>
                      <a:pt x="302" y="1070"/>
                    </a:cubicBezTo>
                    <a:lnTo>
                      <a:pt x="2717" y="2979"/>
                    </a:lnTo>
                    <a:lnTo>
                      <a:pt x="3295" y="2424"/>
                    </a:lnTo>
                    <a:lnTo>
                      <a:pt x="1096" y="169"/>
                    </a:lnTo>
                    <a:cubicBezTo>
                      <a:pt x="980" y="57"/>
                      <a:pt x="830" y="0"/>
                      <a:pt x="679"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9"/>
              <p:cNvSpPr/>
              <p:nvPr/>
            </p:nvSpPr>
            <p:spPr>
              <a:xfrm>
                <a:off x="5011882" y="4281696"/>
                <a:ext cx="65192" cy="50023"/>
              </a:xfrm>
              <a:custGeom>
                <a:rect b="b" l="l" r="r" t="t"/>
                <a:pathLst>
                  <a:path extrusionOk="0" h="1596" w="2080">
                    <a:moveTo>
                      <a:pt x="1425" y="0"/>
                    </a:moveTo>
                    <a:cubicBezTo>
                      <a:pt x="1366" y="0"/>
                      <a:pt x="1288" y="27"/>
                      <a:pt x="1251" y="49"/>
                    </a:cubicBezTo>
                    <a:lnTo>
                      <a:pt x="653" y="394"/>
                    </a:lnTo>
                    <a:lnTo>
                      <a:pt x="0" y="950"/>
                    </a:lnTo>
                    <a:cubicBezTo>
                      <a:pt x="265" y="1245"/>
                      <a:pt x="475" y="1327"/>
                      <a:pt x="626" y="1327"/>
                    </a:cubicBezTo>
                    <a:cubicBezTo>
                      <a:pt x="668" y="1327"/>
                      <a:pt x="705" y="1321"/>
                      <a:pt x="737" y="1311"/>
                    </a:cubicBezTo>
                    <a:cubicBezTo>
                      <a:pt x="753" y="1319"/>
                      <a:pt x="768" y="1328"/>
                      <a:pt x="785" y="1334"/>
                    </a:cubicBezTo>
                    <a:lnTo>
                      <a:pt x="1346" y="1580"/>
                    </a:lnTo>
                    <a:cubicBezTo>
                      <a:pt x="1364" y="1590"/>
                      <a:pt x="1383" y="1595"/>
                      <a:pt x="1402" y="1595"/>
                    </a:cubicBezTo>
                    <a:cubicBezTo>
                      <a:pt x="1438" y="1595"/>
                      <a:pt x="1473" y="1577"/>
                      <a:pt x="1497" y="1547"/>
                    </a:cubicBezTo>
                    <a:cubicBezTo>
                      <a:pt x="1563" y="1463"/>
                      <a:pt x="1335" y="1343"/>
                      <a:pt x="1231" y="1271"/>
                    </a:cubicBezTo>
                    <a:lnTo>
                      <a:pt x="1231" y="1271"/>
                    </a:lnTo>
                    <a:lnTo>
                      <a:pt x="1536" y="1451"/>
                    </a:lnTo>
                    <a:cubicBezTo>
                      <a:pt x="1554" y="1462"/>
                      <a:pt x="1573" y="1467"/>
                      <a:pt x="1591" y="1467"/>
                    </a:cubicBezTo>
                    <a:cubicBezTo>
                      <a:pt x="1629" y="1467"/>
                      <a:pt x="1667" y="1447"/>
                      <a:pt x="1694" y="1414"/>
                    </a:cubicBezTo>
                    <a:cubicBezTo>
                      <a:pt x="1781" y="1308"/>
                      <a:pt x="1470" y="1173"/>
                      <a:pt x="1410" y="1121"/>
                    </a:cubicBezTo>
                    <a:lnTo>
                      <a:pt x="1410" y="1121"/>
                    </a:lnTo>
                    <a:lnTo>
                      <a:pt x="1725" y="1292"/>
                    </a:lnTo>
                    <a:cubicBezTo>
                      <a:pt x="1744" y="1303"/>
                      <a:pt x="1765" y="1309"/>
                      <a:pt x="1786" y="1309"/>
                    </a:cubicBezTo>
                    <a:cubicBezTo>
                      <a:pt x="1830" y="1309"/>
                      <a:pt x="1872" y="1286"/>
                      <a:pt x="1893" y="1243"/>
                    </a:cubicBezTo>
                    <a:cubicBezTo>
                      <a:pt x="1921" y="1189"/>
                      <a:pt x="1899" y="1121"/>
                      <a:pt x="1849" y="1087"/>
                    </a:cubicBezTo>
                    <a:lnTo>
                      <a:pt x="1472" y="880"/>
                    </a:lnTo>
                    <a:lnTo>
                      <a:pt x="1876" y="1062"/>
                    </a:lnTo>
                    <a:cubicBezTo>
                      <a:pt x="1895" y="1072"/>
                      <a:pt x="1915" y="1077"/>
                      <a:pt x="1935" y="1077"/>
                    </a:cubicBezTo>
                    <a:cubicBezTo>
                      <a:pt x="1983" y="1077"/>
                      <a:pt x="2030" y="1050"/>
                      <a:pt x="2053" y="1002"/>
                    </a:cubicBezTo>
                    <a:cubicBezTo>
                      <a:pt x="2079" y="943"/>
                      <a:pt x="2056" y="873"/>
                      <a:pt x="2002" y="836"/>
                    </a:cubicBezTo>
                    <a:lnTo>
                      <a:pt x="1242" y="445"/>
                    </a:lnTo>
                    <a:lnTo>
                      <a:pt x="1437" y="241"/>
                    </a:lnTo>
                    <a:cubicBezTo>
                      <a:pt x="1470" y="188"/>
                      <a:pt x="1532" y="66"/>
                      <a:pt x="1490" y="21"/>
                    </a:cubicBezTo>
                    <a:cubicBezTo>
                      <a:pt x="1476" y="6"/>
                      <a:pt x="1453" y="0"/>
                      <a:pt x="1425"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9"/>
              <p:cNvSpPr/>
              <p:nvPr/>
            </p:nvSpPr>
            <p:spPr>
              <a:xfrm>
                <a:off x="5044228" y="4295393"/>
                <a:ext cx="6613" cy="1943"/>
              </a:xfrm>
              <a:custGeom>
                <a:rect b="b" l="l" r="r" t="t"/>
                <a:pathLst>
                  <a:path extrusionOk="0" fill="none" h="62" w="211">
                    <a:moveTo>
                      <a:pt x="210" y="8"/>
                    </a:moveTo>
                    <a:cubicBezTo>
                      <a:pt x="210" y="8"/>
                      <a:pt x="104" y="0"/>
                      <a:pt x="1" y="62"/>
                    </a:cubicBezTo>
                  </a:path>
                </a:pathLst>
              </a:custGeom>
              <a:noFill/>
              <a:ln cap="rnd" cmpd="sng" w="9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9"/>
              <p:cNvSpPr/>
              <p:nvPr/>
            </p:nvSpPr>
            <p:spPr>
              <a:xfrm>
                <a:off x="5070869" y="4309309"/>
                <a:ext cx="5422" cy="4294"/>
              </a:xfrm>
              <a:custGeom>
                <a:rect b="b" l="l" r="r" t="t"/>
                <a:pathLst>
                  <a:path extrusionOk="0" h="137" w="173">
                    <a:moveTo>
                      <a:pt x="56" y="0"/>
                    </a:moveTo>
                    <a:lnTo>
                      <a:pt x="0" y="114"/>
                    </a:lnTo>
                    <a:cubicBezTo>
                      <a:pt x="0" y="114"/>
                      <a:pt x="33" y="136"/>
                      <a:pt x="68" y="136"/>
                    </a:cubicBezTo>
                    <a:cubicBezTo>
                      <a:pt x="91" y="136"/>
                      <a:pt x="114" y="127"/>
                      <a:pt x="131" y="98"/>
                    </a:cubicBezTo>
                    <a:cubicBezTo>
                      <a:pt x="173" y="23"/>
                      <a:pt x="56" y="0"/>
                      <a:pt x="56" y="0"/>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9"/>
              <p:cNvSpPr/>
              <p:nvPr/>
            </p:nvSpPr>
            <p:spPr>
              <a:xfrm>
                <a:off x="5065447" y="4316831"/>
                <a:ext cx="5704" cy="4325"/>
              </a:xfrm>
              <a:custGeom>
                <a:rect b="b" l="l" r="r" t="t"/>
                <a:pathLst>
                  <a:path extrusionOk="0" h="138" w="182">
                    <a:moveTo>
                      <a:pt x="65" y="0"/>
                    </a:moveTo>
                    <a:lnTo>
                      <a:pt x="0" y="109"/>
                    </a:lnTo>
                    <a:cubicBezTo>
                      <a:pt x="0" y="109"/>
                      <a:pt x="35" y="137"/>
                      <a:pt x="73" y="137"/>
                    </a:cubicBezTo>
                    <a:cubicBezTo>
                      <a:pt x="94" y="137"/>
                      <a:pt x="115" y="129"/>
                      <a:pt x="132" y="104"/>
                    </a:cubicBezTo>
                    <a:cubicBezTo>
                      <a:pt x="181" y="32"/>
                      <a:pt x="65" y="0"/>
                      <a:pt x="65" y="0"/>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9"/>
              <p:cNvSpPr/>
              <p:nvPr/>
            </p:nvSpPr>
            <p:spPr>
              <a:xfrm>
                <a:off x="5059147" y="4322034"/>
                <a:ext cx="6080" cy="4325"/>
              </a:xfrm>
              <a:custGeom>
                <a:rect b="b" l="l" r="r" t="t"/>
                <a:pathLst>
                  <a:path extrusionOk="0" h="138" w="194">
                    <a:moveTo>
                      <a:pt x="87" y="1"/>
                    </a:moveTo>
                    <a:lnTo>
                      <a:pt x="1" y="93"/>
                    </a:lnTo>
                    <a:cubicBezTo>
                      <a:pt x="1" y="93"/>
                      <a:pt x="37" y="138"/>
                      <a:pt x="81" y="138"/>
                    </a:cubicBezTo>
                    <a:cubicBezTo>
                      <a:pt x="97" y="138"/>
                      <a:pt x="114" y="132"/>
                      <a:pt x="130" y="116"/>
                    </a:cubicBezTo>
                    <a:cubicBezTo>
                      <a:pt x="193" y="56"/>
                      <a:pt x="87" y="1"/>
                      <a:pt x="87" y="1"/>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9"/>
              <p:cNvSpPr/>
              <p:nvPr/>
            </p:nvSpPr>
            <p:spPr>
              <a:xfrm>
                <a:off x="5053317" y="4326015"/>
                <a:ext cx="6049" cy="4325"/>
              </a:xfrm>
              <a:custGeom>
                <a:rect b="b" l="l" r="r" t="t"/>
                <a:pathLst>
                  <a:path extrusionOk="0" h="138" w="193">
                    <a:moveTo>
                      <a:pt x="87" y="0"/>
                    </a:moveTo>
                    <a:lnTo>
                      <a:pt x="1" y="93"/>
                    </a:lnTo>
                    <a:cubicBezTo>
                      <a:pt x="1" y="93"/>
                      <a:pt x="37" y="138"/>
                      <a:pt x="81" y="138"/>
                    </a:cubicBezTo>
                    <a:cubicBezTo>
                      <a:pt x="97" y="138"/>
                      <a:pt x="114" y="132"/>
                      <a:pt x="130" y="116"/>
                    </a:cubicBezTo>
                    <a:cubicBezTo>
                      <a:pt x="193" y="57"/>
                      <a:pt x="87" y="0"/>
                      <a:pt x="87" y="0"/>
                    </a:cubicBezTo>
                    <a:close/>
                  </a:path>
                </a:pathLst>
              </a:custGeom>
              <a:solidFill>
                <a:srgbClr val="FFDF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9"/>
              <p:cNvSpPr/>
              <p:nvPr/>
            </p:nvSpPr>
            <p:spPr>
              <a:xfrm>
                <a:off x="5053944" y="4105110"/>
                <a:ext cx="51684" cy="56667"/>
              </a:xfrm>
              <a:custGeom>
                <a:rect b="b" l="l" r="r" t="t"/>
                <a:pathLst>
                  <a:path extrusionOk="0" h="1808" w="1649">
                    <a:moveTo>
                      <a:pt x="296" y="0"/>
                    </a:moveTo>
                    <a:lnTo>
                      <a:pt x="309" y="1320"/>
                    </a:lnTo>
                    <a:lnTo>
                      <a:pt x="0" y="1415"/>
                    </a:lnTo>
                    <a:cubicBezTo>
                      <a:pt x="0" y="1415"/>
                      <a:pt x="210" y="1807"/>
                      <a:pt x="852" y="1807"/>
                    </a:cubicBezTo>
                    <a:cubicBezTo>
                      <a:pt x="883" y="1807"/>
                      <a:pt x="915" y="1806"/>
                      <a:pt x="947" y="1804"/>
                    </a:cubicBezTo>
                    <a:cubicBezTo>
                      <a:pt x="1649" y="1763"/>
                      <a:pt x="1640" y="1327"/>
                      <a:pt x="1640" y="1327"/>
                    </a:cubicBezTo>
                    <a:lnTo>
                      <a:pt x="1351" y="1273"/>
                    </a:lnTo>
                    <a:lnTo>
                      <a:pt x="1376" y="137"/>
                    </a:lnTo>
                    <a:lnTo>
                      <a:pt x="296" y="0"/>
                    </a:ln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9"/>
              <p:cNvSpPr/>
              <p:nvPr/>
            </p:nvSpPr>
            <p:spPr>
              <a:xfrm>
                <a:off x="5046234" y="4034150"/>
                <a:ext cx="101487" cy="53784"/>
              </a:xfrm>
              <a:custGeom>
                <a:rect b="b" l="l" r="r" t="t"/>
                <a:pathLst>
                  <a:path extrusionOk="0" h="1716" w="3238">
                    <a:moveTo>
                      <a:pt x="2421" y="0"/>
                    </a:moveTo>
                    <a:cubicBezTo>
                      <a:pt x="2014" y="0"/>
                      <a:pt x="1527" y="194"/>
                      <a:pt x="1527" y="194"/>
                    </a:cubicBezTo>
                    <a:cubicBezTo>
                      <a:pt x="1527" y="194"/>
                      <a:pt x="766" y="499"/>
                      <a:pt x="326" y="735"/>
                    </a:cubicBezTo>
                    <a:cubicBezTo>
                      <a:pt x="0" y="910"/>
                      <a:pt x="379" y="1715"/>
                      <a:pt x="379" y="1715"/>
                    </a:cubicBezTo>
                    <a:lnTo>
                      <a:pt x="850" y="1498"/>
                    </a:lnTo>
                    <a:lnTo>
                      <a:pt x="1580" y="1049"/>
                    </a:lnTo>
                    <a:lnTo>
                      <a:pt x="2265" y="1311"/>
                    </a:lnTo>
                    <a:cubicBezTo>
                      <a:pt x="2265" y="1311"/>
                      <a:pt x="3238" y="631"/>
                      <a:pt x="2887" y="172"/>
                    </a:cubicBezTo>
                    <a:cubicBezTo>
                      <a:pt x="2789" y="44"/>
                      <a:pt x="2614" y="0"/>
                      <a:pt x="2421"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9"/>
              <p:cNvSpPr/>
              <p:nvPr/>
            </p:nvSpPr>
            <p:spPr>
              <a:xfrm>
                <a:off x="5102181" y="4082731"/>
                <a:ext cx="21752" cy="21344"/>
              </a:xfrm>
              <a:custGeom>
                <a:rect b="b" l="l" r="r" t="t"/>
                <a:pathLst>
                  <a:path extrusionOk="0" h="681" w="694">
                    <a:moveTo>
                      <a:pt x="345" y="1"/>
                    </a:moveTo>
                    <a:cubicBezTo>
                      <a:pt x="164" y="1"/>
                      <a:pt x="14" y="145"/>
                      <a:pt x="8" y="329"/>
                    </a:cubicBezTo>
                    <a:cubicBezTo>
                      <a:pt x="1" y="516"/>
                      <a:pt x="148" y="673"/>
                      <a:pt x="336" y="681"/>
                    </a:cubicBezTo>
                    <a:cubicBezTo>
                      <a:pt x="340" y="681"/>
                      <a:pt x="343" y="681"/>
                      <a:pt x="347" y="681"/>
                    </a:cubicBezTo>
                    <a:cubicBezTo>
                      <a:pt x="529" y="681"/>
                      <a:pt x="681" y="536"/>
                      <a:pt x="688" y="351"/>
                    </a:cubicBezTo>
                    <a:cubicBezTo>
                      <a:pt x="694" y="164"/>
                      <a:pt x="547" y="7"/>
                      <a:pt x="359" y="1"/>
                    </a:cubicBezTo>
                    <a:cubicBezTo>
                      <a:pt x="354" y="1"/>
                      <a:pt x="350" y="1"/>
                      <a:pt x="345" y="1"/>
                    </a:cubicBezTo>
                    <a:close/>
                  </a:path>
                </a:pathLst>
              </a:custGeom>
              <a:solidFill>
                <a:srgbClr val="FFA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9"/>
              <p:cNvSpPr/>
              <p:nvPr/>
            </p:nvSpPr>
            <p:spPr>
              <a:xfrm>
                <a:off x="5064413" y="4110344"/>
                <a:ext cx="32345" cy="27519"/>
              </a:xfrm>
              <a:custGeom>
                <a:rect b="b" l="l" r="r" t="t"/>
                <a:pathLst>
                  <a:path extrusionOk="0" h="878" w="1032">
                    <a:moveTo>
                      <a:pt x="0" y="0"/>
                    </a:moveTo>
                    <a:cubicBezTo>
                      <a:pt x="242" y="813"/>
                      <a:pt x="1025" y="877"/>
                      <a:pt x="1025" y="877"/>
                    </a:cubicBezTo>
                    <a:lnTo>
                      <a:pt x="1032" y="243"/>
                    </a:lnTo>
                    <a:lnTo>
                      <a:pt x="0" y="0"/>
                    </a:lnTo>
                    <a:close/>
                  </a:path>
                </a:pathLst>
              </a:custGeom>
              <a:solidFill>
                <a:srgbClr val="FFAA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9"/>
              <p:cNvSpPr/>
              <p:nvPr/>
            </p:nvSpPr>
            <p:spPr>
              <a:xfrm>
                <a:off x="5062689" y="4051295"/>
                <a:ext cx="54567" cy="73185"/>
              </a:xfrm>
              <a:custGeom>
                <a:rect b="b" l="l" r="r" t="t"/>
                <a:pathLst>
                  <a:path extrusionOk="0" h="2335" w="1741">
                    <a:moveTo>
                      <a:pt x="910" y="1"/>
                    </a:moveTo>
                    <a:cubicBezTo>
                      <a:pt x="462" y="1"/>
                      <a:pt x="17" y="350"/>
                      <a:pt x="1" y="799"/>
                    </a:cubicBezTo>
                    <a:lnTo>
                      <a:pt x="17" y="1717"/>
                    </a:lnTo>
                    <a:cubicBezTo>
                      <a:pt x="22" y="2045"/>
                      <a:pt x="431" y="2311"/>
                      <a:pt x="758" y="2322"/>
                    </a:cubicBezTo>
                    <a:lnTo>
                      <a:pt x="987" y="2335"/>
                    </a:lnTo>
                    <a:cubicBezTo>
                      <a:pt x="996" y="2335"/>
                      <a:pt x="1004" y="2335"/>
                      <a:pt x="1013" y="2335"/>
                    </a:cubicBezTo>
                    <a:cubicBezTo>
                      <a:pt x="1412" y="2335"/>
                      <a:pt x="1738" y="2012"/>
                      <a:pt x="1739" y="1610"/>
                    </a:cubicBezTo>
                    <a:lnTo>
                      <a:pt x="1740" y="832"/>
                    </a:lnTo>
                    <a:cubicBezTo>
                      <a:pt x="1741" y="384"/>
                      <a:pt x="1386" y="17"/>
                      <a:pt x="939" y="1"/>
                    </a:cubicBezTo>
                    <a:cubicBezTo>
                      <a:pt x="929" y="1"/>
                      <a:pt x="920" y="1"/>
                      <a:pt x="910" y="1"/>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9"/>
              <p:cNvSpPr/>
              <p:nvPr/>
            </p:nvSpPr>
            <p:spPr>
              <a:xfrm>
                <a:off x="5100676" y="4094924"/>
                <a:ext cx="3448" cy="5610"/>
              </a:xfrm>
              <a:custGeom>
                <a:rect b="b" l="l" r="r" t="t"/>
                <a:pathLst>
                  <a:path extrusionOk="0" fill="none" h="179" w="110">
                    <a:moveTo>
                      <a:pt x="97" y="1"/>
                    </a:moveTo>
                    <a:lnTo>
                      <a:pt x="109" y="178"/>
                    </a:lnTo>
                    <a:lnTo>
                      <a:pt x="0" y="174"/>
                    </a:lnTo>
                  </a:path>
                </a:pathLst>
              </a:custGeom>
              <a:noFill/>
              <a:ln cap="rnd" cmpd="sng" w="975">
                <a:solidFill>
                  <a:srgbClr val="3917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9"/>
              <p:cNvSpPr/>
              <p:nvPr/>
            </p:nvSpPr>
            <p:spPr>
              <a:xfrm>
                <a:off x="5107854" y="4089878"/>
                <a:ext cx="4545" cy="4482"/>
              </a:xfrm>
              <a:custGeom>
                <a:rect b="b" l="l" r="r" t="t"/>
                <a:pathLst>
                  <a:path extrusionOk="0" h="143" w="145">
                    <a:moveTo>
                      <a:pt x="73" y="0"/>
                    </a:moveTo>
                    <a:cubicBezTo>
                      <a:pt x="35" y="0"/>
                      <a:pt x="3" y="31"/>
                      <a:pt x="2" y="69"/>
                    </a:cubicBezTo>
                    <a:cubicBezTo>
                      <a:pt x="1" y="108"/>
                      <a:pt x="31" y="141"/>
                      <a:pt x="71" y="142"/>
                    </a:cubicBezTo>
                    <a:cubicBezTo>
                      <a:pt x="72" y="142"/>
                      <a:pt x="73" y="142"/>
                      <a:pt x="74" y="142"/>
                    </a:cubicBezTo>
                    <a:cubicBezTo>
                      <a:pt x="112" y="142"/>
                      <a:pt x="143" y="112"/>
                      <a:pt x="144" y="74"/>
                    </a:cubicBezTo>
                    <a:cubicBezTo>
                      <a:pt x="145" y="35"/>
                      <a:pt x="115" y="1"/>
                      <a:pt x="75" y="0"/>
                    </a:cubicBezTo>
                    <a:cubicBezTo>
                      <a:pt x="74" y="0"/>
                      <a:pt x="73" y="0"/>
                      <a:pt x="73" y="0"/>
                    </a:cubicBezTo>
                    <a:close/>
                  </a:path>
                </a:pathLst>
              </a:custGeom>
              <a:solidFill>
                <a:srgbClr val="3917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9"/>
              <p:cNvSpPr/>
              <p:nvPr/>
            </p:nvSpPr>
            <p:spPr>
              <a:xfrm>
                <a:off x="5089832" y="4089251"/>
                <a:ext cx="4576" cy="4482"/>
              </a:xfrm>
              <a:custGeom>
                <a:rect b="b" l="l" r="r" t="t"/>
                <a:pathLst>
                  <a:path extrusionOk="0" h="143" w="146">
                    <a:moveTo>
                      <a:pt x="73" y="0"/>
                    </a:moveTo>
                    <a:cubicBezTo>
                      <a:pt x="35" y="0"/>
                      <a:pt x="3" y="30"/>
                      <a:pt x="2" y="69"/>
                    </a:cubicBezTo>
                    <a:cubicBezTo>
                      <a:pt x="1" y="108"/>
                      <a:pt x="32" y="141"/>
                      <a:pt x="71" y="142"/>
                    </a:cubicBezTo>
                    <a:cubicBezTo>
                      <a:pt x="71" y="142"/>
                      <a:pt x="72" y="142"/>
                      <a:pt x="73" y="142"/>
                    </a:cubicBezTo>
                    <a:cubicBezTo>
                      <a:pt x="111" y="142"/>
                      <a:pt x="143" y="112"/>
                      <a:pt x="144" y="74"/>
                    </a:cubicBezTo>
                    <a:cubicBezTo>
                      <a:pt x="146" y="34"/>
                      <a:pt x="114" y="2"/>
                      <a:pt x="75" y="1"/>
                    </a:cubicBezTo>
                    <a:cubicBezTo>
                      <a:pt x="74" y="0"/>
                      <a:pt x="73" y="0"/>
                      <a:pt x="73" y="0"/>
                    </a:cubicBezTo>
                    <a:close/>
                  </a:path>
                </a:pathLst>
              </a:custGeom>
              <a:solidFill>
                <a:srgbClr val="3917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9"/>
              <p:cNvSpPr/>
              <p:nvPr/>
            </p:nvSpPr>
            <p:spPr>
              <a:xfrm>
                <a:off x="5082027" y="4074112"/>
                <a:ext cx="12318" cy="5203"/>
              </a:xfrm>
              <a:custGeom>
                <a:rect b="b" l="l" r="r" t="t"/>
                <a:pathLst>
                  <a:path extrusionOk="0" h="166" w="393">
                    <a:moveTo>
                      <a:pt x="248" y="0"/>
                    </a:moveTo>
                    <a:cubicBezTo>
                      <a:pt x="225" y="0"/>
                      <a:pt x="208" y="2"/>
                      <a:pt x="208" y="2"/>
                    </a:cubicBezTo>
                    <a:cubicBezTo>
                      <a:pt x="121" y="3"/>
                      <a:pt x="1" y="35"/>
                      <a:pt x="15" y="98"/>
                    </a:cubicBezTo>
                    <a:cubicBezTo>
                      <a:pt x="26" y="146"/>
                      <a:pt x="53" y="166"/>
                      <a:pt x="139" y="166"/>
                    </a:cubicBezTo>
                    <a:cubicBezTo>
                      <a:pt x="164" y="166"/>
                      <a:pt x="195" y="164"/>
                      <a:pt x="231" y="161"/>
                    </a:cubicBezTo>
                    <a:cubicBezTo>
                      <a:pt x="392" y="146"/>
                      <a:pt x="393" y="79"/>
                      <a:pt x="393" y="79"/>
                    </a:cubicBezTo>
                    <a:cubicBezTo>
                      <a:pt x="392" y="11"/>
                      <a:pt x="303" y="0"/>
                      <a:pt x="248"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9"/>
              <p:cNvSpPr/>
              <p:nvPr/>
            </p:nvSpPr>
            <p:spPr>
              <a:xfrm>
                <a:off x="5106318" y="4076275"/>
                <a:ext cx="10594" cy="4827"/>
              </a:xfrm>
              <a:custGeom>
                <a:rect b="b" l="l" r="r" t="t"/>
                <a:pathLst>
                  <a:path extrusionOk="0" h="154" w="338">
                    <a:moveTo>
                      <a:pt x="140" y="0"/>
                    </a:moveTo>
                    <a:cubicBezTo>
                      <a:pt x="95" y="0"/>
                      <a:pt x="17" y="10"/>
                      <a:pt x="8" y="75"/>
                    </a:cubicBezTo>
                    <a:cubicBezTo>
                      <a:pt x="8" y="75"/>
                      <a:pt x="0" y="138"/>
                      <a:pt x="133" y="150"/>
                    </a:cubicBezTo>
                    <a:cubicBezTo>
                      <a:pt x="158" y="153"/>
                      <a:pt x="180" y="154"/>
                      <a:pt x="199" y="154"/>
                    </a:cubicBezTo>
                    <a:cubicBezTo>
                      <a:pt x="281" y="154"/>
                      <a:pt x="312" y="131"/>
                      <a:pt x="322" y="91"/>
                    </a:cubicBezTo>
                    <a:cubicBezTo>
                      <a:pt x="338" y="33"/>
                      <a:pt x="245" y="2"/>
                      <a:pt x="173" y="2"/>
                    </a:cubicBezTo>
                    <a:cubicBezTo>
                      <a:pt x="173" y="2"/>
                      <a:pt x="160" y="0"/>
                      <a:pt x="140"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9"/>
              <p:cNvSpPr/>
              <p:nvPr/>
            </p:nvSpPr>
            <p:spPr>
              <a:xfrm>
                <a:off x="5093373" y="4105110"/>
                <a:ext cx="13195" cy="3573"/>
              </a:xfrm>
              <a:custGeom>
                <a:rect b="b" l="l" r="r" t="t"/>
                <a:pathLst>
                  <a:path extrusionOk="0" fill="none" h="114" w="421">
                    <a:moveTo>
                      <a:pt x="420" y="19"/>
                    </a:moveTo>
                    <a:cubicBezTo>
                      <a:pt x="420" y="19"/>
                      <a:pt x="253" y="114"/>
                      <a:pt x="1" y="0"/>
                    </a:cubicBezTo>
                  </a:path>
                </a:pathLst>
              </a:custGeom>
              <a:noFill/>
              <a:ln cap="rnd" cmpd="sng" w="975">
                <a:solidFill>
                  <a:srgbClr val="3917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9"/>
              <p:cNvSpPr/>
              <p:nvPr/>
            </p:nvSpPr>
            <p:spPr>
              <a:xfrm>
                <a:off x="5105566" y="4079722"/>
                <a:ext cx="23883" cy="23883"/>
              </a:xfrm>
              <a:custGeom>
                <a:rect b="b" l="l" r="r" t="t"/>
                <a:pathLst>
                  <a:path extrusionOk="0" fill="none" h="762" w="762">
                    <a:moveTo>
                      <a:pt x="5" y="387"/>
                    </a:moveTo>
                    <a:cubicBezTo>
                      <a:pt x="8" y="595"/>
                      <a:pt x="180" y="761"/>
                      <a:pt x="387" y="758"/>
                    </a:cubicBezTo>
                    <a:cubicBezTo>
                      <a:pt x="596" y="754"/>
                      <a:pt x="762" y="582"/>
                      <a:pt x="759" y="374"/>
                    </a:cubicBezTo>
                    <a:cubicBezTo>
                      <a:pt x="755" y="166"/>
                      <a:pt x="584" y="0"/>
                      <a:pt x="375" y="3"/>
                    </a:cubicBezTo>
                    <a:cubicBezTo>
                      <a:pt x="167" y="6"/>
                      <a:pt x="1" y="178"/>
                      <a:pt x="5" y="387"/>
                    </a:cubicBezTo>
                    <a:close/>
                  </a:path>
                </a:pathLst>
              </a:custGeom>
              <a:noFill/>
              <a:ln cap="rnd" cmpd="sng" w="11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9"/>
              <p:cNvSpPr/>
              <p:nvPr/>
            </p:nvSpPr>
            <p:spPr>
              <a:xfrm>
                <a:off x="5074348" y="4078720"/>
                <a:ext cx="24478" cy="24478"/>
              </a:xfrm>
              <a:custGeom>
                <a:rect b="b" l="l" r="r" t="t"/>
                <a:pathLst>
                  <a:path extrusionOk="0" fill="none" h="781" w="781">
                    <a:moveTo>
                      <a:pt x="3" y="397"/>
                    </a:moveTo>
                    <a:cubicBezTo>
                      <a:pt x="7" y="610"/>
                      <a:pt x="183" y="781"/>
                      <a:pt x="397" y="778"/>
                    </a:cubicBezTo>
                    <a:cubicBezTo>
                      <a:pt x="610" y="774"/>
                      <a:pt x="781" y="598"/>
                      <a:pt x="777" y="384"/>
                    </a:cubicBezTo>
                    <a:cubicBezTo>
                      <a:pt x="773" y="171"/>
                      <a:pt x="598" y="0"/>
                      <a:pt x="384" y="3"/>
                    </a:cubicBezTo>
                    <a:cubicBezTo>
                      <a:pt x="171" y="7"/>
                      <a:pt x="0" y="183"/>
                      <a:pt x="3" y="397"/>
                    </a:cubicBezTo>
                    <a:close/>
                  </a:path>
                </a:pathLst>
              </a:custGeom>
              <a:noFill/>
              <a:ln cap="rnd" cmpd="sng" w="11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9"/>
              <p:cNvSpPr/>
              <p:nvPr/>
            </p:nvSpPr>
            <p:spPr>
              <a:xfrm>
                <a:off x="5098514" y="4090348"/>
                <a:ext cx="7209" cy="2633"/>
              </a:xfrm>
              <a:custGeom>
                <a:rect b="b" l="l" r="r" t="t"/>
                <a:pathLst>
                  <a:path extrusionOk="0" fill="none" h="84" w="230">
                    <a:moveTo>
                      <a:pt x="230" y="80"/>
                    </a:moveTo>
                    <a:cubicBezTo>
                      <a:pt x="230" y="80"/>
                      <a:pt x="128" y="0"/>
                      <a:pt x="0" y="84"/>
                    </a:cubicBezTo>
                  </a:path>
                </a:pathLst>
              </a:custGeom>
              <a:noFill/>
              <a:ln cap="rnd" cmpd="sng" w="11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9"/>
              <p:cNvSpPr/>
              <p:nvPr/>
            </p:nvSpPr>
            <p:spPr>
              <a:xfrm>
                <a:off x="5068989" y="4088279"/>
                <a:ext cx="5767" cy="1097"/>
              </a:xfrm>
              <a:custGeom>
                <a:rect b="b" l="l" r="r" t="t"/>
                <a:pathLst>
                  <a:path extrusionOk="0" fill="none" h="35" w="184">
                    <a:moveTo>
                      <a:pt x="183" y="1"/>
                    </a:moveTo>
                    <a:lnTo>
                      <a:pt x="0" y="35"/>
                    </a:lnTo>
                  </a:path>
                </a:pathLst>
              </a:custGeom>
              <a:noFill/>
              <a:ln cap="rnd" cmpd="sng" w="11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9"/>
              <p:cNvSpPr/>
              <p:nvPr/>
            </p:nvSpPr>
            <p:spPr>
              <a:xfrm>
                <a:off x="5058081" y="4048912"/>
                <a:ext cx="61306" cy="43190"/>
              </a:xfrm>
              <a:custGeom>
                <a:rect b="b" l="l" r="r" t="t"/>
                <a:pathLst>
                  <a:path extrusionOk="0" h="1378" w="1956">
                    <a:moveTo>
                      <a:pt x="1162" y="0"/>
                    </a:moveTo>
                    <a:cubicBezTo>
                      <a:pt x="931" y="0"/>
                      <a:pt x="660" y="31"/>
                      <a:pt x="470" y="148"/>
                    </a:cubicBezTo>
                    <a:cubicBezTo>
                      <a:pt x="72" y="395"/>
                      <a:pt x="1" y="721"/>
                      <a:pt x="1" y="721"/>
                    </a:cubicBezTo>
                    <a:lnTo>
                      <a:pt x="96" y="1198"/>
                    </a:lnTo>
                    <a:lnTo>
                      <a:pt x="319" y="1378"/>
                    </a:lnTo>
                    <a:cubicBezTo>
                      <a:pt x="319" y="1378"/>
                      <a:pt x="645" y="920"/>
                      <a:pt x="410" y="499"/>
                    </a:cubicBezTo>
                    <a:cubicBezTo>
                      <a:pt x="410" y="499"/>
                      <a:pt x="733" y="361"/>
                      <a:pt x="1170" y="361"/>
                    </a:cubicBezTo>
                    <a:cubicBezTo>
                      <a:pt x="1409" y="361"/>
                      <a:pt x="1682" y="402"/>
                      <a:pt x="1956" y="529"/>
                    </a:cubicBezTo>
                    <a:lnTo>
                      <a:pt x="1623" y="37"/>
                    </a:lnTo>
                    <a:cubicBezTo>
                      <a:pt x="1623" y="37"/>
                      <a:pt x="1416" y="0"/>
                      <a:pt x="1162" y="0"/>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9"/>
              <p:cNvSpPr/>
              <p:nvPr/>
            </p:nvSpPr>
            <p:spPr>
              <a:xfrm>
                <a:off x="5049117" y="4084393"/>
                <a:ext cx="21720" cy="21344"/>
              </a:xfrm>
              <a:custGeom>
                <a:rect b="b" l="l" r="r" t="t"/>
                <a:pathLst>
                  <a:path extrusionOk="0" h="681" w="693">
                    <a:moveTo>
                      <a:pt x="347" y="0"/>
                    </a:moveTo>
                    <a:cubicBezTo>
                      <a:pt x="165" y="0"/>
                      <a:pt x="14" y="145"/>
                      <a:pt x="7" y="328"/>
                    </a:cubicBezTo>
                    <a:cubicBezTo>
                      <a:pt x="1" y="516"/>
                      <a:pt x="148" y="674"/>
                      <a:pt x="335" y="680"/>
                    </a:cubicBezTo>
                    <a:cubicBezTo>
                      <a:pt x="339" y="680"/>
                      <a:pt x="343" y="680"/>
                      <a:pt x="347" y="680"/>
                    </a:cubicBezTo>
                    <a:cubicBezTo>
                      <a:pt x="530" y="680"/>
                      <a:pt x="681" y="536"/>
                      <a:pt x="687" y="352"/>
                    </a:cubicBezTo>
                    <a:cubicBezTo>
                      <a:pt x="693" y="165"/>
                      <a:pt x="547" y="6"/>
                      <a:pt x="359" y="0"/>
                    </a:cubicBezTo>
                    <a:cubicBezTo>
                      <a:pt x="355" y="0"/>
                      <a:pt x="351" y="0"/>
                      <a:pt x="347" y="0"/>
                    </a:cubicBezTo>
                    <a:close/>
                  </a:path>
                </a:pathLst>
              </a:custGeom>
              <a:solidFill>
                <a:srgbClr val="FF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9"/>
              <p:cNvSpPr/>
              <p:nvPr/>
            </p:nvSpPr>
            <p:spPr>
              <a:xfrm>
                <a:off x="5056452" y="4090598"/>
                <a:ext cx="7428" cy="7773"/>
              </a:xfrm>
              <a:custGeom>
                <a:rect b="b" l="l" r="r" t="t"/>
                <a:pathLst>
                  <a:path extrusionOk="0" fill="none" h="248" w="237">
                    <a:moveTo>
                      <a:pt x="229" y="248"/>
                    </a:moveTo>
                    <a:cubicBezTo>
                      <a:pt x="229" y="248"/>
                      <a:pt x="237" y="1"/>
                      <a:pt x="0" y="32"/>
                    </a:cubicBezTo>
                  </a:path>
                </a:pathLst>
              </a:custGeom>
              <a:noFill/>
              <a:ln cap="rnd" cmpd="sng" w="975">
                <a:solidFill>
                  <a:srgbClr val="39172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9"/>
              <p:cNvSpPr/>
              <p:nvPr/>
            </p:nvSpPr>
            <p:spPr>
              <a:xfrm>
                <a:off x="4949572" y="4226720"/>
                <a:ext cx="30308" cy="15671"/>
              </a:xfrm>
              <a:custGeom>
                <a:rect b="b" l="l" r="r" t="t"/>
                <a:pathLst>
                  <a:path extrusionOk="0" fill="none" h="500" w="967">
                    <a:moveTo>
                      <a:pt x="967" y="499"/>
                    </a:moveTo>
                    <a:cubicBezTo>
                      <a:pt x="967" y="499"/>
                      <a:pt x="665" y="1"/>
                      <a:pt x="0" y="104"/>
                    </a:cubicBezTo>
                  </a:path>
                </a:pathLst>
              </a:custGeom>
              <a:noFill/>
              <a:ln cap="rnd" cmpd="sng" w="9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54" name="Google Shape;3254;p89"/>
          <p:cNvGrpSpPr/>
          <p:nvPr/>
        </p:nvGrpSpPr>
        <p:grpSpPr>
          <a:xfrm>
            <a:off x="5418910" y="3961083"/>
            <a:ext cx="264279" cy="638917"/>
            <a:chOff x="6072228" y="4011378"/>
            <a:chExt cx="275692" cy="666510"/>
          </a:xfrm>
        </p:grpSpPr>
        <p:sp>
          <p:nvSpPr>
            <p:cNvPr id="3255" name="Google Shape;3255;p89"/>
            <p:cNvSpPr/>
            <p:nvPr/>
          </p:nvSpPr>
          <p:spPr>
            <a:xfrm>
              <a:off x="6072479" y="4011378"/>
              <a:ext cx="275195" cy="666510"/>
            </a:xfrm>
            <a:custGeom>
              <a:rect b="b" l="l" r="r" t="t"/>
              <a:pathLst>
                <a:path extrusionOk="0" h="22655" w="9354">
                  <a:moveTo>
                    <a:pt x="6970" y="4134"/>
                  </a:moveTo>
                  <a:lnTo>
                    <a:pt x="6966" y="4142"/>
                  </a:lnTo>
                  <a:lnTo>
                    <a:pt x="6962" y="4140"/>
                  </a:lnTo>
                  <a:lnTo>
                    <a:pt x="6970" y="4134"/>
                  </a:lnTo>
                  <a:close/>
                  <a:moveTo>
                    <a:pt x="7716" y="7107"/>
                  </a:moveTo>
                  <a:cubicBezTo>
                    <a:pt x="7852" y="7410"/>
                    <a:pt x="7959" y="7711"/>
                    <a:pt x="7976" y="7929"/>
                  </a:cubicBezTo>
                  <a:cubicBezTo>
                    <a:pt x="7996" y="8212"/>
                    <a:pt x="7687" y="8695"/>
                    <a:pt x="7333" y="9151"/>
                  </a:cubicBezTo>
                  <a:lnTo>
                    <a:pt x="7431" y="7238"/>
                  </a:lnTo>
                  <a:lnTo>
                    <a:pt x="7716" y="7107"/>
                  </a:lnTo>
                  <a:close/>
                  <a:moveTo>
                    <a:pt x="5044" y="13047"/>
                  </a:moveTo>
                  <a:lnTo>
                    <a:pt x="6509" y="20105"/>
                  </a:lnTo>
                  <a:lnTo>
                    <a:pt x="6865" y="20105"/>
                  </a:lnTo>
                  <a:lnTo>
                    <a:pt x="7025" y="20951"/>
                  </a:lnTo>
                  <a:lnTo>
                    <a:pt x="6812" y="20951"/>
                  </a:lnTo>
                  <a:cubicBezTo>
                    <a:pt x="6812" y="20951"/>
                    <a:pt x="6777" y="21403"/>
                    <a:pt x="6115" y="21473"/>
                  </a:cubicBezTo>
                  <a:cubicBezTo>
                    <a:pt x="5845" y="21501"/>
                    <a:pt x="5623" y="21577"/>
                    <a:pt x="5453" y="21688"/>
                  </a:cubicBezTo>
                  <a:cubicBezTo>
                    <a:pt x="5412" y="21480"/>
                    <a:pt x="5354" y="21232"/>
                    <a:pt x="5274" y="20951"/>
                  </a:cubicBezTo>
                  <a:lnTo>
                    <a:pt x="4957" y="20951"/>
                  </a:lnTo>
                  <a:lnTo>
                    <a:pt x="4796" y="20105"/>
                  </a:lnTo>
                  <a:lnTo>
                    <a:pt x="5190" y="20105"/>
                  </a:lnTo>
                  <a:lnTo>
                    <a:pt x="4306" y="15186"/>
                  </a:lnTo>
                  <a:lnTo>
                    <a:pt x="5044" y="13047"/>
                  </a:lnTo>
                  <a:close/>
                  <a:moveTo>
                    <a:pt x="5617" y="0"/>
                  </a:moveTo>
                  <a:cubicBezTo>
                    <a:pt x="4931" y="0"/>
                    <a:pt x="4552" y="455"/>
                    <a:pt x="4552" y="455"/>
                  </a:cubicBezTo>
                  <a:cubicBezTo>
                    <a:pt x="4439" y="568"/>
                    <a:pt x="4337" y="738"/>
                    <a:pt x="4290" y="991"/>
                  </a:cubicBezTo>
                  <a:cubicBezTo>
                    <a:pt x="4290" y="991"/>
                    <a:pt x="4229" y="1332"/>
                    <a:pt x="4138" y="1863"/>
                  </a:cubicBezTo>
                  <a:lnTo>
                    <a:pt x="3927" y="2012"/>
                  </a:lnTo>
                  <a:cubicBezTo>
                    <a:pt x="3884" y="2043"/>
                    <a:pt x="3896" y="2110"/>
                    <a:pt x="3947" y="2122"/>
                  </a:cubicBezTo>
                  <a:lnTo>
                    <a:pt x="4087" y="2158"/>
                  </a:lnTo>
                  <a:cubicBezTo>
                    <a:pt x="4077" y="2214"/>
                    <a:pt x="4068" y="2272"/>
                    <a:pt x="4057" y="2330"/>
                  </a:cubicBezTo>
                  <a:cubicBezTo>
                    <a:pt x="3989" y="2732"/>
                    <a:pt x="4293" y="3114"/>
                    <a:pt x="4693" y="3114"/>
                  </a:cubicBezTo>
                  <a:cubicBezTo>
                    <a:pt x="4708" y="3114"/>
                    <a:pt x="4724" y="3113"/>
                    <a:pt x="4740" y="3112"/>
                  </a:cubicBezTo>
                  <a:cubicBezTo>
                    <a:pt x="4835" y="3106"/>
                    <a:pt x="4936" y="3092"/>
                    <a:pt x="5038" y="3071"/>
                  </a:cubicBezTo>
                  <a:lnTo>
                    <a:pt x="5162" y="3863"/>
                  </a:lnTo>
                  <a:lnTo>
                    <a:pt x="5160" y="3853"/>
                  </a:lnTo>
                  <a:lnTo>
                    <a:pt x="4832" y="3925"/>
                  </a:lnTo>
                  <a:lnTo>
                    <a:pt x="4828" y="3938"/>
                  </a:lnTo>
                  <a:lnTo>
                    <a:pt x="4243" y="4065"/>
                  </a:lnTo>
                  <a:cubicBezTo>
                    <a:pt x="4243" y="4065"/>
                    <a:pt x="3143" y="4221"/>
                    <a:pt x="2954" y="6312"/>
                  </a:cubicBezTo>
                  <a:lnTo>
                    <a:pt x="2997" y="6330"/>
                  </a:lnTo>
                  <a:lnTo>
                    <a:pt x="2954" y="6475"/>
                  </a:lnTo>
                  <a:lnTo>
                    <a:pt x="1521" y="5330"/>
                  </a:lnTo>
                  <a:lnTo>
                    <a:pt x="1524" y="5322"/>
                  </a:lnTo>
                  <a:cubicBezTo>
                    <a:pt x="1524" y="5322"/>
                    <a:pt x="1530" y="5304"/>
                    <a:pt x="1538" y="5274"/>
                  </a:cubicBezTo>
                  <a:lnTo>
                    <a:pt x="2254" y="5070"/>
                  </a:lnTo>
                  <a:cubicBezTo>
                    <a:pt x="2334" y="5047"/>
                    <a:pt x="2374" y="4957"/>
                    <a:pt x="2336" y="4882"/>
                  </a:cubicBezTo>
                  <a:lnTo>
                    <a:pt x="1316" y="2883"/>
                  </a:lnTo>
                  <a:cubicBezTo>
                    <a:pt x="1293" y="2838"/>
                    <a:pt x="1247" y="2811"/>
                    <a:pt x="1198" y="2811"/>
                  </a:cubicBezTo>
                  <a:cubicBezTo>
                    <a:pt x="1185" y="2811"/>
                    <a:pt x="1173" y="2813"/>
                    <a:pt x="1160" y="2817"/>
                  </a:cubicBezTo>
                  <a:lnTo>
                    <a:pt x="120" y="3114"/>
                  </a:lnTo>
                  <a:cubicBezTo>
                    <a:pt x="40" y="3136"/>
                    <a:pt x="0" y="3225"/>
                    <a:pt x="37" y="3300"/>
                  </a:cubicBezTo>
                  <a:cubicBezTo>
                    <a:pt x="133" y="3497"/>
                    <a:pt x="315" y="3873"/>
                    <a:pt x="499" y="4254"/>
                  </a:cubicBezTo>
                  <a:cubicBezTo>
                    <a:pt x="480" y="4280"/>
                    <a:pt x="460" y="4307"/>
                    <a:pt x="442" y="4336"/>
                  </a:cubicBezTo>
                  <a:cubicBezTo>
                    <a:pt x="404" y="4252"/>
                    <a:pt x="350" y="4173"/>
                    <a:pt x="284" y="4157"/>
                  </a:cubicBezTo>
                  <a:cubicBezTo>
                    <a:pt x="281" y="4156"/>
                    <a:pt x="277" y="4155"/>
                    <a:pt x="274" y="4155"/>
                  </a:cubicBezTo>
                  <a:cubicBezTo>
                    <a:pt x="135" y="4155"/>
                    <a:pt x="119" y="4901"/>
                    <a:pt x="197" y="5087"/>
                  </a:cubicBezTo>
                  <a:cubicBezTo>
                    <a:pt x="199" y="5092"/>
                    <a:pt x="201" y="5097"/>
                    <a:pt x="203" y="5101"/>
                  </a:cubicBezTo>
                  <a:cubicBezTo>
                    <a:pt x="224" y="5362"/>
                    <a:pt x="343" y="5618"/>
                    <a:pt x="592" y="5724"/>
                  </a:cubicBezTo>
                  <a:lnTo>
                    <a:pt x="2833" y="8079"/>
                  </a:lnTo>
                  <a:cubicBezTo>
                    <a:pt x="2963" y="8200"/>
                    <a:pt x="3134" y="8266"/>
                    <a:pt x="3309" y="8266"/>
                  </a:cubicBezTo>
                  <a:cubicBezTo>
                    <a:pt x="3367" y="8266"/>
                    <a:pt x="3427" y="8259"/>
                    <a:pt x="3486" y="8243"/>
                  </a:cubicBezTo>
                  <a:cubicBezTo>
                    <a:pt x="3563" y="8223"/>
                    <a:pt x="3636" y="8190"/>
                    <a:pt x="3701" y="8146"/>
                  </a:cubicBezTo>
                  <a:lnTo>
                    <a:pt x="3701" y="8146"/>
                  </a:lnTo>
                  <a:cubicBezTo>
                    <a:pt x="3652" y="8630"/>
                    <a:pt x="3611" y="9125"/>
                    <a:pt x="3581" y="9607"/>
                  </a:cubicBezTo>
                  <a:lnTo>
                    <a:pt x="3607" y="9609"/>
                  </a:lnTo>
                  <a:lnTo>
                    <a:pt x="2084" y="14562"/>
                  </a:lnTo>
                  <a:cubicBezTo>
                    <a:pt x="2014" y="14727"/>
                    <a:pt x="1932" y="15197"/>
                    <a:pt x="2013" y="15538"/>
                  </a:cubicBezTo>
                  <a:lnTo>
                    <a:pt x="2987" y="20105"/>
                  </a:lnTo>
                  <a:lnTo>
                    <a:pt x="3240" y="20105"/>
                  </a:lnTo>
                  <a:lnTo>
                    <a:pt x="3401" y="20951"/>
                  </a:lnTo>
                  <a:lnTo>
                    <a:pt x="3186" y="20951"/>
                  </a:lnTo>
                  <a:cubicBezTo>
                    <a:pt x="3186" y="20951"/>
                    <a:pt x="3151" y="21403"/>
                    <a:pt x="2491" y="21472"/>
                  </a:cubicBezTo>
                  <a:cubicBezTo>
                    <a:pt x="1830" y="21542"/>
                    <a:pt x="1465" y="21889"/>
                    <a:pt x="1412" y="22359"/>
                  </a:cubicBezTo>
                  <a:lnTo>
                    <a:pt x="1412" y="22655"/>
                  </a:lnTo>
                  <a:lnTo>
                    <a:pt x="9176" y="22655"/>
                  </a:lnTo>
                  <a:lnTo>
                    <a:pt x="9176" y="22359"/>
                  </a:lnTo>
                  <a:cubicBezTo>
                    <a:pt x="9176" y="22359"/>
                    <a:pt x="9141" y="21803"/>
                    <a:pt x="8898" y="20951"/>
                  </a:cubicBezTo>
                  <a:lnTo>
                    <a:pt x="8581" y="20951"/>
                  </a:lnTo>
                  <a:lnTo>
                    <a:pt x="8421" y="20105"/>
                  </a:lnTo>
                  <a:lnTo>
                    <a:pt x="9044" y="20105"/>
                  </a:lnTo>
                  <a:lnTo>
                    <a:pt x="7460" y="10592"/>
                  </a:lnTo>
                  <a:cubicBezTo>
                    <a:pt x="8201" y="10011"/>
                    <a:pt x="9354" y="9025"/>
                    <a:pt x="9319" y="7872"/>
                  </a:cubicBezTo>
                  <a:cubicBezTo>
                    <a:pt x="9301" y="7320"/>
                    <a:pt x="9161" y="6876"/>
                    <a:pt x="8979" y="6528"/>
                  </a:cubicBezTo>
                  <a:lnTo>
                    <a:pt x="9265" y="6396"/>
                  </a:lnTo>
                  <a:cubicBezTo>
                    <a:pt x="8175" y="4306"/>
                    <a:pt x="6970" y="4134"/>
                    <a:pt x="6970" y="4134"/>
                  </a:cubicBezTo>
                  <a:lnTo>
                    <a:pt x="6505" y="3925"/>
                  </a:lnTo>
                  <a:lnTo>
                    <a:pt x="6498" y="3925"/>
                  </a:lnTo>
                  <a:lnTo>
                    <a:pt x="6287" y="2808"/>
                  </a:lnTo>
                  <a:cubicBezTo>
                    <a:pt x="6850" y="2083"/>
                    <a:pt x="7211" y="1738"/>
                    <a:pt x="7196" y="1218"/>
                  </a:cubicBezTo>
                  <a:cubicBezTo>
                    <a:pt x="7188" y="894"/>
                    <a:pt x="6939" y="487"/>
                    <a:pt x="6660" y="322"/>
                  </a:cubicBezTo>
                  <a:cubicBezTo>
                    <a:pt x="6260" y="84"/>
                    <a:pt x="5911" y="0"/>
                    <a:pt x="5617"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6" name="Google Shape;3256;p89"/>
            <p:cNvGrpSpPr/>
            <p:nvPr/>
          </p:nvGrpSpPr>
          <p:grpSpPr>
            <a:xfrm>
              <a:off x="6072228" y="4011378"/>
              <a:ext cx="275692" cy="666500"/>
              <a:chOff x="5596353" y="4011378"/>
              <a:chExt cx="275692" cy="666500"/>
            </a:xfrm>
          </p:grpSpPr>
          <p:sp>
            <p:nvSpPr>
              <p:cNvPr id="3257" name="Google Shape;3257;p89"/>
              <p:cNvSpPr/>
              <p:nvPr/>
            </p:nvSpPr>
            <p:spPr>
              <a:xfrm>
                <a:off x="5705656" y="4665896"/>
                <a:ext cx="407" cy="1755"/>
              </a:xfrm>
              <a:custGeom>
                <a:rect b="b" l="l" r="r" t="t"/>
                <a:pathLst>
                  <a:path extrusionOk="0" h="56" w="13">
                    <a:moveTo>
                      <a:pt x="13" y="1"/>
                    </a:moveTo>
                    <a:lnTo>
                      <a:pt x="13" y="1"/>
                    </a:lnTo>
                    <a:cubicBezTo>
                      <a:pt x="9" y="20"/>
                      <a:pt x="5" y="38"/>
                      <a:pt x="1" y="55"/>
                    </a:cubicBezTo>
                    <a:cubicBezTo>
                      <a:pt x="5" y="39"/>
                      <a:pt x="9" y="21"/>
                      <a:pt x="13"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9"/>
              <p:cNvSpPr/>
              <p:nvPr/>
            </p:nvSpPr>
            <p:spPr>
              <a:xfrm>
                <a:off x="5706032" y="4664987"/>
                <a:ext cx="282" cy="940"/>
              </a:xfrm>
              <a:custGeom>
                <a:rect b="b" l="l" r="r" t="t"/>
                <a:pathLst>
                  <a:path extrusionOk="0" h="30" w="9">
                    <a:moveTo>
                      <a:pt x="8" y="0"/>
                    </a:moveTo>
                    <a:cubicBezTo>
                      <a:pt x="6" y="10"/>
                      <a:pt x="3" y="20"/>
                      <a:pt x="1" y="30"/>
                    </a:cubicBezTo>
                    <a:cubicBezTo>
                      <a:pt x="3" y="21"/>
                      <a:pt x="6" y="10"/>
                      <a:pt x="8"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9"/>
              <p:cNvSpPr/>
              <p:nvPr/>
            </p:nvSpPr>
            <p:spPr>
              <a:xfrm>
                <a:off x="5706565" y="4663326"/>
                <a:ext cx="125" cy="345"/>
              </a:xfrm>
              <a:custGeom>
                <a:rect b="b" l="l" r="r" t="t"/>
                <a:pathLst>
                  <a:path extrusionOk="0" h="11" w="4">
                    <a:moveTo>
                      <a:pt x="3" y="1"/>
                    </a:moveTo>
                    <a:cubicBezTo>
                      <a:pt x="2" y="4"/>
                      <a:pt x="1" y="7"/>
                      <a:pt x="0" y="11"/>
                    </a:cubicBezTo>
                    <a:cubicBezTo>
                      <a:pt x="1" y="8"/>
                      <a:pt x="2" y="4"/>
                      <a:pt x="3"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9"/>
              <p:cNvSpPr/>
              <p:nvPr/>
            </p:nvSpPr>
            <p:spPr>
              <a:xfrm>
                <a:off x="5705374" y="4667620"/>
                <a:ext cx="313" cy="1285"/>
              </a:xfrm>
              <a:custGeom>
                <a:rect b="b" l="l" r="r" t="t"/>
                <a:pathLst>
                  <a:path extrusionOk="0" h="41" w="10">
                    <a:moveTo>
                      <a:pt x="10" y="0"/>
                    </a:moveTo>
                    <a:cubicBezTo>
                      <a:pt x="6" y="15"/>
                      <a:pt x="3" y="28"/>
                      <a:pt x="0" y="40"/>
                    </a:cubicBezTo>
                    <a:cubicBezTo>
                      <a:pt x="3" y="29"/>
                      <a:pt x="6" y="16"/>
                      <a:pt x="10"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9"/>
              <p:cNvSpPr/>
              <p:nvPr/>
            </p:nvSpPr>
            <p:spPr>
              <a:xfrm>
                <a:off x="5706283" y="4663640"/>
                <a:ext cx="313" cy="1348"/>
              </a:xfrm>
              <a:custGeom>
                <a:rect b="b" l="l" r="r" t="t"/>
                <a:pathLst>
                  <a:path extrusionOk="0" h="43" w="10">
                    <a:moveTo>
                      <a:pt x="9" y="1"/>
                    </a:moveTo>
                    <a:lnTo>
                      <a:pt x="9" y="1"/>
                    </a:lnTo>
                    <a:cubicBezTo>
                      <a:pt x="6" y="14"/>
                      <a:pt x="3" y="29"/>
                      <a:pt x="0" y="43"/>
                    </a:cubicBezTo>
                    <a:cubicBezTo>
                      <a:pt x="3" y="30"/>
                      <a:pt x="6" y="15"/>
                      <a:pt x="9"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9"/>
              <p:cNvSpPr/>
              <p:nvPr/>
            </p:nvSpPr>
            <p:spPr>
              <a:xfrm>
                <a:off x="5704935" y="4670441"/>
                <a:ext cx="94" cy="376"/>
              </a:xfrm>
              <a:custGeom>
                <a:rect b="b" l="l" r="r" t="t"/>
                <a:pathLst>
                  <a:path extrusionOk="0" h="12" w="3">
                    <a:moveTo>
                      <a:pt x="3" y="1"/>
                    </a:moveTo>
                    <a:cubicBezTo>
                      <a:pt x="2" y="5"/>
                      <a:pt x="1" y="8"/>
                      <a:pt x="1" y="11"/>
                    </a:cubicBezTo>
                    <a:cubicBezTo>
                      <a:pt x="1" y="8"/>
                      <a:pt x="2" y="5"/>
                      <a:pt x="3"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9"/>
              <p:cNvSpPr/>
              <p:nvPr/>
            </p:nvSpPr>
            <p:spPr>
              <a:xfrm>
                <a:off x="5704778" y="4671225"/>
                <a:ext cx="63" cy="125"/>
              </a:xfrm>
              <a:custGeom>
                <a:rect b="b" l="l" r="r" t="t"/>
                <a:pathLst>
                  <a:path extrusionOk="0" h="4" w="2">
                    <a:moveTo>
                      <a:pt x="2" y="0"/>
                    </a:moveTo>
                    <a:lnTo>
                      <a:pt x="2" y="0"/>
                    </a:lnTo>
                    <a:cubicBezTo>
                      <a:pt x="1" y="3"/>
                      <a:pt x="1" y="4"/>
                      <a:pt x="1" y="4"/>
                    </a:cubicBezTo>
                    <a:cubicBezTo>
                      <a:pt x="1" y="4"/>
                      <a:pt x="1" y="3"/>
                      <a:pt x="2"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9"/>
              <p:cNvSpPr/>
              <p:nvPr/>
            </p:nvSpPr>
            <p:spPr>
              <a:xfrm>
                <a:off x="5705092" y="4669187"/>
                <a:ext cx="251" cy="1003"/>
              </a:xfrm>
              <a:custGeom>
                <a:rect b="b" l="l" r="r" t="t"/>
                <a:pathLst>
                  <a:path extrusionOk="0" h="32" w="8">
                    <a:moveTo>
                      <a:pt x="7" y="1"/>
                    </a:moveTo>
                    <a:cubicBezTo>
                      <a:pt x="4" y="12"/>
                      <a:pt x="2" y="22"/>
                      <a:pt x="0" y="32"/>
                    </a:cubicBezTo>
                    <a:cubicBezTo>
                      <a:pt x="2" y="22"/>
                      <a:pt x="4" y="12"/>
                      <a:pt x="7"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9"/>
              <p:cNvSpPr/>
              <p:nvPr/>
            </p:nvSpPr>
            <p:spPr>
              <a:xfrm>
                <a:off x="5704810" y="4670786"/>
                <a:ext cx="157" cy="470"/>
              </a:xfrm>
              <a:custGeom>
                <a:rect b="b" l="l" r="r" t="t"/>
                <a:pathLst>
                  <a:path extrusionOk="0" h="15" w="5">
                    <a:moveTo>
                      <a:pt x="5" y="0"/>
                    </a:moveTo>
                    <a:cubicBezTo>
                      <a:pt x="3" y="6"/>
                      <a:pt x="2" y="11"/>
                      <a:pt x="1" y="14"/>
                    </a:cubicBezTo>
                    <a:cubicBezTo>
                      <a:pt x="2" y="11"/>
                      <a:pt x="3" y="6"/>
                      <a:pt x="5"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9"/>
              <p:cNvSpPr/>
              <p:nvPr/>
            </p:nvSpPr>
            <p:spPr>
              <a:xfrm>
                <a:off x="5704998" y="4670159"/>
                <a:ext cx="94" cy="313"/>
              </a:xfrm>
              <a:custGeom>
                <a:rect b="b" l="l" r="r" t="t"/>
                <a:pathLst>
                  <a:path extrusionOk="0" h="10" w="3">
                    <a:moveTo>
                      <a:pt x="3" y="1"/>
                    </a:moveTo>
                    <a:cubicBezTo>
                      <a:pt x="2" y="4"/>
                      <a:pt x="2" y="7"/>
                      <a:pt x="1" y="10"/>
                    </a:cubicBezTo>
                    <a:cubicBezTo>
                      <a:pt x="2" y="7"/>
                      <a:pt x="2" y="4"/>
                      <a:pt x="3"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9"/>
              <p:cNvSpPr/>
              <p:nvPr/>
            </p:nvSpPr>
            <p:spPr>
              <a:xfrm>
                <a:off x="5705311" y="4668874"/>
                <a:ext cx="94" cy="313"/>
              </a:xfrm>
              <a:custGeom>
                <a:rect b="b" l="l" r="r" t="t"/>
                <a:pathLst>
                  <a:path extrusionOk="0" h="10" w="3">
                    <a:moveTo>
                      <a:pt x="2" y="0"/>
                    </a:moveTo>
                    <a:lnTo>
                      <a:pt x="2" y="0"/>
                    </a:lnTo>
                    <a:cubicBezTo>
                      <a:pt x="1" y="4"/>
                      <a:pt x="1" y="7"/>
                      <a:pt x="0" y="10"/>
                    </a:cubicBezTo>
                    <a:cubicBezTo>
                      <a:pt x="1" y="8"/>
                      <a:pt x="1" y="4"/>
                      <a:pt x="2"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9"/>
              <p:cNvSpPr/>
              <p:nvPr/>
            </p:nvSpPr>
            <p:spPr>
              <a:xfrm>
                <a:off x="5707693" y="4658719"/>
                <a:ext cx="31" cy="94"/>
              </a:xfrm>
              <a:custGeom>
                <a:rect b="b" l="l" r="r" t="t"/>
                <a:pathLst>
                  <a:path extrusionOk="0" h="3" w="1">
                    <a:moveTo>
                      <a:pt x="0" y="0"/>
                    </a:moveTo>
                    <a:lnTo>
                      <a:pt x="0" y="3"/>
                    </a:lnTo>
                    <a:cubicBezTo>
                      <a:pt x="0" y="1"/>
                      <a:pt x="0" y="1"/>
                      <a:pt x="0"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9"/>
              <p:cNvSpPr/>
              <p:nvPr/>
            </p:nvSpPr>
            <p:spPr>
              <a:xfrm>
                <a:off x="5707317" y="4658782"/>
                <a:ext cx="407" cy="1536"/>
              </a:xfrm>
              <a:custGeom>
                <a:rect b="b" l="l" r="r" t="t"/>
                <a:pathLst>
                  <a:path extrusionOk="0" h="49" w="13">
                    <a:moveTo>
                      <a:pt x="12" y="1"/>
                    </a:moveTo>
                    <a:cubicBezTo>
                      <a:pt x="9" y="13"/>
                      <a:pt x="5" y="29"/>
                      <a:pt x="1" y="49"/>
                    </a:cubicBezTo>
                    <a:cubicBezTo>
                      <a:pt x="5" y="33"/>
                      <a:pt x="8" y="17"/>
                      <a:pt x="12"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9"/>
              <p:cNvSpPr/>
              <p:nvPr/>
            </p:nvSpPr>
            <p:spPr>
              <a:xfrm>
                <a:off x="5707693" y="4658405"/>
                <a:ext cx="125" cy="345"/>
              </a:xfrm>
              <a:custGeom>
                <a:rect b="b" l="l" r="r" t="t"/>
                <a:pathLst>
                  <a:path extrusionOk="0" h="11" w="4">
                    <a:moveTo>
                      <a:pt x="3" y="0"/>
                    </a:moveTo>
                    <a:cubicBezTo>
                      <a:pt x="2" y="3"/>
                      <a:pt x="1" y="6"/>
                      <a:pt x="0" y="10"/>
                    </a:cubicBezTo>
                    <a:cubicBezTo>
                      <a:pt x="1" y="7"/>
                      <a:pt x="2" y="3"/>
                      <a:pt x="3"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9"/>
              <p:cNvSpPr/>
              <p:nvPr/>
            </p:nvSpPr>
            <p:spPr>
              <a:xfrm>
                <a:off x="5707881" y="4657779"/>
                <a:ext cx="63" cy="157"/>
              </a:xfrm>
              <a:custGeom>
                <a:rect b="b" l="l" r="r" t="t"/>
                <a:pathLst>
                  <a:path extrusionOk="0" h="5" w="2">
                    <a:moveTo>
                      <a:pt x="2" y="1"/>
                    </a:moveTo>
                    <a:lnTo>
                      <a:pt x="2" y="1"/>
                    </a:lnTo>
                    <a:cubicBezTo>
                      <a:pt x="2" y="1"/>
                      <a:pt x="2" y="1"/>
                      <a:pt x="1" y="1"/>
                    </a:cubicBezTo>
                    <a:lnTo>
                      <a:pt x="1" y="1"/>
                    </a:lnTo>
                    <a:cubicBezTo>
                      <a:pt x="1" y="1"/>
                      <a:pt x="2" y="1"/>
                      <a:pt x="2" y="1"/>
                    </a:cubicBezTo>
                    <a:close/>
                    <a:moveTo>
                      <a:pt x="1" y="1"/>
                    </a:moveTo>
                    <a:lnTo>
                      <a:pt x="1" y="1"/>
                    </a:lnTo>
                    <a:cubicBezTo>
                      <a:pt x="1" y="2"/>
                      <a:pt x="0" y="4"/>
                      <a:pt x="0" y="5"/>
                    </a:cubicBezTo>
                    <a:cubicBezTo>
                      <a:pt x="1" y="3"/>
                      <a:pt x="1" y="2"/>
                      <a:pt x="1"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9"/>
              <p:cNvSpPr/>
              <p:nvPr/>
            </p:nvSpPr>
            <p:spPr>
              <a:xfrm>
                <a:off x="5707787" y="4657904"/>
                <a:ext cx="125" cy="533"/>
              </a:xfrm>
              <a:custGeom>
                <a:rect b="b" l="l" r="r" t="t"/>
                <a:pathLst>
                  <a:path extrusionOk="0" h="17" w="4">
                    <a:moveTo>
                      <a:pt x="3" y="1"/>
                    </a:moveTo>
                    <a:cubicBezTo>
                      <a:pt x="2" y="5"/>
                      <a:pt x="1" y="9"/>
                      <a:pt x="0" y="16"/>
                    </a:cubicBezTo>
                    <a:cubicBezTo>
                      <a:pt x="1" y="11"/>
                      <a:pt x="2" y="6"/>
                      <a:pt x="3"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9"/>
              <p:cNvSpPr/>
              <p:nvPr/>
            </p:nvSpPr>
            <p:spPr>
              <a:xfrm>
                <a:off x="5707066" y="4660599"/>
                <a:ext cx="219" cy="815"/>
              </a:xfrm>
              <a:custGeom>
                <a:rect b="b" l="l" r="r" t="t"/>
                <a:pathLst>
                  <a:path extrusionOk="0" h="26" w="7">
                    <a:moveTo>
                      <a:pt x="7" y="0"/>
                    </a:moveTo>
                    <a:cubicBezTo>
                      <a:pt x="5" y="8"/>
                      <a:pt x="3" y="17"/>
                      <a:pt x="1" y="26"/>
                    </a:cubicBezTo>
                    <a:cubicBezTo>
                      <a:pt x="3" y="18"/>
                      <a:pt x="5" y="8"/>
                      <a:pt x="7"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9"/>
              <p:cNvSpPr/>
              <p:nvPr/>
            </p:nvSpPr>
            <p:spPr>
              <a:xfrm>
                <a:off x="5707254" y="4660286"/>
                <a:ext cx="94" cy="345"/>
              </a:xfrm>
              <a:custGeom>
                <a:rect b="b" l="l" r="r" t="t"/>
                <a:pathLst>
                  <a:path extrusionOk="0" h="11" w="3">
                    <a:moveTo>
                      <a:pt x="3" y="1"/>
                    </a:moveTo>
                    <a:cubicBezTo>
                      <a:pt x="2" y="4"/>
                      <a:pt x="2" y="7"/>
                      <a:pt x="1" y="10"/>
                    </a:cubicBezTo>
                    <a:cubicBezTo>
                      <a:pt x="2" y="7"/>
                      <a:pt x="3" y="4"/>
                      <a:pt x="3"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9"/>
              <p:cNvSpPr/>
              <p:nvPr/>
            </p:nvSpPr>
            <p:spPr>
              <a:xfrm>
                <a:off x="5706941" y="4661383"/>
                <a:ext cx="157" cy="596"/>
              </a:xfrm>
              <a:custGeom>
                <a:rect b="b" l="l" r="r" t="t"/>
                <a:pathLst>
                  <a:path extrusionOk="0" h="19" w="5">
                    <a:moveTo>
                      <a:pt x="5" y="1"/>
                    </a:moveTo>
                    <a:cubicBezTo>
                      <a:pt x="4" y="7"/>
                      <a:pt x="3" y="13"/>
                      <a:pt x="1" y="18"/>
                    </a:cubicBezTo>
                    <a:cubicBezTo>
                      <a:pt x="3" y="13"/>
                      <a:pt x="4" y="7"/>
                      <a:pt x="5"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9"/>
              <p:cNvSpPr/>
              <p:nvPr/>
            </p:nvSpPr>
            <p:spPr>
              <a:xfrm>
                <a:off x="5706878" y="4661947"/>
                <a:ext cx="94" cy="345"/>
              </a:xfrm>
              <a:custGeom>
                <a:rect b="b" l="l" r="r" t="t"/>
                <a:pathLst>
                  <a:path extrusionOk="0" h="11" w="3">
                    <a:moveTo>
                      <a:pt x="3" y="0"/>
                    </a:moveTo>
                    <a:cubicBezTo>
                      <a:pt x="3" y="4"/>
                      <a:pt x="2" y="7"/>
                      <a:pt x="1" y="11"/>
                    </a:cubicBezTo>
                    <a:cubicBezTo>
                      <a:pt x="2" y="7"/>
                      <a:pt x="3" y="4"/>
                      <a:pt x="3" y="0"/>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9"/>
              <p:cNvSpPr/>
              <p:nvPr/>
            </p:nvSpPr>
            <p:spPr>
              <a:xfrm>
                <a:off x="5706659" y="4662261"/>
                <a:ext cx="251" cy="1097"/>
              </a:xfrm>
              <a:custGeom>
                <a:rect b="b" l="l" r="r" t="t"/>
                <a:pathLst>
                  <a:path extrusionOk="0" h="35" w="8">
                    <a:moveTo>
                      <a:pt x="8" y="1"/>
                    </a:moveTo>
                    <a:lnTo>
                      <a:pt x="8" y="1"/>
                    </a:lnTo>
                    <a:cubicBezTo>
                      <a:pt x="5" y="13"/>
                      <a:pt x="2" y="23"/>
                      <a:pt x="0" y="35"/>
                    </a:cubicBezTo>
                    <a:cubicBezTo>
                      <a:pt x="2" y="23"/>
                      <a:pt x="6" y="12"/>
                      <a:pt x="8" y="1"/>
                    </a:cubicBezTo>
                    <a:close/>
                  </a:path>
                </a:pathLst>
              </a:custGeom>
              <a:solidFill>
                <a:srgbClr val="9DB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9"/>
              <p:cNvSpPr/>
              <p:nvPr/>
            </p:nvSpPr>
            <p:spPr>
              <a:xfrm>
                <a:off x="5684641" y="4566024"/>
                <a:ext cx="60252" cy="75962"/>
              </a:xfrm>
              <a:custGeom>
                <a:rect b="b" l="l" r="r" t="t"/>
                <a:pathLst>
                  <a:path extrusionOk="0" h="2582" w="2048">
                    <a:moveTo>
                      <a:pt x="0" y="1"/>
                    </a:moveTo>
                    <a:lnTo>
                      <a:pt x="492" y="2582"/>
                    </a:lnTo>
                    <a:lnTo>
                      <a:pt x="2048" y="2582"/>
                    </a:lnTo>
                    <a:lnTo>
                      <a:pt x="1556" y="1"/>
                    </a:ln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9"/>
              <p:cNvSpPr/>
              <p:nvPr/>
            </p:nvSpPr>
            <p:spPr>
              <a:xfrm>
                <a:off x="5637893" y="4627717"/>
                <a:ext cx="121769" cy="41482"/>
              </a:xfrm>
              <a:custGeom>
                <a:rect b="b" l="l" r="r" t="t"/>
                <a:pathLst>
                  <a:path extrusionOk="0" h="1410" w="4139">
                    <a:moveTo>
                      <a:pt x="1774" y="1"/>
                    </a:moveTo>
                    <a:cubicBezTo>
                      <a:pt x="1774" y="1"/>
                      <a:pt x="1739" y="453"/>
                      <a:pt x="1078" y="523"/>
                    </a:cubicBezTo>
                    <a:cubicBezTo>
                      <a:pt x="418" y="592"/>
                      <a:pt x="53" y="939"/>
                      <a:pt x="0" y="1409"/>
                    </a:cubicBezTo>
                    <a:lnTo>
                      <a:pt x="4139" y="1409"/>
                    </a:lnTo>
                    <a:cubicBezTo>
                      <a:pt x="4139" y="1409"/>
                      <a:pt x="4105" y="853"/>
                      <a:pt x="38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9"/>
              <p:cNvSpPr/>
              <p:nvPr/>
            </p:nvSpPr>
            <p:spPr>
              <a:xfrm>
                <a:off x="5637893" y="4669169"/>
                <a:ext cx="121769" cy="8708"/>
              </a:xfrm>
              <a:custGeom>
                <a:rect b="b" l="l" r="r" t="t"/>
                <a:pathLst>
                  <a:path extrusionOk="0" h="296" w="4139">
                    <a:moveTo>
                      <a:pt x="0" y="0"/>
                    </a:moveTo>
                    <a:lnTo>
                      <a:pt x="0" y="296"/>
                    </a:lnTo>
                    <a:lnTo>
                      <a:pt x="4139" y="296"/>
                    </a:lnTo>
                    <a:lnTo>
                      <a:pt x="41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9"/>
              <p:cNvSpPr/>
              <p:nvPr/>
            </p:nvSpPr>
            <p:spPr>
              <a:xfrm>
                <a:off x="5733330" y="4647781"/>
                <a:ext cx="23095" cy="21418"/>
              </a:xfrm>
              <a:custGeom>
                <a:rect b="b" l="l" r="r" t="t"/>
                <a:pathLst>
                  <a:path extrusionOk="0" fill="none" h="728" w="785">
                    <a:moveTo>
                      <a:pt x="785" y="0"/>
                    </a:moveTo>
                    <a:cubicBezTo>
                      <a:pt x="785" y="0"/>
                      <a:pt x="1" y="80"/>
                      <a:pt x="1" y="727"/>
                    </a:cubicBezTo>
                  </a:path>
                </a:pathLst>
              </a:custGeom>
              <a:noFill/>
              <a:ln cap="flat" cmpd="sng" w="375">
                <a:solidFill>
                  <a:schemeClr val="lt1"/>
                </a:solidFill>
                <a:prstDash val="solid"/>
                <a:miter lim="10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9"/>
              <p:cNvSpPr/>
              <p:nvPr/>
            </p:nvSpPr>
            <p:spPr>
              <a:xfrm>
                <a:off x="5684405" y="4638044"/>
                <a:ext cx="11474" cy="5766"/>
              </a:xfrm>
              <a:custGeom>
                <a:rect b="b" l="l" r="r" t="t"/>
                <a:pathLst>
                  <a:path extrusionOk="0" fill="none" h="196" w="390">
                    <a:moveTo>
                      <a:pt x="1" y="1"/>
                    </a:moveTo>
                    <a:cubicBezTo>
                      <a:pt x="1" y="1"/>
                      <a:pt x="132" y="0"/>
                      <a:pt x="390" y="196"/>
                    </a:cubicBezTo>
                  </a:path>
                </a:pathLst>
              </a:custGeom>
              <a:noFill/>
              <a:ln cap="rnd" cmpd="sng" w="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9"/>
              <p:cNvSpPr/>
              <p:nvPr/>
            </p:nvSpPr>
            <p:spPr>
              <a:xfrm>
                <a:off x="5676668" y="4641956"/>
                <a:ext cx="11297" cy="5855"/>
              </a:xfrm>
              <a:custGeom>
                <a:rect b="b" l="l" r="r" t="t"/>
                <a:pathLst>
                  <a:path extrusionOk="0" fill="none" h="199" w="384">
                    <a:moveTo>
                      <a:pt x="1" y="1"/>
                    </a:moveTo>
                    <a:cubicBezTo>
                      <a:pt x="1" y="1"/>
                      <a:pt x="240" y="13"/>
                      <a:pt x="383" y="198"/>
                    </a:cubicBezTo>
                  </a:path>
                </a:pathLst>
              </a:custGeom>
              <a:noFill/>
              <a:ln cap="rnd" cmpd="sng" w="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9"/>
              <p:cNvSpPr/>
              <p:nvPr/>
            </p:nvSpPr>
            <p:spPr>
              <a:xfrm>
                <a:off x="5653162" y="4278154"/>
                <a:ext cx="129448" cy="324738"/>
              </a:xfrm>
              <a:custGeom>
                <a:rect b="b" l="l" r="r" t="t"/>
                <a:pathLst>
                  <a:path extrusionOk="0" h="11038" w="4400">
                    <a:moveTo>
                      <a:pt x="1843" y="0"/>
                    </a:moveTo>
                    <a:lnTo>
                      <a:pt x="153" y="5495"/>
                    </a:lnTo>
                    <a:cubicBezTo>
                      <a:pt x="83" y="5659"/>
                      <a:pt x="1" y="6129"/>
                      <a:pt x="82" y="6470"/>
                    </a:cubicBezTo>
                    <a:lnTo>
                      <a:pt x="1056" y="11037"/>
                    </a:lnTo>
                    <a:lnTo>
                      <a:pt x="3258" y="11037"/>
                    </a:lnTo>
                    <a:lnTo>
                      <a:pt x="2374" y="6118"/>
                    </a:lnTo>
                    <a:lnTo>
                      <a:pt x="4399" y="243"/>
                    </a:lnTo>
                    <a:lnTo>
                      <a:pt x="18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9"/>
              <p:cNvSpPr/>
              <p:nvPr/>
            </p:nvSpPr>
            <p:spPr>
              <a:xfrm>
                <a:off x="5791257" y="4566024"/>
                <a:ext cx="60252" cy="75962"/>
              </a:xfrm>
              <a:custGeom>
                <a:rect b="b" l="l" r="r" t="t"/>
                <a:pathLst>
                  <a:path extrusionOk="0" h="2582" w="2048">
                    <a:moveTo>
                      <a:pt x="0" y="1"/>
                    </a:moveTo>
                    <a:lnTo>
                      <a:pt x="492" y="2582"/>
                    </a:lnTo>
                    <a:lnTo>
                      <a:pt x="2048" y="2582"/>
                    </a:lnTo>
                    <a:lnTo>
                      <a:pt x="1557" y="1"/>
                    </a:ln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9"/>
              <p:cNvSpPr/>
              <p:nvPr/>
            </p:nvSpPr>
            <p:spPr>
              <a:xfrm>
                <a:off x="5744509" y="4627717"/>
                <a:ext cx="121769" cy="41482"/>
              </a:xfrm>
              <a:custGeom>
                <a:rect b="b" l="l" r="r" t="t"/>
                <a:pathLst>
                  <a:path extrusionOk="0" h="1410" w="4139">
                    <a:moveTo>
                      <a:pt x="1774" y="1"/>
                    </a:moveTo>
                    <a:cubicBezTo>
                      <a:pt x="1774" y="1"/>
                      <a:pt x="1739" y="453"/>
                      <a:pt x="1079" y="523"/>
                    </a:cubicBezTo>
                    <a:cubicBezTo>
                      <a:pt x="418" y="592"/>
                      <a:pt x="53" y="939"/>
                      <a:pt x="0" y="1409"/>
                    </a:cubicBezTo>
                    <a:lnTo>
                      <a:pt x="4139" y="1409"/>
                    </a:lnTo>
                    <a:cubicBezTo>
                      <a:pt x="4139" y="1409"/>
                      <a:pt x="4105" y="853"/>
                      <a:pt x="38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9"/>
              <p:cNvSpPr/>
              <p:nvPr/>
            </p:nvSpPr>
            <p:spPr>
              <a:xfrm>
                <a:off x="5744539" y="4669169"/>
                <a:ext cx="121740" cy="8708"/>
              </a:xfrm>
              <a:custGeom>
                <a:rect b="b" l="l" r="r" t="t"/>
                <a:pathLst>
                  <a:path extrusionOk="0" h="296" w="4138">
                    <a:moveTo>
                      <a:pt x="0" y="0"/>
                    </a:moveTo>
                    <a:lnTo>
                      <a:pt x="0" y="296"/>
                    </a:lnTo>
                    <a:lnTo>
                      <a:pt x="4138" y="296"/>
                    </a:lnTo>
                    <a:lnTo>
                      <a:pt x="41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9"/>
              <p:cNvSpPr/>
              <p:nvPr/>
            </p:nvSpPr>
            <p:spPr>
              <a:xfrm>
                <a:off x="5839976" y="4647781"/>
                <a:ext cx="23065" cy="21418"/>
              </a:xfrm>
              <a:custGeom>
                <a:rect b="b" l="l" r="r" t="t"/>
                <a:pathLst>
                  <a:path extrusionOk="0" fill="none" h="728" w="784">
                    <a:moveTo>
                      <a:pt x="784" y="0"/>
                    </a:moveTo>
                    <a:cubicBezTo>
                      <a:pt x="784" y="0"/>
                      <a:pt x="0" y="80"/>
                      <a:pt x="0" y="727"/>
                    </a:cubicBezTo>
                  </a:path>
                </a:pathLst>
              </a:custGeom>
              <a:noFill/>
              <a:ln cap="flat" cmpd="sng" w="375">
                <a:solidFill>
                  <a:schemeClr val="lt1"/>
                </a:solidFill>
                <a:prstDash val="solid"/>
                <a:miter lim="102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9"/>
              <p:cNvSpPr/>
              <p:nvPr/>
            </p:nvSpPr>
            <p:spPr>
              <a:xfrm>
                <a:off x="5791051" y="4638044"/>
                <a:ext cx="11474" cy="5766"/>
              </a:xfrm>
              <a:custGeom>
                <a:rect b="b" l="l" r="r" t="t"/>
                <a:pathLst>
                  <a:path extrusionOk="0" fill="none" h="196" w="390">
                    <a:moveTo>
                      <a:pt x="0" y="1"/>
                    </a:moveTo>
                    <a:cubicBezTo>
                      <a:pt x="0" y="1"/>
                      <a:pt x="131" y="0"/>
                      <a:pt x="390" y="196"/>
                    </a:cubicBezTo>
                  </a:path>
                </a:pathLst>
              </a:custGeom>
              <a:noFill/>
              <a:ln cap="rnd" cmpd="sng" w="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9"/>
              <p:cNvSpPr/>
              <p:nvPr/>
            </p:nvSpPr>
            <p:spPr>
              <a:xfrm>
                <a:off x="5783284" y="4641956"/>
                <a:ext cx="11327" cy="5855"/>
              </a:xfrm>
              <a:custGeom>
                <a:rect b="b" l="l" r="r" t="t"/>
                <a:pathLst>
                  <a:path extrusionOk="0" fill="none" h="199" w="385">
                    <a:moveTo>
                      <a:pt x="1" y="1"/>
                    </a:moveTo>
                    <a:cubicBezTo>
                      <a:pt x="1" y="1"/>
                      <a:pt x="240" y="13"/>
                      <a:pt x="384" y="198"/>
                    </a:cubicBezTo>
                  </a:path>
                </a:pathLst>
              </a:custGeom>
              <a:noFill/>
              <a:ln cap="rnd" cmpd="sng" w="3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9"/>
              <p:cNvSpPr/>
              <p:nvPr/>
            </p:nvSpPr>
            <p:spPr>
              <a:xfrm>
                <a:off x="5721150" y="4281802"/>
                <a:ext cx="141304" cy="321090"/>
              </a:xfrm>
              <a:custGeom>
                <a:rect b="b" l="l" r="r" t="t"/>
                <a:pathLst>
                  <a:path extrusionOk="0" h="10914" w="4803">
                    <a:moveTo>
                      <a:pt x="0" y="1"/>
                    </a:moveTo>
                    <a:lnTo>
                      <a:pt x="2266" y="10913"/>
                    </a:lnTo>
                    <a:lnTo>
                      <a:pt x="4802" y="10913"/>
                    </a:lnTo>
                    <a:lnTo>
                      <a:pt x="3049" y="37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9"/>
              <p:cNvSpPr/>
              <p:nvPr/>
            </p:nvSpPr>
            <p:spPr>
              <a:xfrm>
                <a:off x="5735537" y="4347349"/>
                <a:ext cx="8826" cy="47043"/>
              </a:xfrm>
              <a:custGeom>
                <a:rect b="b" l="l" r="r" t="t"/>
                <a:pathLst>
                  <a:path extrusionOk="0" fill="none" h="1599" w="300">
                    <a:moveTo>
                      <a:pt x="299" y="1598"/>
                    </a:moveTo>
                    <a:lnTo>
                      <a:pt x="1" y="0"/>
                    </a:lnTo>
                  </a:path>
                </a:pathLst>
              </a:custGeom>
              <a:noFill/>
              <a:ln cap="rnd" cmpd="sng" w="3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9"/>
              <p:cNvSpPr/>
              <p:nvPr/>
            </p:nvSpPr>
            <p:spPr>
              <a:xfrm>
                <a:off x="5599736" y="4142501"/>
                <a:ext cx="136980" cy="112090"/>
              </a:xfrm>
              <a:custGeom>
                <a:rect b="b" l="l" r="r" t="t"/>
                <a:pathLst>
                  <a:path extrusionOk="0" h="3810" w="4656">
                    <a:moveTo>
                      <a:pt x="353" y="0"/>
                    </a:moveTo>
                    <a:cubicBezTo>
                      <a:pt x="293" y="0"/>
                      <a:pt x="241" y="30"/>
                      <a:pt x="199" y="101"/>
                    </a:cubicBezTo>
                    <a:cubicBezTo>
                      <a:pt x="0" y="432"/>
                      <a:pt x="40" y="1080"/>
                      <a:pt x="477" y="1268"/>
                    </a:cubicBezTo>
                    <a:lnTo>
                      <a:pt x="2718" y="3622"/>
                    </a:lnTo>
                    <a:cubicBezTo>
                      <a:pt x="2848" y="3744"/>
                      <a:pt x="3019" y="3809"/>
                      <a:pt x="3194" y="3809"/>
                    </a:cubicBezTo>
                    <a:cubicBezTo>
                      <a:pt x="3252" y="3809"/>
                      <a:pt x="3312" y="3802"/>
                      <a:pt x="3371" y="3786"/>
                    </a:cubicBezTo>
                    <a:cubicBezTo>
                      <a:pt x="3602" y="3726"/>
                      <a:pt x="3786" y="3551"/>
                      <a:pt x="3859" y="3324"/>
                    </a:cubicBezTo>
                    <a:lnTo>
                      <a:pt x="4537" y="1209"/>
                    </a:lnTo>
                    <a:cubicBezTo>
                      <a:pt x="4655" y="842"/>
                      <a:pt x="4452" y="448"/>
                      <a:pt x="4085" y="330"/>
                    </a:cubicBezTo>
                    <a:cubicBezTo>
                      <a:pt x="4015" y="307"/>
                      <a:pt x="3943" y="297"/>
                      <a:pt x="3872" y="297"/>
                    </a:cubicBezTo>
                    <a:cubicBezTo>
                      <a:pt x="3576" y="297"/>
                      <a:pt x="3302" y="486"/>
                      <a:pt x="3206" y="782"/>
                    </a:cubicBezTo>
                    <a:lnTo>
                      <a:pt x="2839" y="2019"/>
                    </a:lnTo>
                    <a:lnTo>
                      <a:pt x="1161" y="678"/>
                    </a:lnTo>
                    <a:cubicBezTo>
                      <a:pt x="935" y="467"/>
                      <a:pt x="589" y="0"/>
                      <a:pt x="353" y="0"/>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9"/>
              <p:cNvSpPr/>
              <p:nvPr/>
            </p:nvSpPr>
            <p:spPr>
              <a:xfrm>
                <a:off x="5599854" y="4133616"/>
                <a:ext cx="11680" cy="28390"/>
              </a:xfrm>
              <a:custGeom>
                <a:rect b="b" l="l" r="r" t="t"/>
                <a:pathLst>
                  <a:path extrusionOk="0" h="965" w="397">
                    <a:moveTo>
                      <a:pt x="155" y="0"/>
                    </a:moveTo>
                    <a:cubicBezTo>
                      <a:pt x="16" y="0"/>
                      <a:pt x="0" y="747"/>
                      <a:pt x="77" y="933"/>
                    </a:cubicBezTo>
                    <a:cubicBezTo>
                      <a:pt x="86" y="955"/>
                      <a:pt x="97" y="965"/>
                      <a:pt x="110" y="965"/>
                    </a:cubicBezTo>
                    <a:cubicBezTo>
                      <a:pt x="208" y="965"/>
                      <a:pt x="397" y="395"/>
                      <a:pt x="397" y="395"/>
                    </a:cubicBezTo>
                    <a:cubicBezTo>
                      <a:pt x="397" y="395"/>
                      <a:pt x="313" y="39"/>
                      <a:pt x="165" y="2"/>
                    </a:cubicBezTo>
                    <a:cubicBezTo>
                      <a:pt x="162" y="1"/>
                      <a:pt x="158" y="0"/>
                      <a:pt x="155" y="0"/>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9"/>
              <p:cNvSpPr/>
              <p:nvPr/>
            </p:nvSpPr>
            <p:spPr>
              <a:xfrm>
                <a:off x="5596353" y="4094076"/>
                <a:ext cx="69814" cy="75815"/>
              </a:xfrm>
              <a:custGeom>
                <a:rect b="b" l="l" r="r" t="t"/>
                <a:pathLst>
                  <a:path extrusionOk="0" h="2577" w="2373">
                    <a:moveTo>
                      <a:pt x="1198" y="0"/>
                    </a:moveTo>
                    <a:cubicBezTo>
                      <a:pt x="1185" y="0"/>
                      <a:pt x="1173" y="2"/>
                      <a:pt x="1160" y="6"/>
                    </a:cubicBezTo>
                    <a:lnTo>
                      <a:pt x="120" y="304"/>
                    </a:lnTo>
                    <a:cubicBezTo>
                      <a:pt x="40" y="326"/>
                      <a:pt x="0" y="415"/>
                      <a:pt x="37" y="489"/>
                    </a:cubicBezTo>
                    <a:cubicBezTo>
                      <a:pt x="242" y="910"/>
                      <a:pt x="834" y="2141"/>
                      <a:pt x="1008" y="2502"/>
                    </a:cubicBezTo>
                    <a:cubicBezTo>
                      <a:pt x="1031" y="2548"/>
                      <a:pt x="1078" y="2576"/>
                      <a:pt x="1128" y="2576"/>
                    </a:cubicBezTo>
                    <a:cubicBezTo>
                      <a:pt x="1140" y="2576"/>
                      <a:pt x="1152" y="2575"/>
                      <a:pt x="1164" y="2571"/>
                    </a:cubicBezTo>
                    <a:lnTo>
                      <a:pt x="2254" y="2259"/>
                    </a:lnTo>
                    <a:cubicBezTo>
                      <a:pt x="2334" y="2236"/>
                      <a:pt x="2373" y="2146"/>
                      <a:pt x="2336" y="2071"/>
                    </a:cubicBezTo>
                    <a:lnTo>
                      <a:pt x="1316" y="72"/>
                    </a:lnTo>
                    <a:cubicBezTo>
                      <a:pt x="1293" y="27"/>
                      <a:pt x="124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9"/>
              <p:cNvSpPr/>
              <p:nvPr/>
            </p:nvSpPr>
            <p:spPr>
              <a:xfrm>
                <a:off x="5616505" y="4116523"/>
                <a:ext cx="15593" cy="14916"/>
              </a:xfrm>
              <a:custGeom>
                <a:rect b="b" l="l" r="r" t="t"/>
                <a:pathLst>
                  <a:path extrusionOk="0" h="507" w="530">
                    <a:moveTo>
                      <a:pt x="254" y="1"/>
                    </a:moveTo>
                    <a:cubicBezTo>
                      <a:pt x="232" y="1"/>
                      <a:pt x="210" y="4"/>
                      <a:pt x="188" y="11"/>
                    </a:cubicBezTo>
                    <a:cubicBezTo>
                      <a:pt x="66" y="50"/>
                      <a:pt x="0" y="190"/>
                      <a:pt x="43" y="323"/>
                    </a:cubicBezTo>
                    <a:cubicBezTo>
                      <a:pt x="78" y="434"/>
                      <a:pt x="175" y="506"/>
                      <a:pt x="277" y="506"/>
                    </a:cubicBezTo>
                    <a:cubicBezTo>
                      <a:pt x="299" y="506"/>
                      <a:pt x="321" y="503"/>
                      <a:pt x="343" y="496"/>
                    </a:cubicBezTo>
                    <a:cubicBezTo>
                      <a:pt x="465" y="458"/>
                      <a:pt x="530" y="317"/>
                      <a:pt x="488" y="184"/>
                    </a:cubicBezTo>
                    <a:cubicBezTo>
                      <a:pt x="453" y="73"/>
                      <a:pt x="355" y="1"/>
                      <a:pt x="2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9"/>
              <p:cNvSpPr/>
              <p:nvPr/>
            </p:nvSpPr>
            <p:spPr>
              <a:xfrm>
                <a:off x="5600383" y="4132910"/>
                <a:ext cx="46660" cy="51250"/>
              </a:xfrm>
              <a:custGeom>
                <a:rect b="b" l="l" r="r" t="t"/>
                <a:pathLst>
                  <a:path extrusionOk="0" h="1742" w="1586">
                    <a:moveTo>
                      <a:pt x="531" y="0"/>
                    </a:moveTo>
                    <a:cubicBezTo>
                      <a:pt x="412" y="0"/>
                      <a:pt x="297" y="220"/>
                      <a:pt x="212" y="350"/>
                    </a:cubicBezTo>
                    <a:cubicBezTo>
                      <a:pt x="117" y="494"/>
                      <a:pt x="0" y="1161"/>
                      <a:pt x="277" y="1416"/>
                    </a:cubicBezTo>
                    <a:cubicBezTo>
                      <a:pt x="552" y="1670"/>
                      <a:pt x="1224" y="1742"/>
                      <a:pt x="1224" y="1742"/>
                    </a:cubicBezTo>
                    <a:lnTo>
                      <a:pt x="1386" y="1191"/>
                    </a:lnTo>
                    <a:cubicBezTo>
                      <a:pt x="1386" y="1191"/>
                      <a:pt x="1586" y="548"/>
                      <a:pt x="1418" y="454"/>
                    </a:cubicBezTo>
                    <a:cubicBezTo>
                      <a:pt x="1390" y="438"/>
                      <a:pt x="1363" y="432"/>
                      <a:pt x="1340" y="432"/>
                    </a:cubicBezTo>
                    <a:cubicBezTo>
                      <a:pt x="1245" y="432"/>
                      <a:pt x="1189" y="534"/>
                      <a:pt x="1176" y="534"/>
                    </a:cubicBezTo>
                    <a:cubicBezTo>
                      <a:pt x="1176" y="534"/>
                      <a:pt x="1176" y="534"/>
                      <a:pt x="1176" y="534"/>
                    </a:cubicBezTo>
                    <a:cubicBezTo>
                      <a:pt x="1137" y="534"/>
                      <a:pt x="1303" y="228"/>
                      <a:pt x="1136" y="203"/>
                    </a:cubicBezTo>
                    <a:cubicBezTo>
                      <a:pt x="1132" y="203"/>
                      <a:pt x="1127" y="203"/>
                      <a:pt x="1123" y="203"/>
                    </a:cubicBezTo>
                    <a:cubicBezTo>
                      <a:pt x="999" y="203"/>
                      <a:pt x="877" y="437"/>
                      <a:pt x="877" y="437"/>
                    </a:cubicBezTo>
                    <a:cubicBezTo>
                      <a:pt x="877" y="437"/>
                      <a:pt x="877" y="437"/>
                      <a:pt x="876" y="437"/>
                    </a:cubicBezTo>
                    <a:cubicBezTo>
                      <a:pt x="858" y="437"/>
                      <a:pt x="1036" y="179"/>
                      <a:pt x="879" y="129"/>
                    </a:cubicBezTo>
                    <a:cubicBezTo>
                      <a:pt x="867" y="126"/>
                      <a:pt x="855" y="124"/>
                      <a:pt x="842" y="124"/>
                    </a:cubicBezTo>
                    <a:cubicBezTo>
                      <a:pt x="697" y="124"/>
                      <a:pt x="563" y="377"/>
                      <a:pt x="563" y="377"/>
                    </a:cubicBezTo>
                    <a:cubicBezTo>
                      <a:pt x="563" y="377"/>
                      <a:pt x="702" y="64"/>
                      <a:pt x="570" y="8"/>
                    </a:cubicBezTo>
                    <a:cubicBezTo>
                      <a:pt x="557" y="3"/>
                      <a:pt x="544" y="0"/>
                      <a:pt x="531" y="0"/>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9"/>
              <p:cNvSpPr/>
              <p:nvPr/>
            </p:nvSpPr>
            <p:spPr>
              <a:xfrm>
                <a:off x="5683229" y="4130998"/>
                <a:ext cx="40894" cy="82523"/>
              </a:xfrm>
              <a:custGeom>
                <a:rect b="b" l="l" r="r" t="t"/>
                <a:pathLst>
                  <a:path extrusionOk="0" h="2805" w="1390">
                    <a:moveTo>
                      <a:pt x="1289" y="0"/>
                    </a:moveTo>
                    <a:cubicBezTo>
                      <a:pt x="1289" y="0"/>
                      <a:pt x="189" y="155"/>
                      <a:pt x="1" y="2247"/>
                    </a:cubicBezTo>
                    <a:lnTo>
                      <a:pt x="1389" y="2805"/>
                    </a:lnTo>
                    <a:lnTo>
                      <a:pt x="12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9"/>
              <p:cNvSpPr/>
              <p:nvPr/>
            </p:nvSpPr>
            <p:spPr>
              <a:xfrm>
                <a:off x="5701704" y="4123643"/>
                <a:ext cx="117503" cy="181051"/>
              </a:xfrm>
              <a:custGeom>
                <a:rect b="b" l="l" r="r" t="t"/>
                <a:pathLst>
                  <a:path extrusionOk="0" h="6154" w="3994">
                    <a:moveTo>
                      <a:pt x="1799" y="0"/>
                    </a:moveTo>
                    <a:lnTo>
                      <a:pt x="661" y="250"/>
                    </a:lnTo>
                    <a:cubicBezTo>
                      <a:pt x="661" y="250"/>
                      <a:pt x="161" y="3191"/>
                      <a:pt x="0" y="5791"/>
                    </a:cubicBezTo>
                    <a:lnTo>
                      <a:pt x="3710" y="6153"/>
                    </a:lnTo>
                    <a:lnTo>
                      <a:pt x="3994" y="612"/>
                    </a:lnTo>
                    <a:lnTo>
                      <a:pt x="2923" y="110"/>
                    </a:lnTo>
                    <a:lnTo>
                      <a:pt x="17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9"/>
              <p:cNvSpPr/>
              <p:nvPr/>
            </p:nvSpPr>
            <p:spPr>
              <a:xfrm>
                <a:off x="5708735" y="4177039"/>
                <a:ext cx="4737" cy="30685"/>
              </a:xfrm>
              <a:custGeom>
                <a:rect b="b" l="l" r="r" t="t"/>
                <a:pathLst>
                  <a:path extrusionOk="0" fill="none" h="1043" w="161">
                    <a:moveTo>
                      <a:pt x="160" y="0"/>
                    </a:moveTo>
                    <a:cubicBezTo>
                      <a:pt x="1" y="893"/>
                      <a:pt x="1" y="1042"/>
                      <a:pt x="1" y="1042"/>
                    </a:cubicBezTo>
                  </a:path>
                </a:pathLst>
              </a:custGeom>
              <a:noFill/>
              <a:ln cap="rnd" cmpd="sng" w="3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9"/>
              <p:cNvSpPr/>
              <p:nvPr/>
            </p:nvSpPr>
            <p:spPr>
              <a:xfrm>
                <a:off x="5761455" y="4173038"/>
                <a:ext cx="110590" cy="177197"/>
              </a:xfrm>
              <a:custGeom>
                <a:rect b="b" l="l" r="r" t="t"/>
                <a:pathLst>
                  <a:path extrusionOk="0" h="6023" w="3759">
                    <a:moveTo>
                      <a:pt x="2434" y="1"/>
                    </a:moveTo>
                    <a:lnTo>
                      <a:pt x="1454" y="404"/>
                    </a:lnTo>
                    <a:cubicBezTo>
                      <a:pt x="1454" y="404"/>
                      <a:pt x="2315" y="1786"/>
                      <a:pt x="2363" y="2434"/>
                    </a:cubicBezTo>
                    <a:cubicBezTo>
                      <a:pt x="2409" y="3082"/>
                      <a:pt x="730" y="4783"/>
                      <a:pt x="730" y="4783"/>
                    </a:cubicBezTo>
                    <a:cubicBezTo>
                      <a:pt x="730" y="4783"/>
                      <a:pt x="583" y="4697"/>
                      <a:pt x="391" y="4697"/>
                    </a:cubicBezTo>
                    <a:cubicBezTo>
                      <a:pt x="270" y="4697"/>
                      <a:pt x="130" y="4732"/>
                      <a:pt x="0" y="4845"/>
                    </a:cubicBezTo>
                    <a:lnTo>
                      <a:pt x="907" y="6023"/>
                    </a:lnTo>
                    <a:cubicBezTo>
                      <a:pt x="907" y="6023"/>
                      <a:pt x="1261" y="5832"/>
                      <a:pt x="1245" y="5623"/>
                    </a:cubicBezTo>
                    <a:cubicBezTo>
                      <a:pt x="1227" y="5415"/>
                      <a:pt x="3758" y="4077"/>
                      <a:pt x="3706" y="2377"/>
                    </a:cubicBezTo>
                    <a:cubicBezTo>
                      <a:pt x="3653" y="678"/>
                      <a:pt x="2434" y="1"/>
                      <a:pt x="2434" y="1"/>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9"/>
              <p:cNvSpPr/>
              <p:nvPr/>
            </p:nvSpPr>
            <p:spPr>
              <a:xfrm>
                <a:off x="5780313" y="4132998"/>
                <a:ext cx="88642" cy="94321"/>
              </a:xfrm>
              <a:custGeom>
                <a:rect b="b" l="l" r="r" t="t"/>
                <a:pathLst>
                  <a:path extrusionOk="0" h="3206" w="3013">
                    <a:moveTo>
                      <a:pt x="717" y="1"/>
                    </a:moveTo>
                    <a:lnTo>
                      <a:pt x="0" y="1234"/>
                    </a:lnTo>
                    <a:lnTo>
                      <a:pt x="954" y="3206"/>
                    </a:lnTo>
                    <a:lnTo>
                      <a:pt x="3012" y="2262"/>
                    </a:lnTo>
                    <a:cubicBezTo>
                      <a:pt x="1922" y="172"/>
                      <a:pt x="717" y="1"/>
                      <a:pt x="7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9"/>
              <p:cNvSpPr/>
              <p:nvPr/>
            </p:nvSpPr>
            <p:spPr>
              <a:xfrm>
                <a:off x="5795876" y="4191308"/>
                <a:ext cx="16769" cy="34598"/>
              </a:xfrm>
              <a:custGeom>
                <a:rect b="b" l="l" r="r" t="t"/>
                <a:pathLst>
                  <a:path extrusionOk="0" fill="none" h="1176" w="570">
                    <a:moveTo>
                      <a:pt x="1" y="1"/>
                    </a:moveTo>
                    <a:lnTo>
                      <a:pt x="569" y="1175"/>
                    </a:lnTo>
                    <a:lnTo>
                      <a:pt x="569" y="1175"/>
                    </a:lnTo>
                  </a:path>
                </a:pathLst>
              </a:custGeom>
              <a:noFill/>
              <a:ln cap="rnd" cmpd="sng" w="3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9"/>
              <p:cNvSpPr/>
              <p:nvPr/>
            </p:nvSpPr>
            <p:spPr>
              <a:xfrm>
                <a:off x="5743803" y="4068481"/>
                <a:ext cx="43748" cy="74491"/>
              </a:xfrm>
              <a:custGeom>
                <a:rect b="b" l="l" r="r" t="t"/>
                <a:pathLst>
                  <a:path extrusionOk="0" h="2532" w="1487">
                    <a:moveTo>
                      <a:pt x="1110" y="0"/>
                    </a:moveTo>
                    <a:lnTo>
                      <a:pt x="1" y="977"/>
                    </a:lnTo>
                    <a:lnTo>
                      <a:pt x="244" y="2531"/>
                    </a:lnTo>
                    <a:lnTo>
                      <a:pt x="1487" y="1990"/>
                    </a:lnTo>
                    <a:lnTo>
                      <a:pt x="1110" y="0"/>
                    </a:ln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9"/>
              <p:cNvSpPr/>
              <p:nvPr/>
            </p:nvSpPr>
            <p:spPr>
              <a:xfrm>
                <a:off x="5744627" y="4096841"/>
                <a:ext cx="16740" cy="19623"/>
              </a:xfrm>
              <a:custGeom>
                <a:rect b="b" l="l" r="r" t="t"/>
                <a:pathLst>
                  <a:path extrusionOk="0" h="667" w="569">
                    <a:moveTo>
                      <a:pt x="568" y="0"/>
                    </a:moveTo>
                    <a:lnTo>
                      <a:pt x="1" y="166"/>
                    </a:lnTo>
                    <a:lnTo>
                      <a:pt x="92" y="666"/>
                    </a:lnTo>
                    <a:cubicBezTo>
                      <a:pt x="88" y="643"/>
                      <a:pt x="568" y="0"/>
                      <a:pt x="568" y="0"/>
                    </a:cubicBezTo>
                    <a:close/>
                  </a:path>
                </a:pathLst>
              </a:custGeom>
              <a:solidFill>
                <a:srgbClr val="D468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9"/>
              <p:cNvSpPr/>
              <p:nvPr/>
            </p:nvSpPr>
            <p:spPr>
              <a:xfrm>
                <a:off x="5713707" y="4017879"/>
                <a:ext cx="86083" cy="85141"/>
              </a:xfrm>
              <a:custGeom>
                <a:rect b="b" l="l" r="r" t="t"/>
                <a:pathLst>
                  <a:path extrusionOk="0" h="2894" w="2926">
                    <a:moveTo>
                      <a:pt x="1152" y="1"/>
                    </a:moveTo>
                    <a:cubicBezTo>
                      <a:pt x="1124" y="1"/>
                      <a:pt x="1093" y="1"/>
                      <a:pt x="1063" y="2"/>
                    </a:cubicBezTo>
                    <a:cubicBezTo>
                      <a:pt x="1063" y="2"/>
                      <a:pt x="444" y="15"/>
                      <a:pt x="300" y="770"/>
                    </a:cubicBezTo>
                    <a:cubicBezTo>
                      <a:pt x="300" y="770"/>
                      <a:pt x="202" y="1319"/>
                      <a:pt x="68" y="2109"/>
                    </a:cubicBezTo>
                    <a:cubicBezTo>
                      <a:pt x="0" y="2512"/>
                      <a:pt x="304" y="2893"/>
                      <a:pt x="704" y="2893"/>
                    </a:cubicBezTo>
                    <a:cubicBezTo>
                      <a:pt x="719" y="2893"/>
                      <a:pt x="735" y="2893"/>
                      <a:pt x="750" y="2892"/>
                    </a:cubicBezTo>
                    <a:cubicBezTo>
                      <a:pt x="1009" y="2872"/>
                      <a:pt x="1303" y="2809"/>
                      <a:pt x="1580" y="2653"/>
                    </a:cubicBezTo>
                    <a:lnTo>
                      <a:pt x="1977" y="2377"/>
                    </a:lnTo>
                    <a:cubicBezTo>
                      <a:pt x="2925" y="1583"/>
                      <a:pt x="2389" y="14"/>
                      <a:pt x="1152" y="1"/>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9"/>
              <p:cNvSpPr/>
              <p:nvPr/>
            </p:nvSpPr>
            <p:spPr>
              <a:xfrm>
                <a:off x="5710589" y="4064068"/>
                <a:ext cx="10532" cy="11827"/>
              </a:xfrm>
              <a:custGeom>
                <a:rect b="b" l="l" r="r" t="t"/>
                <a:pathLst>
                  <a:path extrusionOk="0" h="402" w="358">
                    <a:moveTo>
                      <a:pt x="357" y="0"/>
                    </a:moveTo>
                    <a:lnTo>
                      <a:pt x="44" y="221"/>
                    </a:lnTo>
                    <a:cubicBezTo>
                      <a:pt x="1" y="252"/>
                      <a:pt x="13" y="319"/>
                      <a:pt x="64" y="332"/>
                    </a:cubicBezTo>
                    <a:lnTo>
                      <a:pt x="334" y="401"/>
                    </a:lnTo>
                    <a:lnTo>
                      <a:pt x="357" y="0"/>
                    </a:ln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9"/>
              <p:cNvSpPr/>
              <p:nvPr/>
            </p:nvSpPr>
            <p:spPr>
              <a:xfrm>
                <a:off x="5730270" y="4011378"/>
                <a:ext cx="78228" cy="83111"/>
              </a:xfrm>
              <a:custGeom>
                <a:rect b="b" l="l" r="r" t="t"/>
                <a:pathLst>
                  <a:path extrusionOk="0" h="2825" w="2659">
                    <a:moveTo>
                      <a:pt x="1065" y="1"/>
                    </a:moveTo>
                    <a:cubicBezTo>
                      <a:pt x="379" y="1"/>
                      <a:pt x="0" y="455"/>
                      <a:pt x="0" y="455"/>
                    </a:cubicBezTo>
                    <a:cubicBezTo>
                      <a:pt x="14" y="455"/>
                      <a:pt x="27" y="455"/>
                      <a:pt x="41" y="455"/>
                    </a:cubicBezTo>
                    <a:cubicBezTo>
                      <a:pt x="1884" y="455"/>
                      <a:pt x="1107" y="1703"/>
                      <a:pt x="1107" y="1703"/>
                    </a:cubicBezTo>
                    <a:cubicBezTo>
                      <a:pt x="1107" y="1703"/>
                      <a:pt x="1283" y="2043"/>
                      <a:pt x="1297" y="2176"/>
                    </a:cubicBezTo>
                    <a:cubicBezTo>
                      <a:pt x="1357" y="2773"/>
                      <a:pt x="1723" y="2825"/>
                      <a:pt x="1723" y="2825"/>
                    </a:cubicBezTo>
                    <a:cubicBezTo>
                      <a:pt x="2292" y="2088"/>
                      <a:pt x="2658" y="1743"/>
                      <a:pt x="2644" y="1218"/>
                    </a:cubicBezTo>
                    <a:cubicBezTo>
                      <a:pt x="2636" y="895"/>
                      <a:pt x="2386" y="487"/>
                      <a:pt x="2108" y="322"/>
                    </a:cubicBezTo>
                    <a:cubicBezTo>
                      <a:pt x="1708" y="84"/>
                      <a:pt x="1359" y="1"/>
                      <a:pt x="1065" y="1"/>
                    </a:cubicBez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9"/>
              <p:cNvSpPr/>
              <p:nvPr/>
            </p:nvSpPr>
            <p:spPr>
              <a:xfrm>
                <a:off x="5748628" y="4026823"/>
                <a:ext cx="35069" cy="40011"/>
              </a:xfrm>
              <a:custGeom>
                <a:rect b="b" l="l" r="r" t="t"/>
                <a:pathLst>
                  <a:path extrusionOk="0" h="1360" w="1192">
                    <a:moveTo>
                      <a:pt x="614" y="0"/>
                    </a:moveTo>
                    <a:cubicBezTo>
                      <a:pt x="614" y="0"/>
                      <a:pt x="0" y="428"/>
                      <a:pt x="369" y="811"/>
                    </a:cubicBezTo>
                    <a:lnTo>
                      <a:pt x="378" y="1360"/>
                    </a:lnTo>
                    <a:lnTo>
                      <a:pt x="1191" y="631"/>
                    </a:lnTo>
                    <a:lnTo>
                      <a:pt x="614" y="0"/>
                    </a:lnTo>
                    <a:close/>
                  </a:path>
                </a:pathLst>
              </a:custGeom>
              <a:solidFill>
                <a:srgbClr val="2532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9"/>
              <p:cNvSpPr/>
              <p:nvPr/>
            </p:nvSpPr>
            <p:spPr>
              <a:xfrm>
                <a:off x="5758248" y="4056419"/>
                <a:ext cx="24830" cy="24036"/>
              </a:xfrm>
              <a:custGeom>
                <a:rect b="b" l="l" r="r" t="t"/>
                <a:pathLst>
                  <a:path extrusionOk="0" h="817" w="844">
                    <a:moveTo>
                      <a:pt x="421" y="0"/>
                    </a:moveTo>
                    <a:cubicBezTo>
                      <a:pt x="207" y="0"/>
                      <a:pt x="29" y="166"/>
                      <a:pt x="15" y="383"/>
                    </a:cubicBezTo>
                    <a:cubicBezTo>
                      <a:pt x="0" y="608"/>
                      <a:pt x="171" y="801"/>
                      <a:pt x="396" y="816"/>
                    </a:cubicBezTo>
                    <a:cubicBezTo>
                      <a:pt x="405" y="816"/>
                      <a:pt x="413" y="816"/>
                      <a:pt x="421" y="816"/>
                    </a:cubicBezTo>
                    <a:cubicBezTo>
                      <a:pt x="635" y="816"/>
                      <a:pt x="815" y="650"/>
                      <a:pt x="829" y="434"/>
                    </a:cubicBezTo>
                    <a:cubicBezTo>
                      <a:pt x="844" y="209"/>
                      <a:pt x="672" y="14"/>
                      <a:pt x="448" y="1"/>
                    </a:cubicBezTo>
                    <a:cubicBezTo>
                      <a:pt x="439" y="1"/>
                      <a:pt x="430" y="0"/>
                      <a:pt x="421" y="0"/>
                    </a:cubicBezTo>
                    <a:close/>
                  </a:path>
                </a:pathLst>
              </a:custGeom>
              <a:solidFill>
                <a:srgbClr val="F083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9"/>
              <p:cNvSpPr/>
              <p:nvPr/>
            </p:nvSpPr>
            <p:spPr>
              <a:xfrm>
                <a:off x="5765191" y="4061803"/>
                <a:ext cx="8797" cy="8708"/>
              </a:xfrm>
              <a:custGeom>
                <a:rect b="b" l="l" r="r" t="t"/>
                <a:pathLst>
                  <a:path extrusionOk="0" fill="none" h="296" w="299">
                    <a:moveTo>
                      <a:pt x="1" y="295"/>
                    </a:moveTo>
                    <a:cubicBezTo>
                      <a:pt x="1" y="295"/>
                      <a:pt x="19" y="0"/>
                      <a:pt x="298" y="64"/>
                    </a:cubicBezTo>
                  </a:path>
                </a:pathLst>
              </a:custGeom>
              <a:noFill/>
              <a:ln cap="rnd" cmpd="sng" w="4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9"/>
              <p:cNvSpPr/>
              <p:nvPr/>
            </p:nvSpPr>
            <p:spPr>
              <a:xfrm>
                <a:off x="5722004" y="4047034"/>
                <a:ext cx="13563" cy="5737"/>
              </a:xfrm>
              <a:custGeom>
                <a:rect b="b" l="l" r="r" t="t"/>
                <a:pathLst>
                  <a:path extrusionOk="0" h="195" w="461">
                    <a:moveTo>
                      <a:pt x="115" y="1"/>
                    </a:moveTo>
                    <a:cubicBezTo>
                      <a:pt x="71" y="1"/>
                      <a:pt x="30" y="12"/>
                      <a:pt x="19" y="49"/>
                    </a:cubicBezTo>
                    <a:cubicBezTo>
                      <a:pt x="19" y="49"/>
                      <a:pt x="0" y="109"/>
                      <a:pt x="173" y="159"/>
                    </a:cubicBezTo>
                    <a:cubicBezTo>
                      <a:pt x="255" y="183"/>
                      <a:pt x="309" y="194"/>
                      <a:pt x="347" y="194"/>
                    </a:cubicBezTo>
                    <a:cubicBezTo>
                      <a:pt x="389" y="194"/>
                      <a:pt x="411" y="180"/>
                      <a:pt x="428" y="152"/>
                    </a:cubicBezTo>
                    <a:cubicBezTo>
                      <a:pt x="461" y="99"/>
                      <a:pt x="338" y="43"/>
                      <a:pt x="243" y="22"/>
                    </a:cubicBezTo>
                    <a:cubicBezTo>
                      <a:pt x="243" y="22"/>
                      <a:pt x="176" y="1"/>
                      <a:pt x="1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9"/>
              <p:cNvSpPr/>
              <p:nvPr/>
            </p:nvSpPr>
            <p:spPr>
              <a:xfrm>
                <a:off x="5718002" y="4079631"/>
                <a:ext cx="9473" cy="5325"/>
              </a:xfrm>
              <a:custGeom>
                <a:rect b="b" l="l" r="r" t="t"/>
                <a:pathLst>
                  <a:path extrusionOk="0" h="181" w="322">
                    <a:moveTo>
                      <a:pt x="1" y="1"/>
                    </a:moveTo>
                    <a:cubicBezTo>
                      <a:pt x="24" y="136"/>
                      <a:pt x="68" y="181"/>
                      <a:pt x="115" y="181"/>
                    </a:cubicBezTo>
                    <a:cubicBezTo>
                      <a:pt x="210" y="181"/>
                      <a:pt x="321" y="1"/>
                      <a:pt x="321" y="1"/>
                    </a:cubicBezTo>
                    <a:lnTo>
                      <a:pt x="321" y="1"/>
                    </a:lnTo>
                    <a:cubicBezTo>
                      <a:pt x="266" y="23"/>
                      <a:pt x="211" y="30"/>
                      <a:pt x="164" y="30"/>
                    </a:cubicBezTo>
                    <a:cubicBezTo>
                      <a:pt x="69" y="30"/>
                      <a:pt x="1" y="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9"/>
              <p:cNvSpPr/>
              <p:nvPr/>
            </p:nvSpPr>
            <p:spPr>
              <a:xfrm>
                <a:off x="5723622" y="4060420"/>
                <a:ext cx="5031" cy="5031"/>
              </a:xfrm>
              <a:custGeom>
                <a:rect b="b" l="l" r="r" t="t"/>
                <a:pathLst>
                  <a:path extrusionOk="0" h="171" w="171">
                    <a:moveTo>
                      <a:pt x="86" y="1"/>
                    </a:moveTo>
                    <a:cubicBezTo>
                      <a:pt x="39" y="1"/>
                      <a:pt x="1" y="39"/>
                      <a:pt x="1" y="86"/>
                    </a:cubicBezTo>
                    <a:cubicBezTo>
                      <a:pt x="1" y="132"/>
                      <a:pt x="39" y="171"/>
                      <a:pt x="86" y="171"/>
                    </a:cubicBezTo>
                    <a:cubicBezTo>
                      <a:pt x="132" y="171"/>
                      <a:pt x="170" y="132"/>
                      <a:pt x="170" y="86"/>
                    </a:cubicBezTo>
                    <a:cubicBezTo>
                      <a:pt x="170" y="39"/>
                      <a:pt x="132" y="1"/>
                      <a:pt x="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9"/>
              <p:cNvSpPr/>
              <p:nvPr/>
            </p:nvSpPr>
            <p:spPr>
              <a:xfrm>
                <a:off x="5750982" y="4126879"/>
                <a:ext cx="50426" cy="31450"/>
              </a:xfrm>
              <a:custGeom>
                <a:rect b="b" l="l" r="r" t="t"/>
                <a:pathLst>
                  <a:path extrusionOk="0" h="1069" w="1714">
                    <a:moveTo>
                      <a:pt x="1248" y="0"/>
                    </a:moveTo>
                    <a:lnTo>
                      <a:pt x="0" y="546"/>
                    </a:lnTo>
                    <a:lnTo>
                      <a:pt x="473" y="1069"/>
                    </a:lnTo>
                    <a:lnTo>
                      <a:pt x="1714" y="209"/>
                    </a:lnTo>
                    <a:lnTo>
                      <a:pt x="12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9"/>
              <p:cNvSpPr/>
              <p:nvPr/>
            </p:nvSpPr>
            <p:spPr>
              <a:xfrm>
                <a:off x="5732183" y="4124761"/>
                <a:ext cx="18829" cy="22447"/>
              </a:xfrm>
              <a:custGeom>
                <a:rect b="b" l="l" r="r" t="t"/>
                <a:pathLst>
                  <a:path extrusionOk="0" h="763" w="640">
                    <a:moveTo>
                      <a:pt x="543" y="0"/>
                    </a:moveTo>
                    <a:lnTo>
                      <a:pt x="214" y="72"/>
                    </a:lnTo>
                    <a:lnTo>
                      <a:pt x="1" y="762"/>
                    </a:lnTo>
                    <a:lnTo>
                      <a:pt x="1" y="762"/>
                    </a:lnTo>
                    <a:lnTo>
                      <a:pt x="639" y="617"/>
                    </a:lnTo>
                    <a:lnTo>
                      <a:pt x="54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9"/>
              <p:cNvSpPr/>
              <p:nvPr/>
            </p:nvSpPr>
            <p:spPr>
              <a:xfrm>
                <a:off x="5746863" y="4142912"/>
                <a:ext cx="4148" cy="27478"/>
              </a:xfrm>
              <a:custGeom>
                <a:rect b="b" l="l" r="r" t="t"/>
                <a:pathLst>
                  <a:path extrusionOk="0" fill="none" h="934" w="141">
                    <a:moveTo>
                      <a:pt x="140" y="0"/>
                    </a:moveTo>
                    <a:lnTo>
                      <a:pt x="1" y="933"/>
                    </a:lnTo>
                  </a:path>
                </a:pathLst>
              </a:custGeom>
              <a:noFill/>
              <a:ln cap="rnd" cmpd="sng" w="3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1" name="Shape 3321"/>
        <p:cNvGrpSpPr/>
        <p:nvPr/>
      </p:nvGrpSpPr>
      <p:grpSpPr>
        <a:xfrm>
          <a:off x="0" y="0"/>
          <a:ext cx="0" cy="0"/>
          <a:chOff x="0" y="0"/>
          <a:chExt cx="0" cy="0"/>
        </a:xfrm>
      </p:grpSpPr>
      <p:sp>
        <p:nvSpPr>
          <p:cNvPr id="3322" name="Google Shape;3322;p90"/>
          <p:cNvSpPr txBox="1"/>
          <p:nvPr>
            <p:ph idx="4294967295" type="body"/>
          </p:nvPr>
        </p:nvSpPr>
        <p:spPr>
          <a:xfrm>
            <a:off x="720000" y="1139550"/>
            <a:ext cx="37263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t>Did you like the resources on this template? Get them for free at our other websites:</a:t>
            </a:r>
            <a:endParaRPr sz="1200"/>
          </a:p>
          <a:p>
            <a:pPr indent="0" lvl="0" marL="0" rtl="0" algn="l">
              <a:lnSpc>
                <a:spcPct val="100000"/>
              </a:lnSpc>
              <a:spcBef>
                <a:spcPts val="300"/>
              </a:spcBef>
              <a:spcAft>
                <a:spcPts val="0"/>
              </a:spcAft>
              <a:buClr>
                <a:schemeClr val="dk1"/>
              </a:buClr>
              <a:buSzPts val="1100"/>
              <a:buFont typeface="Arial"/>
              <a:buNone/>
            </a:pPr>
            <a:r>
              <a:t/>
            </a:r>
            <a:endParaRPr sz="1200"/>
          </a:p>
          <a:p>
            <a:pPr indent="0" lvl="0" marL="0" rtl="0" algn="l">
              <a:lnSpc>
                <a:spcPct val="100000"/>
              </a:lnSpc>
              <a:spcBef>
                <a:spcPts val="300"/>
              </a:spcBef>
              <a:spcAft>
                <a:spcPts val="0"/>
              </a:spcAft>
              <a:buClr>
                <a:schemeClr val="dk1"/>
              </a:buClr>
              <a:buSzPts val="1100"/>
              <a:buFont typeface="Arial"/>
              <a:buNone/>
            </a:pPr>
            <a:r>
              <a:rPr b="1" lang="en" sz="1200"/>
              <a:t>Vectors:</a:t>
            </a:r>
            <a:endParaRPr b="1" sz="1200"/>
          </a:p>
          <a:p>
            <a:pPr indent="-304800" lvl="0" marL="457200" rtl="0" algn="l">
              <a:lnSpc>
                <a:spcPct val="100000"/>
              </a:lnSpc>
              <a:spcBef>
                <a:spcPts val="300"/>
              </a:spcBef>
              <a:spcAft>
                <a:spcPts val="0"/>
              </a:spcAft>
              <a:buClr>
                <a:schemeClr val="accent5"/>
              </a:buClr>
              <a:buSzPts val="1200"/>
              <a:buChar char="●"/>
            </a:pPr>
            <a:r>
              <a:rPr lang="en" sz="1200">
                <a:uFill>
                  <a:noFill/>
                </a:uFill>
                <a:hlinkClick r:id="rId3"/>
              </a:rPr>
              <a:t>Flat social media day horizontal banners set</a:t>
            </a:r>
            <a:endParaRPr sz="1200"/>
          </a:p>
          <a:p>
            <a:pPr indent="-304800" lvl="0" marL="457200" rtl="0" algn="l">
              <a:lnSpc>
                <a:spcPct val="100000"/>
              </a:lnSpc>
              <a:spcBef>
                <a:spcPts val="0"/>
              </a:spcBef>
              <a:spcAft>
                <a:spcPts val="0"/>
              </a:spcAft>
              <a:buClr>
                <a:schemeClr val="accent5"/>
              </a:buClr>
              <a:buSzPts val="1200"/>
              <a:buChar char="●"/>
            </a:pPr>
            <a:r>
              <a:rPr lang="en" sz="1200">
                <a:uFill>
                  <a:noFill/>
                </a:uFill>
                <a:hlinkClick r:id="rId4"/>
              </a:rPr>
              <a:t>Flat social media day vertical banners set</a:t>
            </a:r>
            <a:endParaRPr sz="1200"/>
          </a:p>
          <a:p>
            <a:pPr indent="-304800" lvl="0" marL="457200" rtl="0" algn="l">
              <a:lnSpc>
                <a:spcPct val="100000"/>
              </a:lnSpc>
              <a:spcBef>
                <a:spcPts val="0"/>
              </a:spcBef>
              <a:spcAft>
                <a:spcPts val="0"/>
              </a:spcAft>
              <a:buClr>
                <a:schemeClr val="accent5"/>
              </a:buClr>
              <a:buSzPts val="1200"/>
              <a:buChar char="●"/>
            </a:pPr>
            <a:r>
              <a:rPr lang="en" sz="1200">
                <a:uFill>
                  <a:noFill/>
                </a:uFill>
                <a:hlinkClick r:id="rId5"/>
              </a:rPr>
              <a:t>Flat social media day social media post template</a:t>
            </a:r>
            <a:endParaRPr sz="1200"/>
          </a:p>
          <a:p>
            <a:pPr indent="-304800" lvl="0" marL="457200" rtl="0" algn="l">
              <a:lnSpc>
                <a:spcPct val="100000"/>
              </a:lnSpc>
              <a:spcBef>
                <a:spcPts val="0"/>
              </a:spcBef>
              <a:spcAft>
                <a:spcPts val="0"/>
              </a:spcAft>
              <a:buClr>
                <a:schemeClr val="accent5"/>
              </a:buClr>
              <a:buSzPts val="1200"/>
              <a:buChar char="●"/>
            </a:pPr>
            <a:r>
              <a:rPr lang="en" sz="1200">
                <a:uFill>
                  <a:noFill/>
                </a:uFill>
                <a:hlinkClick r:id="rId6"/>
              </a:rPr>
              <a:t>Flat social media day social media post template</a:t>
            </a:r>
            <a:endParaRPr sz="1200"/>
          </a:p>
          <a:p>
            <a:pPr indent="-304800" lvl="0" marL="457200" rtl="0" algn="l">
              <a:lnSpc>
                <a:spcPct val="100000"/>
              </a:lnSpc>
              <a:spcBef>
                <a:spcPts val="0"/>
              </a:spcBef>
              <a:spcAft>
                <a:spcPts val="0"/>
              </a:spcAft>
              <a:buClr>
                <a:schemeClr val="accent5"/>
              </a:buClr>
              <a:buSzPts val="1200"/>
              <a:buChar char="●"/>
            </a:pPr>
            <a:r>
              <a:rPr lang="en" sz="1200">
                <a:uFill>
                  <a:noFill/>
                </a:uFill>
                <a:hlinkClick r:id="rId7"/>
              </a:rPr>
              <a:t>Flat social media day instagram posts collection</a:t>
            </a:r>
            <a:endParaRPr sz="1200"/>
          </a:p>
          <a:p>
            <a:pPr indent="-304800" lvl="0" marL="457200" rtl="0" algn="l">
              <a:lnSpc>
                <a:spcPct val="100000"/>
              </a:lnSpc>
              <a:spcBef>
                <a:spcPts val="0"/>
              </a:spcBef>
              <a:spcAft>
                <a:spcPts val="0"/>
              </a:spcAft>
              <a:buClr>
                <a:schemeClr val="accent5"/>
              </a:buClr>
              <a:buSzPts val="1200"/>
              <a:buChar char="●"/>
            </a:pPr>
            <a:r>
              <a:rPr lang="en" sz="1200">
                <a:uFill>
                  <a:noFill/>
                </a:uFill>
                <a:hlinkClick r:id="rId8"/>
              </a:rPr>
              <a:t>Flat social media day instagram posts collection</a:t>
            </a:r>
            <a:endParaRPr sz="1200"/>
          </a:p>
          <a:p>
            <a:pPr indent="-304800" lvl="0" marL="457200" rtl="0" algn="l">
              <a:lnSpc>
                <a:spcPct val="100000"/>
              </a:lnSpc>
              <a:spcBef>
                <a:spcPts val="0"/>
              </a:spcBef>
              <a:spcAft>
                <a:spcPts val="0"/>
              </a:spcAft>
              <a:buClr>
                <a:schemeClr val="accent5"/>
              </a:buClr>
              <a:buSzPts val="1200"/>
              <a:buChar char="●"/>
            </a:pPr>
            <a:r>
              <a:rPr lang="en" sz="1200">
                <a:uFill>
                  <a:noFill/>
                </a:uFill>
                <a:hlinkClick r:id="rId9"/>
              </a:rPr>
              <a:t>Flat social media day instagram stories collection</a:t>
            </a:r>
            <a:endParaRPr sz="1200"/>
          </a:p>
        </p:txBody>
      </p:sp>
      <p:sp>
        <p:nvSpPr>
          <p:cNvPr id="3323" name="Google Shape;3323;p9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3324" name="Google Shape;3324;p90"/>
          <p:cNvSpPr txBox="1"/>
          <p:nvPr>
            <p:ph idx="4294967295" type="body"/>
          </p:nvPr>
        </p:nvSpPr>
        <p:spPr>
          <a:xfrm>
            <a:off x="4697700" y="1139550"/>
            <a:ext cx="37263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b="1" lang="en" sz="1200"/>
              <a:t>Photos</a:t>
            </a:r>
            <a:r>
              <a:rPr b="1" lang="en" sz="1200"/>
              <a:t>:</a:t>
            </a:r>
            <a:endParaRPr b="1" sz="1200"/>
          </a:p>
          <a:p>
            <a:pPr indent="-304800" lvl="0" marL="457200" rtl="0" algn="l">
              <a:lnSpc>
                <a:spcPct val="100000"/>
              </a:lnSpc>
              <a:spcBef>
                <a:spcPts val="300"/>
              </a:spcBef>
              <a:spcAft>
                <a:spcPts val="0"/>
              </a:spcAft>
              <a:buClr>
                <a:schemeClr val="accent5"/>
              </a:buClr>
              <a:buSzPts val="1200"/>
              <a:buChar char="●"/>
            </a:pPr>
            <a:r>
              <a:rPr lang="en" sz="1200">
                <a:uFill>
                  <a:noFill/>
                </a:uFill>
                <a:hlinkClick r:id="rId10"/>
              </a:rPr>
              <a:t>Customer experience creative collage</a:t>
            </a:r>
            <a:endParaRPr sz="1200"/>
          </a:p>
          <a:p>
            <a:pPr indent="-304800" lvl="0" marL="457200" rtl="0" algn="l">
              <a:lnSpc>
                <a:spcPct val="100000"/>
              </a:lnSpc>
              <a:spcBef>
                <a:spcPts val="0"/>
              </a:spcBef>
              <a:spcAft>
                <a:spcPts val="0"/>
              </a:spcAft>
              <a:buClr>
                <a:schemeClr val="accent5"/>
              </a:buClr>
              <a:buSzPts val="1200"/>
              <a:buChar char="●"/>
            </a:pPr>
            <a:r>
              <a:rPr lang="en" sz="1200">
                <a:uFill>
                  <a:noFill/>
                </a:uFill>
                <a:hlinkClick r:id="rId11"/>
              </a:rPr>
              <a:t>Collage of people using reels</a:t>
            </a:r>
            <a:endParaRPr sz="1200"/>
          </a:p>
          <a:p>
            <a:pPr indent="-304800" lvl="0" marL="457200" rtl="0" algn="l">
              <a:lnSpc>
                <a:spcPct val="100000"/>
              </a:lnSpc>
              <a:spcBef>
                <a:spcPts val="0"/>
              </a:spcBef>
              <a:spcAft>
                <a:spcPts val="0"/>
              </a:spcAft>
              <a:buClr>
                <a:schemeClr val="accent5"/>
              </a:buClr>
              <a:buSzPts val="1200"/>
              <a:buChar char="●"/>
            </a:pPr>
            <a:r>
              <a:rPr lang="en" sz="1200">
                <a:uFill>
                  <a:noFill/>
                </a:uFill>
                <a:hlinkClick r:id="rId12"/>
              </a:rPr>
              <a:t>Front view of elegant businesswoman</a:t>
            </a:r>
            <a:endParaRPr sz="1200"/>
          </a:p>
          <a:p>
            <a:pPr indent="-304800" lvl="0" marL="457200" rtl="0" algn="l">
              <a:lnSpc>
                <a:spcPct val="100000"/>
              </a:lnSpc>
              <a:spcBef>
                <a:spcPts val="0"/>
              </a:spcBef>
              <a:spcAft>
                <a:spcPts val="0"/>
              </a:spcAft>
              <a:buClr>
                <a:schemeClr val="accent5"/>
              </a:buClr>
              <a:buSzPts val="1200"/>
              <a:buChar char="●"/>
            </a:pPr>
            <a:r>
              <a:rPr lang="en" sz="1200">
                <a:uFill>
                  <a:noFill/>
                </a:uFill>
                <a:hlinkClick r:id="rId13"/>
              </a:rPr>
              <a:t>Portrait of smiley teenage girl</a:t>
            </a:r>
            <a:endParaRPr sz="1200"/>
          </a:p>
          <a:p>
            <a:pPr indent="0" lvl="0" marL="0" rtl="0" algn="l">
              <a:lnSpc>
                <a:spcPct val="100000"/>
              </a:lnSpc>
              <a:spcBef>
                <a:spcPts val="300"/>
              </a:spcBef>
              <a:spcAft>
                <a:spcPts val="0"/>
              </a:spcAft>
              <a:buNone/>
            </a:pPr>
            <a:r>
              <a:t/>
            </a:r>
            <a:endParaRPr sz="1200"/>
          </a:p>
          <a:p>
            <a:pPr indent="0" lvl="0" marL="0" rtl="0" algn="l">
              <a:lnSpc>
                <a:spcPct val="100000"/>
              </a:lnSpc>
              <a:spcBef>
                <a:spcPts val="300"/>
              </a:spcBef>
              <a:spcAft>
                <a:spcPts val="0"/>
              </a:spcAft>
              <a:buNone/>
            </a:pPr>
            <a:r>
              <a:rPr b="1" lang="en" sz="1200"/>
              <a:t>Icons:</a:t>
            </a:r>
            <a:endParaRPr b="1" sz="1200"/>
          </a:p>
          <a:p>
            <a:pPr indent="-304800" lvl="0" marL="457200" rtl="0" algn="l">
              <a:lnSpc>
                <a:spcPct val="100000"/>
              </a:lnSpc>
              <a:spcBef>
                <a:spcPts val="300"/>
              </a:spcBef>
              <a:spcAft>
                <a:spcPts val="0"/>
              </a:spcAft>
              <a:buClr>
                <a:schemeClr val="accent5"/>
              </a:buClr>
              <a:buSzPts val="1200"/>
              <a:buChar char="●"/>
            </a:pPr>
            <a:r>
              <a:rPr lang="en" sz="1200">
                <a:uFill>
                  <a:noFill/>
                </a:uFill>
                <a:hlinkClick r:id="rId14"/>
              </a:rPr>
              <a:t>Icon Pack: Digital Marketing | Lineal</a:t>
            </a:r>
            <a:endParaRPr sz="1200"/>
          </a:p>
        </p:txBody>
      </p:sp>
      <p:grpSp>
        <p:nvGrpSpPr>
          <p:cNvPr id="3325" name="Google Shape;3325;p90"/>
          <p:cNvGrpSpPr/>
          <p:nvPr/>
        </p:nvGrpSpPr>
        <p:grpSpPr>
          <a:xfrm>
            <a:off x="6940975" y="3836550"/>
            <a:ext cx="572817" cy="572703"/>
            <a:chOff x="7955951" y="4362269"/>
            <a:chExt cx="503709" cy="503608"/>
          </a:xfrm>
        </p:grpSpPr>
        <p:sp>
          <p:nvSpPr>
            <p:cNvPr id="3326" name="Google Shape;3326;p90"/>
            <p:cNvSpPr/>
            <p:nvPr/>
          </p:nvSpPr>
          <p:spPr>
            <a:xfrm>
              <a:off x="7955951" y="4362275"/>
              <a:ext cx="503697" cy="503599"/>
            </a:xfrm>
            <a:custGeom>
              <a:rect b="b" l="l" r="r" t="t"/>
              <a:pathLst>
                <a:path extrusionOk="0" h="5156" w="5157">
                  <a:moveTo>
                    <a:pt x="2579" y="0"/>
                  </a:moveTo>
                  <a:cubicBezTo>
                    <a:pt x="1154" y="0"/>
                    <a:pt x="0" y="1154"/>
                    <a:pt x="0" y="2579"/>
                  </a:cubicBezTo>
                  <a:cubicBezTo>
                    <a:pt x="0" y="4002"/>
                    <a:pt x="1154" y="5156"/>
                    <a:pt x="2579" y="5156"/>
                  </a:cubicBezTo>
                  <a:cubicBezTo>
                    <a:pt x="4002" y="5156"/>
                    <a:pt x="5157" y="4002"/>
                    <a:pt x="5157" y="2579"/>
                  </a:cubicBezTo>
                  <a:cubicBezTo>
                    <a:pt x="5157" y="1154"/>
                    <a:pt x="4002" y="0"/>
                    <a:pt x="257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7" name="Google Shape;3327;p90"/>
            <p:cNvGrpSpPr/>
            <p:nvPr/>
          </p:nvGrpSpPr>
          <p:grpSpPr>
            <a:xfrm>
              <a:off x="7955954" y="4362269"/>
              <a:ext cx="503706" cy="503608"/>
              <a:chOff x="4703375" y="4203550"/>
              <a:chExt cx="410652" cy="410572"/>
            </a:xfrm>
          </p:grpSpPr>
          <p:sp>
            <p:nvSpPr>
              <p:cNvPr id="3328" name="Google Shape;3328;p90"/>
              <p:cNvSpPr/>
              <p:nvPr/>
            </p:nvSpPr>
            <p:spPr>
              <a:xfrm>
                <a:off x="4703375" y="4203550"/>
                <a:ext cx="410652" cy="410572"/>
              </a:xfrm>
              <a:custGeom>
                <a:rect b="b" l="l" r="r" t="t"/>
                <a:pathLst>
                  <a:path extrusionOk="0" h="5156" w="5157">
                    <a:moveTo>
                      <a:pt x="2578" y="0"/>
                    </a:moveTo>
                    <a:cubicBezTo>
                      <a:pt x="1155" y="0"/>
                      <a:pt x="0" y="1154"/>
                      <a:pt x="0" y="2579"/>
                    </a:cubicBezTo>
                    <a:cubicBezTo>
                      <a:pt x="0" y="4002"/>
                      <a:pt x="1155" y="5156"/>
                      <a:pt x="2578" y="5156"/>
                    </a:cubicBezTo>
                    <a:cubicBezTo>
                      <a:pt x="4003" y="5156"/>
                      <a:pt x="5157" y="4002"/>
                      <a:pt x="5157" y="2579"/>
                    </a:cubicBezTo>
                    <a:cubicBezTo>
                      <a:pt x="5157" y="1154"/>
                      <a:pt x="4003" y="0"/>
                      <a:pt x="25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90"/>
              <p:cNvSpPr/>
              <p:nvPr/>
            </p:nvSpPr>
            <p:spPr>
              <a:xfrm>
                <a:off x="4826165" y="4299027"/>
                <a:ext cx="75649" cy="219620"/>
              </a:xfrm>
              <a:custGeom>
                <a:rect b="b" l="l" r="r" t="t"/>
                <a:pathLst>
                  <a:path extrusionOk="0" h="2758" w="950">
                    <a:moveTo>
                      <a:pt x="495" y="1"/>
                    </a:moveTo>
                    <a:lnTo>
                      <a:pt x="1" y="2758"/>
                    </a:lnTo>
                    <a:lnTo>
                      <a:pt x="456" y="2758"/>
                    </a:lnTo>
                    <a:lnTo>
                      <a:pt x="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90"/>
              <p:cNvSpPr/>
              <p:nvPr/>
            </p:nvSpPr>
            <p:spPr>
              <a:xfrm>
                <a:off x="4915590" y="4299027"/>
                <a:ext cx="75569" cy="219620"/>
              </a:xfrm>
              <a:custGeom>
                <a:rect b="b" l="l" r="r" t="t"/>
                <a:pathLst>
                  <a:path extrusionOk="0" h="2758" w="949">
                    <a:moveTo>
                      <a:pt x="494" y="1"/>
                    </a:moveTo>
                    <a:lnTo>
                      <a:pt x="1" y="2758"/>
                    </a:lnTo>
                    <a:lnTo>
                      <a:pt x="455" y="2758"/>
                    </a:lnTo>
                    <a:lnTo>
                      <a:pt x="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90"/>
              <p:cNvSpPr/>
              <p:nvPr/>
            </p:nvSpPr>
            <p:spPr>
              <a:xfrm>
                <a:off x="4796463" y="4346089"/>
                <a:ext cx="237696" cy="36869"/>
              </a:xfrm>
              <a:custGeom>
                <a:rect b="b" l="l" r="r" t="t"/>
                <a:pathLst>
                  <a:path extrusionOk="0" h="463" w="2985">
                    <a:moveTo>
                      <a:pt x="2985" y="1"/>
                    </a:moveTo>
                    <a:lnTo>
                      <a:pt x="67" y="11"/>
                    </a:lnTo>
                    <a:lnTo>
                      <a:pt x="0" y="463"/>
                    </a:lnTo>
                    <a:lnTo>
                      <a:pt x="0" y="463"/>
                    </a:lnTo>
                    <a:lnTo>
                      <a:pt x="2918" y="451"/>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90"/>
              <p:cNvSpPr/>
              <p:nvPr/>
            </p:nvSpPr>
            <p:spPr>
              <a:xfrm>
                <a:off x="4783244" y="4434717"/>
                <a:ext cx="237775" cy="36948"/>
              </a:xfrm>
              <a:custGeom>
                <a:rect b="b" l="l" r="r" t="t"/>
                <a:pathLst>
                  <a:path extrusionOk="0" h="464" w="2986">
                    <a:moveTo>
                      <a:pt x="2985" y="1"/>
                    </a:moveTo>
                    <a:lnTo>
                      <a:pt x="68" y="12"/>
                    </a:lnTo>
                    <a:lnTo>
                      <a:pt x="1" y="463"/>
                    </a:lnTo>
                    <a:lnTo>
                      <a:pt x="1" y="463"/>
                    </a:lnTo>
                    <a:lnTo>
                      <a:pt x="2918" y="452"/>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3" name="Google Shape;3333;p90"/>
          <p:cNvGrpSpPr/>
          <p:nvPr/>
        </p:nvGrpSpPr>
        <p:grpSpPr>
          <a:xfrm rot="394684">
            <a:off x="7409284" y="4118623"/>
            <a:ext cx="673337" cy="673337"/>
            <a:chOff x="369411" y="4281700"/>
            <a:chExt cx="567589" cy="567589"/>
          </a:xfrm>
        </p:grpSpPr>
        <p:sp>
          <p:nvSpPr>
            <p:cNvPr id="3334" name="Google Shape;3334;p90"/>
            <p:cNvSpPr/>
            <p:nvPr/>
          </p:nvSpPr>
          <p:spPr>
            <a:xfrm>
              <a:off x="369411" y="4281763"/>
              <a:ext cx="567589" cy="567474"/>
            </a:xfrm>
            <a:custGeom>
              <a:rect b="b" l="l" r="r" t="t"/>
              <a:pathLst>
                <a:path extrusionOk="0" h="9879" w="9881">
                  <a:moveTo>
                    <a:pt x="4940" y="0"/>
                  </a:moveTo>
                  <a:cubicBezTo>
                    <a:pt x="3629" y="0"/>
                    <a:pt x="2374" y="520"/>
                    <a:pt x="1447" y="1446"/>
                  </a:cubicBezTo>
                  <a:cubicBezTo>
                    <a:pt x="521" y="2373"/>
                    <a:pt x="0" y="3629"/>
                    <a:pt x="0" y="4939"/>
                  </a:cubicBezTo>
                  <a:cubicBezTo>
                    <a:pt x="0" y="6250"/>
                    <a:pt x="521" y="7505"/>
                    <a:pt x="1447" y="8432"/>
                  </a:cubicBezTo>
                  <a:cubicBezTo>
                    <a:pt x="2374" y="9359"/>
                    <a:pt x="3629" y="9879"/>
                    <a:pt x="4940" y="9879"/>
                  </a:cubicBezTo>
                  <a:cubicBezTo>
                    <a:pt x="6250" y="9879"/>
                    <a:pt x="7507" y="9359"/>
                    <a:pt x="8433" y="8432"/>
                  </a:cubicBezTo>
                  <a:cubicBezTo>
                    <a:pt x="9359" y="7505"/>
                    <a:pt x="9880" y="6250"/>
                    <a:pt x="9880" y="4939"/>
                  </a:cubicBezTo>
                  <a:cubicBezTo>
                    <a:pt x="9880" y="3629"/>
                    <a:pt x="9359" y="2373"/>
                    <a:pt x="8433" y="1446"/>
                  </a:cubicBezTo>
                  <a:cubicBezTo>
                    <a:pt x="7507" y="520"/>
                    <a:pt x="6250" y="0"/>
                    <a:pt x="4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5" name="Google Shape;3335;p90"/>
            <p:cNvGrpSpPr/>
            <p:nvPr/>
          </p:nvGrpSpPr>
          <p:grpSpPr>
            <a:xfrm>
              <a:off x="369438" y="4281700"/>
              <a:ext cx="567532" cy="567589"/>
              <a:chOff x="388650" y="4371262"/>
              <a:chExt cx="567532" cy="567589"/>
            </a:xfrm>
          </p:grpSpPr>
          <p:sp>
            <p:nvSpPr>
              <p:cNvPr id="3336" name="Google Shape;3336;p90"/>
              <p:cNvSpPr/>
              <p:nvPr/>
            </p:nvSpPr>
            <p:spPr>
              <a:xfrm>
                <a:off x="388650" y="4371262"/>
                <a:ext cx="567532" cy="567589"/>
              </a:xfrm>
              <a:custGeom>
                <a:rect b="b" l="l" r="r" t="t"/>
                <a:pathLst>
                  <a:path extrusionOk="0" h="9881" w="9880">
                    <a:moveTo>
                      <a:pt x="4940" y="1"/>
                    </a:moveTo>
                    <a:cubicBezTo>
                      <a:pt x="3630" y="1"/>
                      <a:pt x="2373" y="522"/>
                      <a:pt x="1448" y="1447"/>
                    </a:cubicBezTo>
                    <a:cubicBezTo>
                      <a:pt x="521" y="2374"/>
                      <a:pt x="1" y="3631"/>
                      <a:pt x="1" y="4941"/>
                    </a:cubicBezTo>
                    <a:cubicBezTo>
                      <a:pt x="1" y="6251"/>
                      <a:pt x="521" y="7507"/>
                      <a:pt x="1448" y="8433"/>
                    </a:cubicBezTo>
                    <a:cubicBezTo>
                      <a:pt x="2373" y="9360"/>
                      <a:pt x="3630" y="9880"/>
                      <a:pt x="4940" y="9880"/>
                    </a:cubicBezTo>
                    <a:cubicBezTo>
                      <a:pt x="6251" y="9880"/>
                      <a:pt x="7507" y="9360"/>
                      <a:pt x="8433" y="8433"/>
                    </a:cubicBezTo>
                    <a:cubicBezTo>
                      <a:pt x="9359" y="7507"/>
                      <a:pt x="9880" y="6251"/>
                      <a:pt x="9880" y="4941"/>
                    </a:cubicBezTo>
                    <a:cubicBezTo>
                      <a:pt x="9880" y="3631"/>
                      <a:pt x="9359" y="2374"/>
                      <a:pt x="8433" y="1447"/>
                    </a:cubicBezTo>
                    <a:cubicBezTo>
                      <a:pt x="7507" y="522"/>
                      <a:pt x="6251"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90"/>
              <p:cNvSpPr/>
              <p:nvPr/>
            </p:nvSpPr>
            <p:spPr>
              <a:xfrm>
                <a:off x="492908" y="4510732"/>
                <a:ext cx="359245" cy="316910"/>
              </a:xfrm>
              <a:custGeom>
                <a:rect b="b" l="l" r="r" t="t"/>
                <a:pathLst>
                  <a:path extrusionOk="0" h="5517" w="6254">
                    <a:moveTo>
                      <a:pt x="1606" y="0"/>
                    </a:moveTo>
                    <a:cubicBezTo>
                      <a:pt x="1575" y="0"/>
                      <a:pt x="1544" y="1"/>
                      <a:pt x="1513" y="3"/>
                    </a:cubicBezTo>
                    <a:cubicBezTo>
                      <a:pt x="703" y="49"/>
                      <a:pt x="50" y="713"/>
                      <a:pt x="16" y="1523"/>
                    </a:cubicBezTo>
                    <a:cubicBezTo>
                      <a:pt x="0" y="1925"/>
                      <a:pt x="134" y="2295"/>
                      <a:pt x="365" y="2583"/>
                    </a:cubicBezTo>
                    <a:cubicBezTo>
                      <a:pt x="408" y="2636"/>
                      <a:pt x="454" y="2687"/>
                      <a:pt x="503" y="2734"/>
                    </a:cubicBezTo>
                    <a:cubicBezTo>
                      <a:pt x="988" y="3262"/>
                      <a:pt x="2610" y="5019"/>
                      <a:pt x="3029" y="5473"/>
                    </a:cubicBezTo>
                    <a:cubicBezTo>
                      <a:pt x="3055" y="5502"/>
                      <a:pt x="3091" y="5516"/>
                      <a:pt x="3127" y="5516"/>
                    </a:cubicBezTo>
                    <a:cubicBezTo>
                      <a:pt x="3164" y="5516"/>
                      <a:pt x="3200" y="5502"/>
                      <a:pt x="3227" y="5473"/>
                    </a:cubicBezTo>
                    <a:lnTo>
                      <a:pt x="5744" y="2741"/>
                    </a:lnTo>
                    <a:cubicBezTo>
                      <a:pt x="5796" y="2693"/>
                      <a:pt x="5844" y="2639"/>
                      <a:pt x="5889" y="2584"/>
                    </a:cubicBezTo>
                    <a:lnTo>
                      <a:pt x="5890" y="2583"/>
                    </a:lnTo>
                    <a:cubicBezTo>
                      <a:pt x="6121" y="2295"/>
                      <a:pt x="6254" y="1925"/>
                      <a:pt x="6237" y="1523"/>
                    </a:cubicBezTo>
                    <a:cubicBezTo>
                      <a:pt x="6204" y="713"/>
                      <a:pt x="5551" y="49"/>
                      <a:pt x="4742" y="3"/>
                    </a:cubicBezTo>
                    <a:cubicBezTo>
                      <a:pt x="4711" y="1"/>
                      <a:pt x="4680" y="0"/>
                      <a:pt x="4649" y="0"/>
                    </a:cubicBezTo>
                    <a:cubicBezTo>
                      <a:pt x="3930" y="0"/>
                      <a:pt x="3324" y="478"/>
                      <a:pt x="3127" y="1134"/>
                    </a:cubicBezTo>
                    <a:cubicBezTo>
                      <a:pt x="2931" y="478"/>
                      <a:pt x="2324" y="0"/>
                      <a:pt x="16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41" name="Shape 3341"/>
        <p:cNvGrpSpPr/>
        <p:nvPr/>
      </p:nvGrpSpPr>
      <p:grpSpPr>
        <a:xfrm>
          <a:off x="0" y="0"/>
          <a:ext cx="0" cy="0"/>
          <a:chOff x="0" y="0"/>
          <a:chExt cx="0" cy="0"/>
        </a:xfrm>
      </p:grpSpPr>
      <p:sp>
        <p:nvSpPr>
          <p:cNvPr id="3342" name="Google Shape;3342;p9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343" name="Google Shape;3343;p9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47" name="Shape 3347"/>
        <p:cNvGrpSpPr/>
        <p:nvPr/>
      </p:nvGrpSpPr>
      <p:grpSpPr>
        <a:xfrm>
          <a:off x="0" y="0"/>
          <a:ext cx="0" cy="0"/>
          <a:chOff x="0" y="0"/>
          <a:chExt cx="0" cy="0"/>
        </a:xfrm>
      </p:grpSpPr>
      <p:sp>
        <p:nvSpPr>
          <p:cNvPr id="3348" name="Google Shape;3348;p9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3349" name="Google Shape;3349;p9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53" name="Shape 3353"/>
        <p:cNvGrpSpPr/>
        <p:nvPr/>
      </p:nvGrpSpPr>
      <p:grpSpPr>
        <a:xfrm>
          <a:off x="0" y="0"/>
          <a:ext cx="0" cy="0"/>
          <a:chOff x="0" y="0"/>
          <a:chExt cx="0" cy="0"/>
        </a:xfrm>
      </p:grpSpPr>
      <p:sp>
        <p:nvSpPr>
          <p:cNvPr id="3354" name="Google Shape;3354;p93"/>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Golos Text</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https://fonts.google.com/specimen/Golos+Text</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DM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https://fonts.google.com/specimen/DM+Sans</a:t>
            </a:r>
            <a:r>
              <a:rPr lang="en" sz="1100">
                <a:solidFill>
                  <a:schemeClr val="lt1"/>
                </a:solidFill>
              </a:rPr>
              <a:t>)</a:t>
            </a:r>
            <a:endParaRPr sz="1100">
              <a:solidFill>
                <a:schemeClr val="lt1"/>
              </a:solidFill>
            </a:endParaRPr>
          </a:p>
        </p:txBody>
      </p:sp>
      <p:sp>
        <p:nvSpPr>
          <p:cNvPr id="3355" name="Google Shape;3355;p93"/>
          <p:cNvSpPr/>
          <p:nvPr/>
        </p:nvSpPr>
        <p:spPr>
          <a:xfrm>
            <a:off x="2052650" y="2947800"/>
            <a:ext cx="791400" cy="754200"/>
          </a:xfrm>
          <a:prstGeom prst="roundRect">
            <a:avLst>
              <a:gd fmla="val 16667" name="adj"/>
            </a:avLst>
          </a:prstGeom>
          <a:solidFill>
            <a:srgbClr val="EDE8E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93"/>
          <p:cNvSpPr/>
          <p:nvPr/>
        </p:nvSpPr>
        <p:spPr>
          <a:xfrm>
            <a:off x="3114470"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93"/>
          <p:cNvSpPr/>
          <p:nvPr/>
        </p:nvSpPr>
        <p:spPr>
          <a:xfrm>
            <a:off x="4176289" y="2947800"/>
            <a:ext cx="791400" cy="754200"/>
          </a:xfrm>
          <a:prstGeom prst="roundRect">
            <a:avLst>
              <a:gd fmla="val 16667" name="adj"/>
            </a:avLst>
          </a:prstGeom>
          <a:solidFill>
            <a:srgbClr val="1724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93"/>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#ede8e2</a:t>
            </a:r>
            <a:endParaRPr sz="1000">
              <a:solidFill>
                <a:schemeClr val="dk1"/>
              </a:solidFill>
            </a:endParaRPr>
          </a:p>
        </p:txBody>
      </p:sp>
      <p:sp>
        <p:nvSpPr>
          <p:cNvPr id="3359" name="Google Shape;3359;p93"/>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360" name="Google Shape;3360;p93"/>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#172447</a:t>
            </a:r>
            <a:endParaRPr sz="1000">
              <a:solidFill>
                <a:srgbClr val="FFFFFF"/>
              </a:solidFill>
            </a:endParaRPr>
          </a:p>
        </p:txBody>
      </p:sp>
      <p:sp>
        <p:nvSpPr>
          <p:cNvPr id="3361" name="Google Shape;3361;p93"/>
          <p:cNvSpPr/>
          <p:nvPr/>
        </p:nvSpPr>
        <p:spPr>
          <a:xfrm>
            <a:off x="5238125" y="2947800"/>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93"/>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#434343</a:t>
            </a:r>
            <a:endParaRPr sz="1000">
              <a:solidFill>
                <a:srgbClr val="FFFFFF"/>
              </a:solidFill>
            </a:endParaRPr>
          </a:p>
        </p:txBody>
      </p:sp>
      <p:sp>
        <p:nvSpPr>
          <p:cNvPr id="3363" name="Google Shape;3363;p93"/>
          <p:cNvSpPr/>
          <p:nvPr/>
        </p:nvSpPr>
        <p:spPr>
          <a:xfrm>
            <a:off x="2052650" y="3878900"/>
            <a:ext cx="791400" cy="754200"/>
          </a:xfrm>
          <a:prstGeom prst="roundRect">
            <a:avLst>
              <a:gd fmla="val 16667" name="adj"/>
            </a:avLst>
          </a:prstGeom>
          <a:solidFill>
            <a:srgbClr val="326A8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93"/>
          <p:cNvSpPr/>
          <p:nvPr/>
        </p:nvSpPr>
        <p:spPr>
          <a:xfrm>
            <a:off x="3114470" y="3878900"/>
            <a:ext cx="791400" cy="754200"/>
          </a:xfrm>
          <a:prstGeom prst="roundRect">
            <a:avLst>
              <a:gd fmla="val 16667" name="adj"/>
            </a:avLst>
          </a:prstGeom>
          <a:solidFill>
            <a:srgbClr val="3367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93"/>
          <p:cNvSpPr/>
          <p:nvPr/>
        </p:nvSpPr>
        <p:spPr>
          <a:xfrm>
            <a:off x="4176289" y="3878900"/>
            <a:ext cx="791400" cy="754200"/>
          </a:xfrm>
          <a:prstGeom prst="roundRect">
            <a:avLst>
              <a:gd fmla="val 16667" name="adj"/>
            </a:avLst>
          </a:prstGeom>
          <a:solidFill>
            <a:srgbClr val="DC754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93"/>
          <p:cNvSpPr txBox="1"/>
          <p:nvPr/>
        </p:nvSpPr>
        <p:spPr>
          <a:xfrm>
            <a:off x="20526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#326a8b</a:t>
            </a:r>
            <a:endParaRPr sz="1000">
              <a:solidFill>
                <a:srgbClr val="FFFFFF"/>
              </a:solidFill>
            </a:endParaRPr>
          </a:p>
        </p:txBody>
      </p:sp>
      <p:sp>
        <p:nvSpPr>
          <p:cNvPr id="3367" name="Google Shape;3367;p93"/>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#33677c</a:t>
            </a:r>
            <a:endParaRPr sz="1000">
              <a:solidFill>
                <a:srgbClr val="FFFFFF"/>
              </a:solidFill>
            </a:endParaRPr>
          </a:p>
        </p:txBody>
      </p:sp>
      <p:sp>
        <p:nvSpPr>
          <p:cNvPr id="3368" name="Google Shape;3368;p93"/>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#dc754a</a:t>
            </a:r>
            <a:endParaRPr sz="1000">
              <a:solidFill>
                <a:srgbClr val="FFFFFF"/>
              </a:solidFill>
            </a:endParaRPr>
          </a:p>
        </p:txBody>
      </p:sp>
      <p:sp>
        <p:nvSpPr>
          <p:cNvPr id="3369" name="Google Shape;3369;p93"/>
          <p:cNvSpPr/>
          <p:nvPr/>
        </p:nvSpPr>
        <p:spPr>
          <a:xfrm>
            <a:off x="5238125" y="3878900"/>
            <a:ext cx="791400" cy="754200"/>
          </a:xfrm>
          <a:prstGeom prst="roundRect">
            <a:avLst>
              <a:gd fmla="val 16667" name="adj"/>
            </a:avLst>
          </a:prstGeom>
          <a:solidFill>
            <a:srgbClr val="FFB65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93"/>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#ffb650</a:t>
            </a:r>
            <a:endParaRPr sz="1000">
              <a:solidFill>
                <a:srgbClr val="FFFFFF"/>
              </a:solidFill>
            </a:endParaRPr>
          </a:p>
        </p:txBody>
      </p:sp>
      <p:sp>
        <p:nvSpPr>
          <p:cNvPr id="3371" name="Google Shape;3371;p93"/>
          <p:cNvSpPr/>
          <p:nvPr/>
        </p:nvSpPr>
        <p:spPr>
          <a:xfrm>
            <a:off x="6299950" y="2947800"/>
            <a:ext cx="791400" cy="754200"/>
          </a:xfrm>
          <a:prstGeom prst="roundRect">
            <a:avLst>
              <a:gd fmla="val 16667" name="adj"/>
            </a:avLst>
          </a:prstGeom>
          <a:solidFill>
            <a:srgbClr val="6DB4B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93"/>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#6db4b0</a:t>
            </a:r>
            <a:endParaRPr sz="1000">
              <a:solidFill>
                <a:srgbClr val="FFFFFF"/>
              </a:solidFill>
            </a:endParaRPr>
          </a:p>
        </p:txBody>
      </p:sp>
      <p:sp>
        <p:nvSpPr>
          <p:cNvPr id="3373" name="Google Shape;3373;p93"/>
          <p:cNvSpPr/>
          <p:nvPr/>
        </p:nvSpPr>
        <p:spPr>
          <a:xfrm>
            <a:off x="6299950" y="3878900"/>
            <a:ext cx="791400" cy="754200"/>
          </a:xfrm>
          <a:prstGeom prst="roundRect">
            <a:avLst>
              <a:gd fmla="val 16667" name="adj"/>
            </a:avLst>
          </a:prstGeom>
          <a:solidFill>
            <a:srgbClr val="D148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93"/>
          <p:cNvSpPr txBox="1"/>
          <p:nvPr/>
        </p:nvSpPr>
        <p:spPr>
          <a:xfrm>
            <a:off x="62999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#d14835</a:t>
            </a:r>
            <a:endParaRPr sz="1000">
              <a:solidFill>
                <a:srgbClr val="FFFFFF"/>
              </a:solidFill>
            </a:endParaRPr>
          </a:p>
        </p:txBody>
      </p:sp>
      <p:sp>
        <p:nvSpPr>
          <p:cNvPr id="3375" name="Google Shape;3375;p9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79" name="Shape 3379"/>
        <p:cNvGrpSpPr/>
        <p:nvPr/>
      </p:nvGrpSpPr>
      <p:grpSpPr>
        <a:xfrm>
          <a:off x="0" y="0"/>
          <a:ext cx="0" cy="0"/>
          <a:chOff x="0" y="0"/>
          <a:chExt cx="0" cy="0"/>
        </a:xfrm>
      </p:grpSpPr>
      <p:sp>
        <p:nvSpPr>
          <p:cNvPr id="3380" name="Google Shape;3380;p9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3381" name="Google Shape;3381;p9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382" name="Google Shape;3382;p9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383" name="Google Shape;3383;p9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3384" name="Google Shape;3384;p9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3385" name="Google Shape;3385;p9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3386" name="Google Shape;3386;p9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3387" name="Google Shape;3387;p9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388" name="Google Shape;3388;p9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389" name="Google Shape;3389;p9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390" name="Google Shape;3390;p9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391" name="Google Shape;3391;p9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95" name="Shape 3395"/>
        <p:cNvGrpSpPr/>
        <p:nvPr/>
      </p:nvGrpSpPr>
      <p:grpSpPr>
        <a:xfrm>
          <a:off x="0" y="0"/>
          <a:ext cx="0" cy="0"/>
          <a:chOff x="0" y="0"/>
          <a:chExt cx="0" cy="0"/>
        </a:xfrm>
      </p:grpSpPr>
      <p:sp>
        <p:nvSpPr>
          <p:cNvPr id="3396" name="Google Shape;3396;p9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3397" name="Google Shape;3397;p95"/>
          <p:cNvGrpSpPr/>
          <p:nvPr/>
        </p:nvGrpSpPr>
        <p:grpSpPr>
          <a:xfrm>
            <a:off x="5117640" y="3085736"/>
            <a:ext cx="474294" cy="551291"/>
            <a:chOff x="4727025" y="1332775"/>
            <a:chExt cx="59900" cy="69625"/>
          </a:xfrm>
        </p:grpSpPr>
        <p:sp>
          <p:nvSpPr>
            <p:cNvPr id="3398" name="Google Shape;3398;p9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9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0" name="Google Shape;3400;p95"/>
          <p:cNvGrpSpPr/>
          <p:nvPr/>
        </p:nvGrpSpPr>
        <p:grpSpPr>
          <a:xfrm>
            <a:off x="5731296" y="2314340"/>
            <a:ext cx="555653" cy="557031"/>
            <a:chOff x="4820425" y="1329900"/>
            <a:chExt cx="70175" cy="70350"/>
          </a:xfrm>
        </p:grpSpPr>
        <p:sp>
          <p:nvSpPr>
            <p:cNvPr id="3401" name="Google Shape;3401;p9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9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9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9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5" name="Google Shape;3405;p95"/>
          <p:cNvGrpSpPr/>
          <p:nvPr/>
        </p:nvGrpSpPr>
        <p:grpSpPr>
          <a:xfrm>
            <a:off x="6357664" y="2318845"/>
            <a:ext cx="582574" cy="533871"/>
            <a:chOff x="4903200" y="1331525"/>
            <a:chExt cx="73575" cy="67425"/>
          </a:xfrm>
        </p:grpSpPr>
        <p:sp>
          <p:nvSpPr>
            <p:cNvPr id="3406" name="Google Shape;3406;p9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9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95"/>
          <p:cNvGrpSpPr/>
          <p:nvPr/>
        </p:nvGrpSpPr>
        <p:grpSpPr>
          <a:xfrm>
            <a:off x="5717142" y="3078709"/>
            <a:ext cx="583960" cy="565345"/>
            <a:chOff x="4815575" y="1416800"/>
            <a:chExt cx="73750" cy="71400"/>
          </a:xfrm>
        </p:grpSpPr>
        <p:sp>
          <p:nvSpPr>
            <p:cNvPr id="3409" name="Google Shape;3409;p9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9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9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2" name="Google Shape;3412;p95"/>
          <p:cNvGrpSpPr/>
          <p:nvPr/>
        </p:nvGrpSpPr>
        <p:grpSpPr>
          <a:xfrm>
            <a:off x="6351924" y="3108896"/>
            <a:ext cx="589898" cy="504970"/>
            <a:chOff x="4902475" y="1418875"/>
            <a:chExt cx="74500" cy="63775"/>
          </a:xfrm>
        </p:grpSpPr>
        <p:sp>
          <p:nvSpPr>
            <p:cNvPr id="3413" name="Google Shape;3413;p9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9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95"/>
          <p:cNvGrpSpPr/>
          <p:nvPr/>
        </p:nvGrpSpPr>
        <p:grpSpPr>
          <a:xfrm>
            <a:off x="5727139" y="3826000"/>
            <a:ext cx="563967" cy="567127"/>
            <a:chOff x="4818100" y="1507675"/>
            <a:chExt cx="71225" cy="71625"/>
          </a:xfrm>
        </p:grpSpPr>
        <p:sp>
          <p:nvSpPr>
            <p:cNvPr id="3416" name="Google Shape;3416;p9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9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9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9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0" name="Google Shape;3420;p95"/>
          <p:cNvGrpSpPr/>
          <p:nvPr/>
        </p:nvGrpSpPr>
        <p:grpSpPr>
          <a:xfrm>
            <a:off x="5040636" y="3829461"/>
            <a:ext cx="628301" cy="588505"/>
            <a:chOff x="4721450" y="1509475"/>
            <a:chExt cx="79350" cy="74325"/>
          </a:xfrm>
        </p:grpSpPr>
        <p:sp>
          <p:nvSpPr>
            <p:cNvPr id="3421" name="Google Shape;3421;p9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9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9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9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5" name="Google Shape;3425;p95"/>
          <p:cNvGrpSpPr/>
          <p:nvPr/>
        </p:nvGrpSpPr>
        <p:grpSpPr>
          <a:xfrm>
            <a:off x="6386170" y="3814027"/>
            <a:ext cx="557038" cy="562772"/>
            <a:chOff x="4906800" y="1507500"/>
            <a:chExt cx="70350" cy="71075"/>
          </a:xfrm>
        </p:grpSpPr>
        <p:sp>
          <p:nvSpPr>
            <p:cNvPr id="3426" name="Google Shape;3426;p9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9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9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9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9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95"/>
          <p:cNvGrpSpPr/>
          <p:nvPr/>
        </p:nvGrpSpPr>
        <p:grpSpPr>
          <a:xfrm>
            <a:off x="4423778" y="2340963"/>
            <a:ext cx="517934" cy="517934"/>
            <a:chOff x="3736598" y="2170606"/>
            <a:chExt cx="404889" cy="404889"/>
          </a:xfrm>
        </p:grpSpPr>
        <p:sp>
          <p:nvSpPr>
            <p:cNvPr id="3432" name="Google Shape;3432;p9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9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9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9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6" name="Google Shape;3436;p95"/>
          <p:cNvGrpSpPr/>
          <p:nvPr/>
        </p:nvGrpSpPr>
        <p:grpSpPr>
          <a:xfrm>
            <a:off x="3690839" y="2341061"/>
            <a:ext cx="586986" cy="517740"/>
            <a:chOff x="3161917" y="2170682"/>
            <a:chExt cx="458870" cy="404737"/>
          </a:xfrm>
        </p:grpSpPr>
        <p:sp>
          <p:nvSpPr>
            <p:cNvPr id="3437" name="Google Shape;3437;p9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9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9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0" name="Google Shape;3440;p95"/>
          <p:cNvGrpSpPr/>
          <p:nvPr/>
        </p:nvGrpSpPr>
        <p:grpSpPr>
          <a:xfrm>
            <a:off x="3713860" y="3102400"/>
            <a:ext cx="540943" cy="517963"/>
            <a:chOff x="3179914" y="2889488"/>
            <a:chExt cx="422876" cy="404911"/>
          </a:xfrm>
        </p:grpSpPr>
        <p:sp>
          <p:nvSpPr>
            <p:cNvPr id="3441" name="Google Shape;3441;p9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9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9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9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9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9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95"/>
          <p:cNvGrpSpPr/>
          <p:nvPr/>
        </p:nvGrpSpPr>
        <p:grpSpPr>
          <a:xfrm>
            <a:off x="4414654" y="3102358"/>
            <a:ext cx="536180" cy="518047"/>
            <a:chOff x="3729467" y="2889422"/>
            <a:chExt cx="419153" cy="404977"/>
          </a:xfrm>
        </p:grpSpPr>
        <p:sp>
          <p:nvSpPr>
            <p:cNvPr id="3448" name="Google Shape;3448;p9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9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9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9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9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9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9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95"/>
          <p:cNvGrpSpPr/>
          <p:nvPr/>
        </p:nvGrpSpPr>
        <p:grpSpPr>
          <a:xfrm>
            <a:off x="1951688" y="3445787"/>
            <a:ext cx="965351" cy="134611"/>
            <a:chOff x="4411970" y="2962952"/>
            <a:chExt cx="706544" cy="104212"/>
          </a:xfrm>
        </p:grpSpPr>
        <p:sp>
          <p:nvSpPr>
            <p:cNvPr id="3456" name="Google Shape;3456;p9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9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9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9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0" name="Google Shape;3460;p95"/>
          <p:cNvGrpSpPr/>
          <p:nvPr/>
        </p:nvGrpSpPr>
        <p:grpSpPr>
          <a:xfrm>
            <a:off x="1951688" y="3041077"/>
            <a:ext cx="960158" cy="289172"/>
            <a:chOff x="4411970" y="2726085"/>
            <a:chExt cx="643107" cy="193659"/>
          </a:xfrm>
        </p:grpSpPr>
        <p:sp>
          <p:nvSpPr>
            <p:cNvPr id="3461" name="Google Shape;3461;p9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9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9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4" name="Google Shape;3464;p95"/>
          <p:cNvGrpSpPr/>
          <p:nvPr/>
        </p:nvGrpSpPr>
        <p:grpSpPr>
          <a:xfrm>
            <a:off x="960185" y="3295400"/>
            <a:ext cx="811503" cy="252584"/>
            <a:chOff x="4411970" y="4340222"/>
            <a:chExt cx="779467" cy="242683"/>
          </a:xfrm>
        </p:grpSpPr>
        <p:sp>
          <p:nvSpPr>
            <p:cNvPr id="3465" name="Google Shape;3465;p9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9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9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8" name="Google Shape;3468;p95"/>
          <p:cNvGrpSpPr/>
          <p:nvPr/>
        </p:nvGrpSpPr>
        <p:grpSpPr>
          <a:xfrm>
            <a:off x="1951688" y="2709308"/>
            <a:ext cx="965160" cy="216230"/>
            <a:chOff x="4411970" y="2468674"/>
            <a:chExt cx="747317" cy="167425"/>
          </a:xfrm>
        </p:grpSpPr>
        <p:sp>
          <p:nvSpPr>
            <p:cNvPr id="3469" name="Google Shape;3469;p9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9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1" name="Google Shape;3471;p9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2" name="Google Shape;3472;p95"/>
          <p:cNvGrpSpPr/>
          <p:nvPr/>
        </p:nvGrpSpPr>
        <p:grpSpPr>
          <a:xfrm>
            <a:off x="959254" y="2334687"/>
            <a:ext cx="1959041" cy="208784"/>
            <a:chOff x="6336019" y="3733725"/>
            <a:chExt cx="2566206" cy="351310"/>
          </a:xfrm>
        </p:grpSpPr>
        <p:sp>
          <p:nvSpPr>
            <p:cNvPr id="3473" name="Google Shape;3473;p9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9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9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9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7" name="Google Shape;3477;p95"/>
          <p:cNvGrpSpPr/>
          <p:nvPr/>
        </p:nvGrpSpPr>
        <p:grpSpPr>
          <a:xfrm>
            <a:off x="1951688" y="3950602"/>
            <a:ext cx="946551" cy="153200"/>
            <a:chOff x="4404545" y="3301592"/>
            <a:chExt cx="782403" cy="129272"/>
          </a:xfrm>
        </p:grpSpPr>
        <p:sp>
          <p:nvSpPr>
            <p:cNvPr id="3478" name="Google Shape;3478;p9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9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0" name="Google Shape;3480;p95"/>
          <p:cNvGrpSpPr/>
          <p:nvPr/>
        </p:nvGrpSpPr>
        <p:grpSpPr>
          <a:xfrm>
            <a:off x="1951688" y="3695937"/>
            <a:ext cx="962257" cy="139127"/>
            <a:chOff x="4411970" y="3131459"/>
            <a:chExt cx="710520" cy="117397"/>
          </a:xfrm>
        </p:grpSpPr>
        <p:sp>
          <p:nvSpPr>
            <p:cNvPr id="3481" name="Google Shape;3481;p9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9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483" name="Google Shape;3483;p9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4" name="Google Shape;3484;p95"/>
          <p:cNvGrpSpPr/>
          <p:nvPr/>
        </p:nvGrpSpPr>
        <p:grpSpPr>
          <a:xfrm>
            <a:off x="951833" y="3621603"/>
            <a:ext cx="823838" cy="458988"/>
            <a:chOff x="4411970" y="1801825"/>
            <a:chExt cx="734586" cy="409262"/>
          </a:xfrm>
        </p:grpSpPr>
        <p:sp>
          <p:nvSpPr>
            <p:cNvPr id="3485" name="Google Shape;3485;p9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9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7" name="Google Shape;3487;p95"/>
          <p:cNvGrpSpPr/>
          <p:nvPr/>
        </p:nvGrpSpPr>
        <p:grpSpPr>
          <a:xfrm>
            <a:off x="3056804" y="2339173"/>
            <a:ext cx="521514" cy="521514"/>
            <a:chOff x="5681300" y="2527788"/>
            <a:chExt cx="805800" cy="805800"/>
          </a:xfrm>
        </p:grpSpPr>
        <p:sp>
          <p:nvSpPr>
            <p:cNvPr id="3488" name="Google Shape;3488;p9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9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0" name="Google Shape;3490;p95"/>
          <p:cNvGrpSpPr/>
          <p:nvPr/>
        </p:nvGrpSpPr>
        <p:grpSpPr>
          <a:xfrm>
            <a:off x="3051044" y="3094865"/>
            <a:ext cx="533033" cy="533033"/>
            <a:chOff x="4049800" y="640400"/>
            <a:chExt cx="858900" cy="858900"/>
          </a:xfrm>
        </p:grpSpPr>
        <p:sp>
          <p:nvSpPr>
            <p:cNvPr id="3491" name="Google Shape;3491;p9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9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3" name="Google Shape;3493;p95"/>
          <p:cNvGrpSpPr/>
          <p:nvPr/>
        </p:nvGrpSpPr>
        <p:grpSpPr>
          <a:xfrm>
            <a:off x="2976527" y="3772543"/>
            <a:ext cx="682068" cy="682068"/>
            <a:chOff x="5080188" y="927900"/>
            <a:chExt cx="961200" cy="961200"/>
          </a:xfrm>
        </p:grpSpPr>
        <p:sp>
          <p:nvSpPr>
            <p:cNvPr id="3494" name="Google Shape;3494;p9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9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9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9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9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9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9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9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2" name="Google Shape;3502;p95"/>
          <p:cNvGrpSpPr/>
          <p:nvPr/>
        </p:nvGrpSpPr>
        <p:grpSpPr>
          <a:xfrm>
            <a:off x="4440026" y="3869234"/>
            <a:ext cx="505650" cy="504006"/>
            <a:chOff x="6039282" y="1042577"/>
            <a:chExt cx="734315" cy="731929"/>
          </a:xfrm>
        </p:grpSpPr>
        <p:sp>
          <p:nvSpPr>
            <p:cNvPr id="3503" name="Google Shape;3503;p9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9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9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9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9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9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9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9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9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9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9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9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9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9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9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9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9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9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9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9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9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4" name="Google Shape;3524;p95"/>
          <p:cNvGrpSpPr/>
          <p:nvPr/>
        </p:nvGrpSpPr>
        <p:grpSpPr>
          <a:xfrm>
            <a:off x="5052628" y="2298862"/>
            <a:ext cx="567744" cy="602136"/>
            <a:chOff x="1825800" y="1651625"/>
            <a:chExt cx="539989" cy="571775"/>
          </a:xfrm>
        </p:grpSpPr>
        <p:sp>
          <p:nvSpPr>
            <p:cNvPr id="3525" name="Google Shape;3525;p9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9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9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9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9" name="Google Shape;3529;p95"/>
          <p:cNvGrpSpPr/>
          <p:nvPr/>
        </p:nvGrpSpPr>
        <p:grpSpPr>
          <a:xfrm>
            <a:off x="3727557" y="3855579"/>
            <a:ext cx="508123" cy="507955"/>
            <a:chOff x="1897577" y="2802432"/>
            <a:chExt cx="492176" cy="492014"/>
          </a:xfrm>
        </p:grpSpPr>
        <p:sp>
          <p:nvSpPr>
            <p:cNvPr id="3530" name="Google Shape;3530;p9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9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9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9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9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9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9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9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9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9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9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9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2" name="Google Shape;3542;p95"/>
          <p:cNvGrpSpPr/>
          <p:nvPr/>
        </p:nvGrpSpPr>
        <p:grpSpPr>
          <a:xfrm>
            <a:off x="959087" y="4169123"/>
            <a:ext cx="809227" cy="200842"/>
            <a:chOff x="2013045" y="4813233"/>
            <a:chExt cx="921986" cy="228854"/>
          </a:xfrm>
        </p:grpSpPr>
        <p:sp>
          <p:nvSpPr>
            <p:cNvPr id="3543" name="Google Shape;3543;p9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9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5" name="Google Shape;3545;p95"/>
          <p:cNvGrpSpPr/>
          <p:nvPr/>
        </p:nvGrpSpPr>
        <p:grpSpPr>
          <a:xfrm>
            <a:off x="967547" y="2656004"/>
            <a:ext cx="792421" cy="269941"/>
            <a:chOff x="1046767" y="4756633"/>
            <a:chExt cx="859646" cy="292841"/>
          </a:xfrm>
        </p:grpSpPr>
        <p:sp>
          <p:nvSpPr>
            <p:cNvPr id="3546" name="Google Shape;3546;p9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9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9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9" name="Google Shape;3549;p9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9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9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9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3" name="Google Shape;3553;p95"/>
          <p:cNvGrpSpPr/>
          <p:nvPr/>
        </p:nvGrpSpPr>
        <p:grpSpPr>
          <a:xfrm>
            <a:off x="7103403" y="2550562"/>
            <a:ext cx="166473" cy="141497"/>
            <a:chOff x="4660325" y="1866850"/>
            <a:chExt cx="68350" cy="58100"/>
          </a:xfrm>
        </p:grpSpPr>
        <p:sp>
          <p:nvSpPr>
            <p:cNvPr id="3554" name="Google Shape;3554;p9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9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6" name="Google Shape;3556;p95"/>
          <p:cNvGrpSpPr/>
          <p:nvPr/>
        </p:nvGrpSpPr>
        <p:grpSpPr>
          <a:xfrm>
            <a:off x="7412747" y="2576286"/>
            <a:ext cx="162515" cy="90049"/>
            <a:chOff x="4791775" y="1877500"/>
            <a:chExt cx="66725" cy="36975"/>
          </a:xfrm>
        </p:grpSpPr>
        <p:sp>
          <p:nvSpPr>
            <p:cNvPr id="3557" name="Google Shape;3557;p9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9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95"/>
          <p:cNvGrpSpPr/>
          <p:nvPr/>
        </p:nvGrpSpPr>
        <p:grpSpPr>
          <a:xfrm>
            <a:off x="7734460" y="2576286"/>
            <a:ext cx="144979" cy="90049"/>
            <a:chOff x="4923925" y="1877500"/>
            <a:chExt cx="59525" cy="36975"/>
          </a:xfrm>
        </p:grpSpPr>
        <p:sp>
          <p:nvSpPr>
            <p:cNvPr id="3560" name="Google Shape;3560;p9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9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2" name="Google Shape;3562;p95"/>
          <p:cNvGrpSpPr/>
          <p:nvPr/>
        </p:nvGrpSpPr>
        <p:grpSpPr>
          <a:xfrm>
            <a:off x="8028952" y="2558477"/>
            <a:ext cx="141447" cy="125667"/>
            <a:chOff x="5058450" y="1870100"/>
            <a:chExt cx="58075" cy="51600"/>
          </a:xfrm>
        </p:grpSpPr>
        <p:sp>
          <p:nvSpPr>
            <p:cNvPr id="3563" name="Google Shape;3563;p9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9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5" name="Google Shape;3565;p95"/>
          <p:cNvGrpSpPr/>
          <p:nvPr/>
        </p:nvGrpSpPr>
        <p:grpSpPr>
          <a:xfrm>
            <a:off x="7443466" y="2980885"/>
            <a:ext cx="101077" cy="107645"/>
            <a:chOff x="4811425" y="2065025"/>
            <a:chExt cx="41500" cy="44200"/>
          </a:xfrm>
        </p:grpSpPr>
        <p:sp>
          <p:nvSpPr>
            <p:cNvPr id="3566" name="Google Shape;3566;p9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9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8" name="Google Shape;3568;p95"/>
          <p:cNvGrpSpPr/>
          <p:nvPr/>
        </p:nvGrpSpPr>
        <p:grpSpPr>
          <a:xfrm>
            <a:off x="7735904" y="2981098"/>
            <a:ext cx="120867" cy="107218"/>
            <a:chOff x="4929875" y="2065025"/>
            <a:chExt cx="49625" cy="44025"/>
          </a:xfrm>
        </p:grpSpPr>
        <p:sp>
          <p:nvSpPr>
            <p:cNvPr id="3569" name="Google Shape;3569;p9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9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1" name="Google Shape;3571;p95"/>
          <p:cNvGrpSpPr/>
          <p:nvPr/>
        </p:nvGrpSpPr>
        <p:grpSpPr>
          <a:xfrm>
            <a:off x="8064572" y="2984112"/>
            <a:ext cx="70206" cy="101191"/>
            <a:chOff x="5083925" y="2066350"/>
            <a:chExt cx="28825" cy="41550"/>
          </a:xfrm>
        </p:grpSpPr>
        <p:sp>
          <p:nvSpPr>
            <p:cNvPr id="3572" name="Google Shape;3572;p9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9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4" name="Google Shape;3574;p95"/>
          <p:cNvGrpSpPr/>
          <p:nvPr/>
        </p:nvGrpSpPr>
        <p:grpSpPr>
          <a:xfrm>
            <a:off x="7096126" y="2999759"/>
            <a:ext cx="181026" cy="69896"/>
            <a:chOff x="4659775" y="2072775"/>
            <a:chExt cx="74325" cy="28700"/>
          </a:xfrm>
        </p:grpSpPr>
        <p:sp>
          <p:nvSpPr>
            <p:cNvPr id="3575" name="Google Shape;3575;p9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9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9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95"/>
          <p:cNvGrpSpPr/>
          <p:nvPr/>
        </p:nvGrpSpPr>
        <p:grpSpPr>
          <a:xfrm>
            <a:off x="8015982" y="2790324"/>
            <a:ext cx="167387" cy="89197"/>
            <a:chOff x="4662475" y="1976500"/>
            <a:chExt cx="68725" cy="36625"/>
          </a:xfrm>
        </p:grpSpPr>
        <p:sp>
          <p:nvSpPr>
            <p:cNvPr id="3579" name="Google Shape;3579;p9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9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9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2" name="Google Shape;3582;p95"/>
          <p:cNvGrpSpPr/>
          <p:nvPr/>
        </p:nvGrpSpPr>
        <p:grpSpPr>
          <a:xfrm>
            <a:off x="7712887" y="2793764"/>
            <a:ext cx="166899" cy="82317"/>
            <a:chOff x="4920150" y="1977875"/>
            <a:chExt cx="68525" cy="33800"/>
          </a:xfrm>
        </p:grpSpPr>
        <p:sp>
          <p:nvSpPr>
            <p:cNvPr id="3583" name="Google Shape;3583;p9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9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9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6" name="Google Shape;3586;p95"/>
          <p:cNvGrpSpPr/>
          <p:nvPr/>
        </p:nvGrpSpPr>
        <p:grpSpPr>
          <a:xfrm>
            <a:off x="7124044" y="3197682"/>
            <a:ext cx="125190" cy="127859"/>
            <a:chOff x="4676550" y="2160575"/>
            <a:chExt cx="51400" cy="52500"/>
          </a:xfrm>
        </p:grpSpPr>
        <p:sp>
          <p:nvSpPr>
            <p:cNvPr id="3587" name="Google Shape;3587;p9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9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9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0" name="Google Shape;3590;p95"/>
          <p:cNvGrpSpPr/>
          <p:nvPr/>
        </p:nvGrpSpPr>
        <p:grpSpPr>
          <a:xfrm>
            <a:off x="7421302" y="3204714"/>
            <a:ext cx="145405" cy="113794"/>
            <a:chOff x="4768325" y="2163475"/>
            <a:chExt cx="59700" cy="46725"/>
          </a:xfrm>
        </p:grpSpPr>
        <p:sp>
          <p:nvSpPr>
            <p:cNvPr id="3591" name="Google Shape;3591;p9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9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3" name="Google Shape;3593;p9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9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9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9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9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9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9" name="Google Shape;3599;p95"/>
          <p:cNvGrpSpPr/>
          <p:nvPr/>
        </p:nvGrpSpPr>
        <p:grpSpPr>
          <a:xfrm>
            <a:off x="7437621" y="3459808"/>
            <a:ext cx="112768" cy="106853"/>
            <a:chOff x="4768575" y="2253950"/>
            <a:chExt cx="46300" cy="43875"/>
          </a:xfrm>
        </p:grpSpPr>
        <p:sp>
          <p:nvSpPr>
            <p:cNvPr id="3600" name="Google Shape;3600;p9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9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2" name="Google Shape;3602;p95"/>
          <p:cNvGrpSpPr/>
          <p:nvPr/>
        </p:nvGrpSpPr>
        <p:grpSpPr>
          <a:xfrm>
            <a:off x="7737243" y="3948834"/>
            <a:ext cx="118187" cy="146246"/>
            <a:chOff x="4960900" y="2433225"/>
            <a:chExt cx="48525" cy="60050"/>
          </a:xfrm>
        </p:grpSpPr>
        <p:sp>
          <p:nvSpPr>
            <p:cNvPr id="3603" name="Google Shape;3603;p9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9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95"/>
          <p:cNvGrpSpPr/>
          <p:nvPr/>
        </p:nvGrpSpPr>
        <p:grpSpPr>
          <a:xfrm>
            <a:off x="7425808" y="4212895"/>
            <a:ext cx="136394" cy="143810"/>
            <a:chOff x="4854075" y="2527625"/>
            <a:chExt cx="56000" cy="59050"/>
          </a:xfrm>
        </p:grpSpPr>
        <p:sp>
          <p:nvSpPr>
            <p:cNvPr id="3606" name="Google Shape;3606;p9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9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8" name="Google Shape;3608;p9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9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9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1" name="Google Shape;3611;p95"/>
          <p:cNvGrpSpPr/>
          <p:nvPr/>
        </p:nvGrpSpPr>
        <p:grpSpPr>
          <a:xfrm>
            <a:off x="8050020" y="3676639"/>
            <a:ext cx="99312" cy="160797"/>
            <a:chOff x="5059700" y="2334775"/>
            <a:chExt cx="40775" cy="66025"/>
          </a:xfrm>
        </p:grpSpPr>
        <p:sp>
          <p:nvSpPr>
            <p:cNvPr id="3612" name="Google Shape;3612;p9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9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9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9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9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9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9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9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9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95"/>
          <p:cNvGrpSpPr/>
          <p:nvPr/>
        </p:nvGrpSpPr>
        <p:grpSpPr>
          <a:xfrm>
            <a:off x="8007184" y="3941771"/>
            <a:ext cx="184984" cy="160371"/>
            <a:chOff x="5037700" y="2430325"/>
            <a:chExt cx="75950" cy="65850"/>
          </a:xfrm>
        </p:grpSpPr>
        <p:sp>
          <p:nvSpPr>
            <p:cNvPr id="3622" name="Google Shape;3622;p9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9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4" name="Google Shape;3624;p95"/>
          <p:cNvGrpSpPr/>
          <p:nvPr/>
        </p:nvGrpSpPr>
        <p:grpSpPr>
          <a:xfrm>
            <a:off x="7426689" y="3708223"/>
            <a:ext cx="173014" cy="97629"/>
            <a:chOff x="4756975" y="2341800"/>
            <a:chExt cx="91975" cy="51925"/>
          </a:xfrm>
        </p:grpSpPr>
        <p:sp>
          <p:nvSpPr>
            <p:cNvPr id="3625" name="Google Shape;3625;p9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9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9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9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9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9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9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9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9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9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9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9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9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9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9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9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9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9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9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9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5" name="Google Shape;3645;p95"/>
          <p:cNvGrpSpPr/>
          <p:nvPr/>
        </p:nvGrpSpPr>
        <p:grpSpPr>
          <a:xfrm>
            <a:off x="7693626" y="4196920"/>
            <a:ext cx="212497" cy="175761"/>
            <a:chOff x="4943575" y="2516350"/>
            <a:chExt cx="98675" cy="81700"/>
          </a:xfrm>
        </p:grpSpPr>
        <p:sp>
          <p:nvSpPr>
            <p:cNvPr id="3646" name="Google Shape;3646;p9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9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9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9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9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9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9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9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9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9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9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9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9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9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9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9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9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9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9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9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9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9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9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9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9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9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9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9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9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9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9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9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9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9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9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9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9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9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9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9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9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9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9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9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9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9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9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9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9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9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9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9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9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9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9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9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9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9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9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9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9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9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9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9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9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9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9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9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9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9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9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9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9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9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9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9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9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9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4" name="Google Shape;3724;p9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9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9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9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9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2" name="Shape 3732"/>
        <p:cNvGrpSpPr/>
        <p:nvPr/>
      </p:nvGrpSpPr>
      <p:grpSpPr>
        <a:xfrm>
          <a:off x="0" y="0"/>
          <a:ext cx="0" cy="0"/>
          <a:chOff x="0" y="0"/>
          <a:chExt cx="0" cy="0"/>
        </a:xfrm>
      </p:grpSpPr>
      <p:grpSp>
        <p:nvGrpSpPr>
          <p:cNvPr id="3733" name="Google Shape;3733;p96"/>
          <p:cNvGrpSpPr/>
          <p:nvPr/>
        </p:nvGrpSpPr>
        <p:grpSpPr>
          <a:xfrm>
            <a:off x="6681268" y="3584496"/>
            <a:ext cx="560636" cy="516497"/>
            <a:chOff x="6652051" y="3714143"/>
            <a:chExt cx="560636" cy="516497"/>
          </a:xfrm>
        </p:grpSpPr>
        <p:grpSp>
          <p:nvGrpSpPr>
            <p:cNvPr id="3734" name="Google Shape;3734;p96"/>
            <p:cNvGrpSpPr/>
            <p:nvPr/>
          </p:nvGrpSpPr>
          <p:grpSpPr>
            <a:xfrm>
              <a:off x="6669657" y="3716715"/>
              <a:ext cx="466768" cy="464314"/>
              <a:chOff x="3139766" y="765669"/>
              <a:chExt cx="886380" cy="881888"/>
            </a:xfrm>
          </p:grpSpPr>
          <p:grpSp>
            <p:nvGrpSpPr>
              <p:cNvPr id="3735" name="Google Shape;3735;p96"/>
              <p:cNvGrpSpPr/>
              <p:nvPr/>
            </p:nvGrpSpPr>
            <p:grpSpPr>
              <a:xfrm>
                <a:off x="3139766" y="765669"/>
                <a:ext cx="886380" cy="881888"/>
                <a:chOff x="3139766" y="765669"/>
                <a:chExt cx="886380" cy="881888"/>
              </a:xfrm>
            </p:grpSpPr>
            <p:sp>
              <p:nvSpPr>
                <p:cNvPr id="3736" name="Google Shape;3736;p9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9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9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9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9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9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9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9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9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5" name="Google Shape;3745;p9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9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9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9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9" name="Google Shape;3749;p9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96"/>
          <p:cNvGrpSpPr/>
          <p:nvPr/>
        </p:nvGrpSpPr>
        <p:grpSpPr>
          <a:xfrm>
            <a:off x="7679978" y="3065079"/>
            <a:ext cx="104231" cy="320340"/>
            <a:chOff x="7564426" y="3224343"/>
            <a:chExt cx="119985" cy="368801"/>
          </a:xfrm>
        </p:grpSpPr>
        <p:sp>
          <p:nvSpPr>
            <p:cNvPr id="3751" name="Google Shape;3751;p9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9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96"/>
          <p:cNvGrpSpPr/>
          <p:nvPr/>
        </p:nvGrpSpPr>
        <p:grpSpPr>
          <a:xfrm>
            <a:off x="7379466" y="3059180"/>
            <a:ext cx="189489" cy="332132"/>
            <a:chOff x="8370831" y="3202002"/>
            <a:chExt cx="218129" cy="382376"/>
          </a:xfrm>
        </p:grpSpPr>
        <p:sp>
          <p:nvSpPr>
            <p:cNvPr id="3754" name="Google Shape;3754;p9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9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96"/>
          <p:cNvGrpSpPr/>
          <p:nvPr/>
        </p:nvGrpSpPr>
        <p:grpSpPr>
          <a:xfrm>
            <a:off x="8102855" y="3470312"/>
            <a:ext cx="309429" cy="267000"/>
            <a:chOff x="6742064" y="3750480"/>
            <a:chExt cx="399315" cy="344560"/>
          </a:xfrm>
        </p:grpSpPr>
        <p:sp>
          <p:nvSpPr>
            <p:cNvPr id="3757" name="Google Shape;3757;p9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9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96"/>
          <p:cNvGrpSpPr/>
          <p:nvPr/>
        </p:nvGrpSpPr>
        <p:grpSpPr>
          <a:xfrm>
            <a:off x="7641874" y="3821360"/>
            <a:ext cx="180437" cy="281608"/>
            <a:chOff x="7248525" y="3739696"/>
            <a:chExt cx="230531" cy="359790"/>
          </a:xfrm>
        </p:grpSpPr>
        <p:sp>
          <p:nvSpPr>
            <p:cNvPr id="3760" name="Google Shape;3760;p9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9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96"/>
          <p:cNvGrpSpPr/>
          <p:nvPr/>
        </p:nvGrpSpPr>
        <p:grpSpPr>
          <a:xfrm>
            <a:off x="7887794" y="3464584"/>
            <a:ext cx="162896" cy="278710"/>
            <a:chOff x="7601242" y="3729267"/>
            <a:chExt cx="222566" cy="380803"/>
          </a:xfrm>
        </p:grpSpPr>
        <p:sp>
          <p:nvSpPr>
            <p:cNvPr id="3763" name="Google Shape;3763;p9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9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5" name="Google Shape;3765;p9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6" name="Google Shape;3766;p96"/>
          <p:cNvGrpSpPr/>
          <p:nvPr/>
        </p:nvGrpSpPr>
        <p:grpSpPr>
          <a:xfrm>
            <a:off x="7377439" y="3465724"/>
            <a:ext cx="193543" cy="275990"/>
            <a:chOff x="8304647" y="3738687"/>
            <a:chExt cx="225076" cy="320956"/>
          </a:xfrm>
        </p:grpSpPr>
        <p:sp>
          <p:nvSpPr>
            <p:cNvPr id="3767" name="Google Shape;3767;p9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9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9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0" name="Google Shape;3770;p96"/>
          <p:cNvGrpSpPr/>
          <p:nvPr/>
        </p:nvGrpSpPr>
        <p:grpSpPr>
          <a:xfrm>
            <a:off x="7649932" y="3465724"/>
            <a:ext cx="178492" cy="275990"/>
            <a:chOff x="8615101" y="3738687"/>
            <a:chExt cx="207573" cy="320956"/>
          </a:xfrm>
        </p:grpSpPr>
        <p:sp>
          <p:nvSpPr>
            <p:cNvPr id="3771" name="Google Shape;3771;p9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9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9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4" name="Google Shape;3774;p9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5" name="Google Shape;3775;p96"/>
          <p:cNvGrpSpPr/>
          <p:nvPr/>
        </p:nvGrpSpPr>
        <p:grpSpPr>
          <a:xfrm>
            <a:off x="7875463" y="3868385"/>
            <a:ext cx="187557" cy="187557"/>
            <a:chOff x="8565775" y="671075"/>
            <a:chExt cx="441000" cy="441000"/>
          </a:xfrm>
        </p:grpSpPr>
        <p:sp>
          <p:nvSpPr>
            <p:cNvPr id="3776" name="Google Shape;3776;p9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9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8" name="Google Shape;3778;p9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9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0" name="Google Shape;3780;p96"/>
          <p:cNvGrpSpPr/>
          <p:nvPr/>
        </p:nvGrpSpPr>
        <p:grpSpPr>
          <a:xfrm>
            <a:off x="6029935" y="2940910"/>
            <a:ext cx="587865" cy="517731"/>
            <a:chOff x="6000718" y="3070557"/>
            <a:chExt cx="587865" cy="517731"/>
          </a:xfrm>
        </p:grpSpPr>
        <p:sp>
          <p:nvSpPr>
            <p:cNvPr id="3781" name="Google Shape;3781;p9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9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9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9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9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9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9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9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9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9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96"/>
          <p:cNvGrpSpPr/>
          <p:nvPr/>
        </p:nvGrpSpPr>
        <p:grpSpPr>
          <a:xfrm>
            <a:off x="6044740" y="3584570"/>
            <a:ext cx="557665" cy="516387"/>
            <a:chOff x="6015523" y="3714217"/>
            <a:chExt cx="557665" cy="516387"/>
          </a:xfrm>
        </p:grpSpPr>
        <p:grpSp>
          <p:nvGrpSpPr>
            <p:cNvPr id="3792" name="Google Shape;3792;p96"/>
            <p:cNvGrpSpPr/>
            <p:nvPr/>
          </p:nvGrpSpPr>
          <p:grpSpPr>
            <a:xfrm>
              <a:off x="6036094" y="3716980"/>
              <a:ext cx="529822" cy="510480"/>
              <a:chOff x="3148311" y="-545634"/>
              <a:chExt cx="1006118" cy="969572"/>
            </a:xfrm>
          </p:grpSpPr>
          <p:sp>
            <p:nvSpPr>
              <p:cNvPr id="3793" name="Google Shape;3793;p9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9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9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9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9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9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9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9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9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9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3" name="Google Shape;3803;p9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96"/>
          <p:cNvGrpSpPr/>
          <p:nvPr/>
        </p:nvGrpSpPr>
        <p:grpSpPr>
          <a:xfrm>
            <a:off x="6673522" y="2943981"/>
            <a:ext cx="576302" cy="511871"/>
            <a:chOff x="6644304" y="3073628"/>
            <a:chExt cx="576302" cy="511871"/>
          </a:xfrm>
        </p:grpSpPr>
        <p:grpSp>
          <p:nvGrpSpPr>
            <p:cNvPr id="3805" name="Google Shape;3805;p96"/>
            <p:cNvGrpSpPr/>
            <p:nvPr/>
          </p:nvGrpSpPr>
          <p:grpSpPr>
            <a:xfrm>
              <a:off x="6712169" y="3073651"/>
              <a:ext cx="481611" cy="506713"/>
              <a:chOff x="1833536" y="-546641"/>
              <a:chExt cx="914567" cy="962419"/>
            </a:xfrm>
          </p:grpSpPr>
          <p:grpSp>
            <p:nvGrpSpPr>
              <p:cNvPr id="3806" name="Google Shape;3806;p96"/>
              <p:cNvGrpSpPr/>
              <p:nvPr/>
            </p:nvGrpSpPr>
            <p:grpSpPr>
              <a:xfrm>
                <a:off x="1833536" y="-524249"/>
                <a:ext cx="914567" cy="940027"/>
                <a:chOff x="1833536" y="-524249"/>
                <a:chExt cx="914567" cy="940027"/>
              </a:xfrm>
            </p:grpSpPr>
            <p:sp>
              <p:nvSpPr>
                <p:cNvPr id="3807" name="Google Shape;3807;p9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9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9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9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9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2" name="Google Shape;3812;p9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9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9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9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6" name="Google Shape;3816;p9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96"/>
          <p:cNvGrpSpPr/>
          <p:nvPr/>
        </p:nvGrpSpPr>
        <p:grpSpPr>
          <a:xfrm>
            <a:off x="752796" y="2869970"/>
            <a:ext cx="2622876" cy="1333540"/>
            <a:chOff x="238125" y="1038125"/>
            <a:chExt cx="7146800" cy="3633625"/>
          </a:xfrm>
        </p:grpSpPr>
        <p:sp>
          <p:nvSpPr>
            <p:cNvPr id="3818" name="Google Shape;3818;p9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9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9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9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9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9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9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9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9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9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9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9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9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9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9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9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9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9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9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9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9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9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9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9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9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9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9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9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9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9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9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9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9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9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9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9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9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9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9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9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9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9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9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9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9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9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9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9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9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9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9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9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9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9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9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9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9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9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9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9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9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9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9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9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9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9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9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9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9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9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9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9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9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9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9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9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9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9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9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9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9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9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9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9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9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9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9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9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9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9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9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9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9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9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9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9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9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9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9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9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9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9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9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9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9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9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9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9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9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9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9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9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9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9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9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9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9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9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9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9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9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9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9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9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9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9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9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9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9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9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9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9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9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9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9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9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9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9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9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9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9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9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9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9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9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9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9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9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9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9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9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9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9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9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9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9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9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9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9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9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9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9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9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9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9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9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9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9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9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9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9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9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9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9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9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9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9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9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9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9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9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9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9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9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9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9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9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9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9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9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9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9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9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9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9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9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9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9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9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9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9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9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9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9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9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9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9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9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9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9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9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9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9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9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9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9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9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9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9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9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9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9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9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9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9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9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9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9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9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9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9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9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9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9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9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9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9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9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9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9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9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9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9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9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9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9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9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9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9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9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9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9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9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9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9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9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9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9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9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9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9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9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9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9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9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9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9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9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9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9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9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9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9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9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9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9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9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9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9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9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9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9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9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9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9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9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9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9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9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9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9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9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9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9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9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9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9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9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9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9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9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9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9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9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9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9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9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9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9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9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9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9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9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9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9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9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9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9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9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9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9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9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9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9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9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9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9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9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9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9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9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9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9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9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9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9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9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9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9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9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9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9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9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9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9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9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9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9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9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9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9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9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9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9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9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9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9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9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9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9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9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9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9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9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9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9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9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9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9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9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9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9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9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9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9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9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9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9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9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9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9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9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9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9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9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9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9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9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9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9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9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9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9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9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9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9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9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9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9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9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9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9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9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9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9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9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9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9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9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9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9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9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9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9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9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9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9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9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9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9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9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9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9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9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9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9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9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9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9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9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9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9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9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9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9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9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9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9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9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9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9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9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9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9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9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9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9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9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9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9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9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9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9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9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9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9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9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9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9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9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9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9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9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9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9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9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9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9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9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9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9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9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9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9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9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9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9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9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9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9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9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9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9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9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9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9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9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9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9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9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9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9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9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9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9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9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9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9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9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9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9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9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9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9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9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9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9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9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9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9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9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9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9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9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9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9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9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9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9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9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9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9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9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9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9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9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9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9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9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9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9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9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9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9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9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9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9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9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9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9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9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9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9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9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9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9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9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9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9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9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9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9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9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9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9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9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9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9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9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9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9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9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9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9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9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9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9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9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9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9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9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9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9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9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9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9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9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9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9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9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9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9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9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9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9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9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9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9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9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9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9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9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9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9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9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9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9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9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9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9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9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9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9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9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9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9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9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9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9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9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9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9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9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9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9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9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9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9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9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9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9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9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9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9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9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9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9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9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9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9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9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9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9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9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9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9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9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9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9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9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9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9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9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9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9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9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9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9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9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9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9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9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9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9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9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9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9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9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9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9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9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9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9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9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9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9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9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9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9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9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9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9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9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9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9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9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9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9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9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9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9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9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9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9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9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9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9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9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9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9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9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9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9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9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9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9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9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9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9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9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9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9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9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9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9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9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9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9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9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9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9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9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9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9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9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9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9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9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9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9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9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9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9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9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9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9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9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9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9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9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9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9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9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9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9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9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9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9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9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9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9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9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9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9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9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9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9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9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9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9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9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9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9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9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9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9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9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9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9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9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9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9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9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9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9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9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9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9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9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9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9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9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9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9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9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9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9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9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9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9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9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9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9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9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9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9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9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9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9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9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9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9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9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9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9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9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9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9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9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9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9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9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9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9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9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9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9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9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9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9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9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9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9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9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9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9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9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9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9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9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9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9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9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9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9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9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9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9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9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9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9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9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9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9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9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9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9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9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9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9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9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9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9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9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9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9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9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9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9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9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9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9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9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9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9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9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9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9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9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9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9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9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9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9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9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9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9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9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9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9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9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9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9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9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9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9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9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9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9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9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9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9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9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9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9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9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9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9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9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9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9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9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9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9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9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9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9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9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9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9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9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9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9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9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9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9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9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9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9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9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9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9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9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9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9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9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9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9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9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9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9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9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9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9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9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9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9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9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9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9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9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9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9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9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9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9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9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9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9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9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9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9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9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9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9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9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9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9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9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9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9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9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9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9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9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9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9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9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9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9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9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9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9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9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9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9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9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9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9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9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9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9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9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9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9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9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9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9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9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9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9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9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9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9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9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9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9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9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9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9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9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9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9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9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9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9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9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9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9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9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9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9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9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9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9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9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9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9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9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9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9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9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9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9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9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9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9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9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9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9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9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9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9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9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9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9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9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9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9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9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9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9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9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9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9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9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9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9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9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9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9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9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9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9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9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9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9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9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9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9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9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9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9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9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9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9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9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9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9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9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9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9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9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9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9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9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9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9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9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9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9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9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9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9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9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9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9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9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9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9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9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9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9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9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9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9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9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9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9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9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9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9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9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9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9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9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9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9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9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9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9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9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9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9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9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9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9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9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9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9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9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9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9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9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9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9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9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9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9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9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9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9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9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9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9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9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9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9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9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9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9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9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9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9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9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9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9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9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9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9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9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9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9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9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9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9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9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9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9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9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9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9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9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9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9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9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9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9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9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9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9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9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9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9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9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9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9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9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9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9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9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9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9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9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9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9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9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9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9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9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9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9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9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9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9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9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9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9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9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9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9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9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9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9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9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9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9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9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9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9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9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9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9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9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9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9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9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9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9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9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9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9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9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9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9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9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9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9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9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9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9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9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9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9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9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9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9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9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9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9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9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9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9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9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9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9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9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9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9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9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9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9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9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9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9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9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9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9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9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9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9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9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9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9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9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9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9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9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9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9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9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9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9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9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9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9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9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9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9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9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9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9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9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9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9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9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9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9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9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9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9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9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9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9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9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9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9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9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9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9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9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9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9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9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9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9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9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9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9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9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9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9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9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9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9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9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9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9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9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9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9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9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9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9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9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9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9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9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9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9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9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9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9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9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9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9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9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9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9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9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9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9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9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9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9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9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9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9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9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9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9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9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9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9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9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9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9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9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9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9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9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9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9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9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9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9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9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9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9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9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9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9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9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9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9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9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9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9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9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9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9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9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9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9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9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9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9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9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9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9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9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9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9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9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9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9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9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9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9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9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9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9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9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9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9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9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9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9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9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9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9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9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9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9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9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9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9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9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9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9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9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9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9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9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9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9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9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9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9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9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9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9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9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9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9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9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9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9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9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9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9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9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9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9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9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9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9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9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9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9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9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9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9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9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9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9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9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9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9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9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9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9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9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9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9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9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9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9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9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9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9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9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9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9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9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9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9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9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9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9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9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9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9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9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9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9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9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9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9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9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9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9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9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9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9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9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9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9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9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9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9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9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9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9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9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9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9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9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9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9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9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9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9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9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9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9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9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9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9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9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9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9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9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9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9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9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9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9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9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9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9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9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9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9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9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9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9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9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9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9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9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9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9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9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9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9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9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9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9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9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9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9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9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9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9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9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9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9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9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9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9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9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9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9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9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9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9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9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9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9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9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9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9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9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9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9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9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9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9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9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9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9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0" name="Google Shape;5390;p96"/>
          <p:cNvGrpSpPr/>
          <p:nvPr/>
        </p:nvGrpSpPr>
        <p:grpSpPr>
          <a:xfrm>
            <a:off x="5938558" y="1033351"/>
            <a:ext cx="2435960" cy="1297725"/>
            <a:chOff x="233350" y="949250"/>
            <a:chExt cx="7137300" cy="3802300"/>
          </a:xfrm>
        </p:grpSpPr>
        <p:sp>
          <p:nvSpPr>
            <p:cNvPr id="5391" name="Google Shape;5391;p9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9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9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9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9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9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9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9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9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9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9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9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9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9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9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9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9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9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9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9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9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9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9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9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9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9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9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9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9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9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9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9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9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9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9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9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9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9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9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9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9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9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9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9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9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9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9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9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9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9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9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96"/>
          <p:cNvGrpSpPr/>
          <p:nvPr/>
        </p:nvGrpSpPr>
        <p:grpSpPr>
          <a:xfrm>
            <a:off x="731715" y="995041"/>
            <a:ext cx="2665073" cy="1317140"/>
            <a:chOff x="793334" y="1192826"/>
            <a:chExt cx="2665073" cy="1317140"/>
          </a:xfrm>
        </p:grpSpPr>
        <p:sp>
          <p:nvSpPr>
            <p:cNvPr id="5443" name="Google Shape;5443;p9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9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9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9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9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9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9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9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9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9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9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9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9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9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9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9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9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9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9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9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9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9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9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9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9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9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9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9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9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9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9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9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9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9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9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9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9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9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9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9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9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9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9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9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9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9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9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9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9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9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9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9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9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9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9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9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9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9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9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9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9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9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9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9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9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9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9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9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9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9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9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9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9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9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9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9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9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9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9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9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9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9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9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9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9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9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9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9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9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9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9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9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9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9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9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9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9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9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9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9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9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9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9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9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9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9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9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9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9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9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9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9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9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9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9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9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9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9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9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9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9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9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9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9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9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9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9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9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9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9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9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9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9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9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9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9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9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9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9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9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9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9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9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9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9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9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9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9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9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9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9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9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9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9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9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9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9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9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9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9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9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9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9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9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9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9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9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9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9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9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9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9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9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9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9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9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9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9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9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9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9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9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9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9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9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9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9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9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9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9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9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9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9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9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9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9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9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9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9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9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9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9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9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9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9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9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9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9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9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9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9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9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9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9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9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9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9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9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9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9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9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9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9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9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9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9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9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9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9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9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9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9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9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9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9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9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9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9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9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9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9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9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9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9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9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9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9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9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9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9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9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9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9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9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9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9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9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9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9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9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9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9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9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9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9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9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9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9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9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9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9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9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9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9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9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9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9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9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9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9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9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9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9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9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9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9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9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9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9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9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9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9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9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9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9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9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9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9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9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9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9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9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9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9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9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9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9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9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9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9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9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9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9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9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9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9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9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9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9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9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9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9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9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9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9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9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9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9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9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9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9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9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9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9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9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9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9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9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9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9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9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9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9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9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9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9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9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9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9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9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9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9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9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9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9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9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9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9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9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9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9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9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9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9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9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9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9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9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9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9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9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9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9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9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9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9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9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9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9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9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9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9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9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9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9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9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9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9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9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9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9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9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9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9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9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9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9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9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9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9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9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9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9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9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9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9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9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9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9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9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9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9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9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9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9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9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9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9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9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9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9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9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9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9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9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9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9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9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9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9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9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9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9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9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9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9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9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9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9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9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9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9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9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9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9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9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9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9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9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9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9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9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9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9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9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9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9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9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9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9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9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9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9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9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9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9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9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9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9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9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9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9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9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9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9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9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9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9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9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9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9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9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9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9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9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9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9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9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9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9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9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9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9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9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9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9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9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9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9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9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9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9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9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9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9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9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9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9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9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9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9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9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9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9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9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9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9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9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9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9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9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9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9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9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9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9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9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9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9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9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9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9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9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9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9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9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9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9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9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9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9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9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9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9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9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9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9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9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9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9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9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9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9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9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9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9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9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9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9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9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9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9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9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9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9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9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9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9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9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9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9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9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9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9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9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9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9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9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9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9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9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9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9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9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9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9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9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9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9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9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9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9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9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9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9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9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9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9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9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9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9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9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9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9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9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9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9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9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9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9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9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9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9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9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9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9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9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9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9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9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9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9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9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9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9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9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9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9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9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9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9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9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9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9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9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9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9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9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9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9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9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9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9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9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9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9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9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9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9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9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9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9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9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9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9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9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9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9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9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9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9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9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9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9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9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9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9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9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9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9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9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9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9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9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9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9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9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9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9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9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9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9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9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9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9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9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9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9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9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9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9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9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9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9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9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9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9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9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9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9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9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9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9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9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9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9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9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9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9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9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9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9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9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9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9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9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9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9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9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9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9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9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9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9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9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9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9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9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9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9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9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9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9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9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9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9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9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9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9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9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9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9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9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9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9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9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9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9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9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9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9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9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9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9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9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9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9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9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9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9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9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9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9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9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9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9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9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9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9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9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9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9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9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9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9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9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9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9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9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9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9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9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9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9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9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9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9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9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9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9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9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9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9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9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9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9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9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9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9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9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9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9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9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9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9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9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9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9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9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9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9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9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9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9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9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9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9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9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9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9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9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9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9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9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9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9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9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9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9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9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9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9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9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9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9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9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9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9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9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9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9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9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9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9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9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9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9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9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9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9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9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9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9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9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9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9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9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9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9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9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9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9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9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9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9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9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9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9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9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9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9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9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9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9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9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9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9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9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9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9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9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9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9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9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9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9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9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9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9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9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9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9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9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9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9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9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9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9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9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9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9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9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9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9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9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9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9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9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9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9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9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9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9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9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9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9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9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9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9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9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9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9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9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9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9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9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9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9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9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9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9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9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9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9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9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9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9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9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9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9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9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9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9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9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9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9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9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9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9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9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9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9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9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9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9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9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9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9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9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9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9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9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9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9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9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9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9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9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9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9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9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9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9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9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9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9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9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9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9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9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9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9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9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9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9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9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9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9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9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9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9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9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9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9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9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9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9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9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9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9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9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9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9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9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9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9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9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9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9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9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9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9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9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9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9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9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9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9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9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9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9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9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9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9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9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9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9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9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9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9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9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9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9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9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9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9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9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9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9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9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9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9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9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9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9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9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9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9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9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9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9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9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9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9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9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9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9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9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9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9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9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9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9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9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9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9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9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9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9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9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9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9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9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9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9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9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9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9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9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9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9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9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9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9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9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9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9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9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9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9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9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9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9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9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9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9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9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9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9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9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9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9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9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9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9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9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9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9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9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9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9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9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9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9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9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9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9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9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9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9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9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9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9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9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9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9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9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9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9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9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9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9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9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9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9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9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9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9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9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9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9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9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9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9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9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9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9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9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9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9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9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9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9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9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9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9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9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9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9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9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9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9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9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9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9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9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9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9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9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9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9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9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9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9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9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9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9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9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9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9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9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9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9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9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9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9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9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9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9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9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9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9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9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9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9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9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9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9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9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9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9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9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9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9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9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9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9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9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9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9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9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9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9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9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9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9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9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9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9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9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9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9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9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9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9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9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9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9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9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9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9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9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9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9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9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9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9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9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9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9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9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9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9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9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9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9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9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9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9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9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9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9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9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9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9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9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9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9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9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9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9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9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9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9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9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9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9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9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9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9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9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9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9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9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9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9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9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9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9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9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9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9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9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9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9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9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9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9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9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9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9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9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9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9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9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9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9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9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9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9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9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9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9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9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9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9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9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9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9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9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9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9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9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9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9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9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9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9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9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9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9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9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9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9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9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9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9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9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9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9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9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9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9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9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9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9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9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9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9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9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9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9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9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9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9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9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9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9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9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9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9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9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9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9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9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9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9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9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9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9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9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9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9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9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9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9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9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9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9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9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9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9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9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9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9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9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9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9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9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9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9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9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9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9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9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9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9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9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9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9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9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9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9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9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9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9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9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9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9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9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9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9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9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9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9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9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9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9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9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9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9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9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9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9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9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9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9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9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9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9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9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9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9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9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9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9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9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9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9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9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9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9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9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9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9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9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9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9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9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9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9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9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9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9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9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9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9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9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9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9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9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9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9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9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9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9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9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9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9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9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9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9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9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9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9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9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9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9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9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9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9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9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9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9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9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9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9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9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9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9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9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9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9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9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9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9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9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9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9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9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9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9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9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9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9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9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9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9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9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9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9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9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9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9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9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9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9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9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9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9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9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9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9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9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9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9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9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9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9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9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9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9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9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9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9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9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9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9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9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9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9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9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9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9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9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9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9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9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9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9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9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9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9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9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9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9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9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9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9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9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9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9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9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9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9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9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9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9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9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9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9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9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9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9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9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9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9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9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9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9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9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9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9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9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9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9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9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9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9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9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9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9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9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9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9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9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9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9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9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9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9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9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9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9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9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9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9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9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9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9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9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9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9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9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9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9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9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9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9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9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9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9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9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9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9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9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9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9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9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9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9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9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9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9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9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9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9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9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9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9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9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9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9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9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9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9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9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9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9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9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9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9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9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9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9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9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9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9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9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9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9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9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9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9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9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9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9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9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9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9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9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9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9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9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9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9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9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9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9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9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9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9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9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9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9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9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9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9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9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9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9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9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9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9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9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9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9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9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9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9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9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9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9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9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9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9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9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9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9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9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9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9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9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9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9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9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9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9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9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9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9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9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9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9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9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9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9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9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9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9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9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9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9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9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9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9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9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9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9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9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9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9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9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9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9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9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9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9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9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9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9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9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9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9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9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9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9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9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9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9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9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9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9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9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9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9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9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9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9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9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9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9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9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9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9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9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9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9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9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9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9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9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9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9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9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9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9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9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9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9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9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9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9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9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9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9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9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9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9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9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9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9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9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9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9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9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9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9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9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9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9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9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9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9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9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9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9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9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9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9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9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9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9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9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9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9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9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9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9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9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9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9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9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9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9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9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9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9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9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9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9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9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9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9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9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9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9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9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9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9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9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9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9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9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9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9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9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9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9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9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9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9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9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9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9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9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9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9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9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9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9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9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9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9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9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9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9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9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9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9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9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9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9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9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9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9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9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9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9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9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9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9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9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9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9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9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9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9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9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9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9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9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9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9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9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9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9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9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9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9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9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9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9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9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9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9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9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9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9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9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9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9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9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9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9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9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9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9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9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9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9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9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9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9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9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9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9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9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9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9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9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9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9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9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9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9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9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9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9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9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9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9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9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9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9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9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9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9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9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9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9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9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9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9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9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9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9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9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9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9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9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9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9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9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9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9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9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9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9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9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9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9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9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9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9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9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9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9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9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9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9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9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9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9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9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9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9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9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9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9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9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9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9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9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9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9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9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9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9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9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9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9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9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9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9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9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9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9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9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9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9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9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9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9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9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9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9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9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9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9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9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9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9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9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9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9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9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9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9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9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9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9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9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9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9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9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9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9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9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9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9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9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9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9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9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9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9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9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9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9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9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9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9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9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9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9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9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9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9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9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9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9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9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9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9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9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9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9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9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9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9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9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9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9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9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9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9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9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9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9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9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9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9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9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9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9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9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9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9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9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9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9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9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9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9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9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9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9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9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9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9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9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9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9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9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9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9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9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9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9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9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9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9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9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9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9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9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9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9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9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9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9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9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9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9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9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9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9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9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9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9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9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9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9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9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9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9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9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9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9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9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9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9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9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9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9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9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9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9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9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9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9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9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9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9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9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9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9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9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9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9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9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9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9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9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9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9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9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9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9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9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9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9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9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9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9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9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9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9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9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9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9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9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9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9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9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9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9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9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9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9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9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9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9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9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9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9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9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9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9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9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9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9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9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9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9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9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9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9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9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9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9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9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9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9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9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9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9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9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9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9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9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9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9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9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9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9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9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9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9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9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9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9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9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9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9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9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9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9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9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9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9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9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9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9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9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9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9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9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9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9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9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9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9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9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9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9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9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9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9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9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9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9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9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9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9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9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9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9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9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9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9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9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9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9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9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9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9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9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9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9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9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9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9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9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9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9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9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9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9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9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9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9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9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9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9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9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9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9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9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9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9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9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9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9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9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9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9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9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9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9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9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9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9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9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9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9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9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9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9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9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9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9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9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9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9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9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9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9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9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9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9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9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9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9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9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9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9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9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9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9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9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9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9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9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9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9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9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9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9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9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9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9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9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9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9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9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9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9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9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9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9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9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9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9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9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9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9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9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9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9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9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9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9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9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9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9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9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9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9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9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9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9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9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9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9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9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9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9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9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9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9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9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9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9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9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9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9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9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9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9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9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9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9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9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9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9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9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9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9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9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9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9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9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9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9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9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9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9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9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9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9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9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9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9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9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9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9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9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9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9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9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9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9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9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9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9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9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9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9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9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9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9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9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9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9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9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9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9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9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9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9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9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9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9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9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9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9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9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9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9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9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9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9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9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9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9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9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9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9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9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9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9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9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9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9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9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9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9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9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9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9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9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9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9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9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9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9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9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9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9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9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9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9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9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9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9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9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9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9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9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9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9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9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9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9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9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9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9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9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9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9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9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9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9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9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9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9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9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9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9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9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9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9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9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9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9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9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9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9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9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9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9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9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9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9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9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9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9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9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9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9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9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9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9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9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9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9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9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9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9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9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9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9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9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9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9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9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9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9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9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9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9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9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9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9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9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9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9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9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9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9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9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9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9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9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9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9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9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9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9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9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9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9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9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9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9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9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9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9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9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9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9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9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9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9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9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9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9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9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9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9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9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9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9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9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9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9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9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9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9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9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9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9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9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9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9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9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9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9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9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9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9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9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9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9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9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9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9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9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9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9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9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9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9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9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9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9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9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9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9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9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9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9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9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9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9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9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9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9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9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9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9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9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9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9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9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9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9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9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9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9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9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9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9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9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9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9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9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9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9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9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9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9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9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9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9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9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9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9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9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9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9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9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9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9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9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9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9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9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9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9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9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9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9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9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9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9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9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9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9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9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9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9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9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9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9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9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9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9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9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9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9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9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9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9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9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9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9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9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9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9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9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9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9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9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9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9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9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9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9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9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9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9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9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9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9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9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9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9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9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9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9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9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9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9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9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9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9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9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9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9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9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9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9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9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9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9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9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9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9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9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9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9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9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9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9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9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9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9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9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9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9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9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9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9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9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9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9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9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9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9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9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9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9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9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9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9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9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9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9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9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9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9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9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9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9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9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9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9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9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9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9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9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9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9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9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9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9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9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9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9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9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9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9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9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9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9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9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9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9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9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9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9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9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9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9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9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9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9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9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9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9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9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9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9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9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9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9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9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9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9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9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9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9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9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9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9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9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9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9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9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9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9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9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9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9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9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9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9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9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9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9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9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9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9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9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9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9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9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9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9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9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9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9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9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9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9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9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9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9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9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9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9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9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9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9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9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9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9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9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9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9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9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9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9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9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9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9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9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9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9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9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9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9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9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9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9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9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9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9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9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9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9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9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9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9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9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9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9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9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9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9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9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9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9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9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9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9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9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9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9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9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9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9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9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9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9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9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9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9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9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9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9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9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9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9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9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9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9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9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9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9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9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9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9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9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9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9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9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9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9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9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9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9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9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9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9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9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9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9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9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9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9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9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9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9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9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9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9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9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9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9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9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9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9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9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9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9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9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9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9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9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9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9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9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9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9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9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9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9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9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9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9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9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9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9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9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9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9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9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9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9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9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9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9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9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9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9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9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9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9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9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9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9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9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9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9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9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9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9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9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9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9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9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9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9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9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9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9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9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9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9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9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9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9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9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9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9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9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9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9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9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9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9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9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9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9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9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9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9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9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9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9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9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9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9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9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9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9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9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9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9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9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9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9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9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9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9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9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9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9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9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9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9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9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9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9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9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9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9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9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9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9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9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9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9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9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9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9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9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9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9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9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9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9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9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9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9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9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9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9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9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9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9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9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9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9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9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9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9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9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9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9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9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9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9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9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9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9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9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9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9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9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9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9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9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9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9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9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9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9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9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9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9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9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9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9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9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9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9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9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9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9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9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9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9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9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9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9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9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9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9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9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9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9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9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9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9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9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9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9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9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9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9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9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9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9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9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9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9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9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9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9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9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9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9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9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9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9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9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9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9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9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9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9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9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9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9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9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9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9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9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9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9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9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9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9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9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9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9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9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9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9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9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9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9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9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9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9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9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9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9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9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9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9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9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9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9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9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9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9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9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9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9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9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9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9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9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9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9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9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9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9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9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9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9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9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9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9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9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9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9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9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9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9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9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9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9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9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9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9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9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9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9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9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9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9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9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9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9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9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9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9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9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9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9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9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9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9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9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9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9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9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9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9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9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9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9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9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9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9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9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9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9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9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9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9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9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9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9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9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9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9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9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9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9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9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9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9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9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9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9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9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9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9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9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9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9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9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9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9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9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9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9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9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9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9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9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9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9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9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9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9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9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9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9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9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9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9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9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9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9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9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9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9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9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9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9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9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9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9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9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9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9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9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9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9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9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9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9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9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9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9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9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9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9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9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9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9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9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9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9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9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9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9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9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9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9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9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9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9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9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9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9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9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9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9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9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9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9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9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9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9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9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9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9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9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9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9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9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9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9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9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9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9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9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9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9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9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9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9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9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9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9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9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9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9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9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9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9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9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9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9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9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9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9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9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9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9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9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9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9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9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9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9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9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9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9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9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9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9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9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9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9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9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9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9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9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9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9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9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9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9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9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9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9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9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9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9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9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9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9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9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9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9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9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9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9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9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9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9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9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9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9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9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9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9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9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9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9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9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9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9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9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9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9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9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9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9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9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9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9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9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9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9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9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9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9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9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9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9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9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9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9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9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9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9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9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9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9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9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9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9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9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9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9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9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9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9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9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9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9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9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9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9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9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9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9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9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9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9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9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9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9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9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9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9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9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9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9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9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9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9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9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9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9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9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9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9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9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9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9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9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9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9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9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9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9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9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9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9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9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9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9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9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9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9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9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9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9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9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9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9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9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9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9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9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9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9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9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9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9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9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9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9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9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9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9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9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9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9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9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9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9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9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9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9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9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9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9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9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9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9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9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9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9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9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9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9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9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9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9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9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9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9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9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9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9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9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9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9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9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9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9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9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9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9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9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9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9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9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9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9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9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9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9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9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9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9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9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9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9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9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9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9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9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9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9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9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9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9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9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9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9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9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9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9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9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9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9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9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9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9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9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9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9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9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9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9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9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9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9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9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9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9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9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9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9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9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9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9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9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9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9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9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9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9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9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9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9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9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9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9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9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9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9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9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9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9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9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9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9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9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9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9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9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9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9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9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9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9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9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9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9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9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9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9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9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9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9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9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9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9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9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9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9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9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9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9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9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9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9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9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9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9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9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9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9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9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9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9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9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9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9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9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9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9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9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9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9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9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9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9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9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9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9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9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9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9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9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9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9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9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9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9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9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9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9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9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9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9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9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9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9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9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9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9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9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9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9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9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9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9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9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9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9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9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9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9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9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9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9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9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9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9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9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9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9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9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9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9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9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9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9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9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9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9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9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9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9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9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9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9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9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9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9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9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9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9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9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9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9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9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9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9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9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9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9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9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9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9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9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9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9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9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9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9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9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9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9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9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9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9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9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9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9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9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9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9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9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9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9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9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9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9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9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9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9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9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9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9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9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9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9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9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9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9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9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9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9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9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9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9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9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9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9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9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9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9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9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9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9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0" name="Google Shape;9410;p96"/>
          <p:cNvGrpSpPr/>
          <p:nvPr/>
        </p:nvGrpSpPr>
        <p:grpSpPr>
          <a:xfrm>
            <a:off x="3450485" y="919691"/>
            <a:ext cx="2310381" cy="1488888"/>
            <a:chOff x="229225" y="549050"/>
            <a:chExt cx="7161750" cy="4615275"/>
          </a:xfrm>
        </p:grpSpPr>
        <p:sp>
          <p:nvSpPr>
            <p:cNvPr id="9411" name="Google Shape;9411;p9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9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9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9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9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9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9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9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9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9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9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9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9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9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9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9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9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9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9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9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9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9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9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9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9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9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9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9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9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9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9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9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9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9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9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9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9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9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9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9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9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9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9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9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9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9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9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9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9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9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9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9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9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9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9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9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9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9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9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9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9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9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9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9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9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9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9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9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9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9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9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9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9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9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9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9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9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9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9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9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9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9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9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9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9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9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9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9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9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9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9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9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9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9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9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9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9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9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9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9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9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9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9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9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9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9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9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9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9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9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9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9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96"/>
          <p:cNvGrpSpPr/>
          <p:nvPr/>
        </p:nvGrpSpPr>
        <p:grpSpPr>
          <a:xfrm>
            <a:off x="3548403" y="2849588"/>
            <a:ext cx="2310282" cy="1374222"/>
            <a:chOff x="238125" y="732525"/>
            <a:chExt cx="7130500" cy="4241425"/>
          </a:xfrm>
        </p:grpSpPr>
        <p:sp>
          <p:nvSpPr>
            <p:cNvPr id="9529" name="Google Shape;9529;p9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9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9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9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9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9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9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9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9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9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9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9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9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9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9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9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9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9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9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9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9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9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9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9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9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9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9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9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9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9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9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9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9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9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9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9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9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9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9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9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9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9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9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9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9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9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9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9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9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9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9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9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9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9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9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9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9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9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9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9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9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9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9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9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9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6" name="Shape 9646"/>
        <p:cNvGrpSpPr/>
        <p:nvPr/>
      </p:nvGrpSpPr>
      <p:grpSpPr>
        <a:xfrm>
          <a:off x="0" y="0"/>
          <a:ext cx="0" cy="0"/>
          <a:chOff x="0" y="0"/>
          <a:chExt cx="0" cy="0"/>
        </a:xfrm>
      </p:grpSpPr>
      <p:grpSp>
        <p:nvGrpSpPr>
          <p:cNvPr id="9647" name="Google Shape;9647;p97"/>
          <p:cNvGrpSpPr/>
          <p:nvPr/>
        </p:nvGrpSpPr>
        <p:grpSpPr>
          <a:xfrm>
            <a:off x="2100560" y="3398663"/>
            <a:ext cx="1102891" cy="760337"/>
            <a:chOff x="4967783" y="2151471"/>
            <a:chExt cx="3920692" cy="2702940"/>
          </a:xfrm>
        </p:grpSpPr>
        <p:grpSp>
          <p:nvGrpSpPr>
            <p:cNvPr id="9648" name="Google Shape;9648;p97"/>
            <p:cNvGrpSpPr/>
            <p:nvPr/>
          </p:nvGrpSpPr>
          <p:grpSpPr>
            <a:xfrm>
              <a:off x="5045709" y="2252109"/>
              <a:ext cx="3761071" cy="2501708"/>
              <a:chOff x="2691784" y="1805334"/>
              <a:chExt cx="3761071" cy="2501708"/>
            </a:xfrm>
          </p:grpSpPr>
          <p:sp>
            <p:nvSpPr>
              <p:cNvPr id="9649" name="Google Shape;9649;p9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9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9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97"/>
            <p:cNvGrpSpPr/>
            <p:nvPr/>
          </p:nvGrpSpPr>
          <p:grpSpPr>
            <a:xfrm>
              <a:off x="4967783" y="2151471"/>
              <a:ext cx="3920692" cy="2702940"/>
              <a:chOff x="2613858" y="1704696"/>
              <a:chExt cx="3920692" cy="2702940"/>
            </a:xfrm>
          </p:grpSpPr>
          <p:sp>
            <p:nvSpPr>
              <p:cNvPr id="9657" name="Google Shape;9657;p9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9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62" name="Google Shape;9662;p97"/>
          <p:cNvGrpSpPr/>
          <p:nvPr/>
        </p:nvGrpSpPr>
        <p:grpSpPr>
          <a:xfrm>
            <a:off x="3504468" y="1286940"/>
            <a:ext cx="1561911" cy="708580"/>
            <a:chOff x="3530532" y="1496185"/>
            <a:chExt cx="1561911" cy="708580"/>
          </a:xfrm>
        </p:grpSpPr>
        <p:grpSp>
          <p:nvGrpSpPr>
            <p:cNvPr id="9663" name="Google Shape;9663;p97"/>
            <p:cNvGrpSpPr/>
            <p:nvPr/>
          </p:nvGrpSpPr>
          <p:grpSpPr>
            <a:xfrm>
              <a:off x="3720318" y="1857562"/>
              <a:ext cx="1372125" cy="54"/>
              <a:chOff x="3720318" y="1857562"/>
              <a:chExt cx="1372125" cy="54"/>
            </a:xfrm>
          </p:grpSpPr>
          <p:cxnSp>
            <p:nvCxnSpPr>
              <p:cNvPr id="9664" name="Google Shape;9664;p97"/>
              <p:cNvCxnSpPr>
                <a:endCxn id="9665"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666" name="Google Shape;9666;p9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667" name="Google Shape;9667;p9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668" name="Google Shape;9668;p97"/>
              <p:cNvCxnSpPr>
                <a:stCxn id="9665"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669" name="Google Shape;9669;p97"/>
            <p:cNvGrpSpPr/>
            <p:nvPr/>
          </p:nvGrpSpPr>
          <p:grpSpPr>
            <a:xfrm>
              <a:off x="3567462" y="1496185"/>
              <a:ext cx="286500" cy="272914"/>
              <a:chOff x="3567462" y="1496185"/>
              <a:chExt cx="286500" cy="272914"/>
            </a:xfrm>
          </p:grpSpPr>
          <p:cxnSp>
            <p:nvCxnSpPr>
              <p:cNvPr id="9670" name="Google Shape;9670;p9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671" name="Google Shape;9671;p9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2" name="Google Shape;9672;p9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4" name="Google Shape;9674;p97"/>
            <p:cNvGrpSpPr/>
            <p:nvPr/>
          </p:nvGrpSpPr>
          <p:grpSpPr>
            <a:xfrm>
              <a:off x="3929014" y="1960574"/>
              <a:ext cx="286500" cy="242342"/>
              <a:chOff x="3929014" y="1960574"/>
              <a:chExt cx="286500" cy="242342"/>
            </a:xfrm>
          </p:grpSpPr>
          <p:cxnSp>
            <p:nvCxnSpPr>
              <p:cNvPr id="9675" name="Google Shape;9675;p9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676" name="Google Shape;9676;p9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97"/>
            <p:cNvGrpSpPr/>
            <p:nvPr/>
          </p:nvGrpSpPr>
          <p:grpSpPr>
            <a:xfrm>
              <a:off x="4290828" y="1496185"/>
              <a:ext cx="286500" cy="272914"/>
              <a:chOff x="4290828" y="1496185"/>
              <a:chExt cx="286500" cy="272914"/>
            </a:xfrm>
          </p:grpSpPr>
          <p:cxnSp>
            <p:nvCxnSpPr>
              <p:cNvPr id="9678" name="Google Shape;9678;p9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679" name="Google Shape;9679;p9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0" name="Google Shape;9680;p9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9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1" name="Google Shape;9681;p97"/>
            <p:cNvGrpSpPr/>
            <p:nvPr/>
          </p:nvGrpSpPr>
          <p:grpSpPr>
            <a:xfrm>
              <a:off x="4657726" y="1959674"/>
              <a:ext cx="286500" cy="245092"/>
              <a:chOff x="4657726" y="1959674"/>
              <a:chExt cx="286500" cy="245092"/>
            </a:xfrm>
          </p:grpSpPr>
          <p:cxnSp>
            <p:nvCxnSpPr>
              <p:cNvPr id="9682" name="Google Shape;9682;p9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683" name="Google Shape;9683;p9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84" name="Google Shape;9684;p97"/>
          <p:cNvGrpSpPr/>
          <p:nvPr/>
        </p:nvGrpSpPr>
        <p:grpSpPr>
          <a:xfrm>
            <a:off x="3486488" y="2149036"/>
            <a:ext cx="1597032" cy="378649"/>
            <a:chOff x="3512551" y="2358282"/>
            <a:chExt cx="1597032" cy="378649"/>
          </a:xfrm>
        </p:grpSpPr>
        <p:grpSp>
          <p:nvGrpSpPr>
            <p:cNvPr id="9685" name="Google Shape;9685;p97"/>
            <p:cNvGrpSpPr/>
            <p:nvPr/>
          </p:nvGrpSpPr>
          <p:grpSpPr>
            <a:xfrm>
              <a:off x="3738198" y="2553002"/>
              <a:ext cx="1145834" cy="117"/>
              <a:chOff x="3738198" y="2553002"/>
              <a:chExt cx="1145834" cy="117"/>
            </a:xfrm>
          </p:grpSpPr>
          <p:cxnSp>
            <p:nvCxnSpPr>
              <p:cNvPr id="9686" name="Google Shape;9686;p9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687" name="Google Shape;9687;p9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688" name="Google Shape;9688;p97"/>
              <p:cNvCxnSpPr>
                <a:stCxn id="9689" idx="6"/>
                <a:endCxn id="9690"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691" name="Google Shape;9691;p97"/>
            <p:cNvGrpSpPr/>
            <p:nvPr/>
          </p:nvGrpSpPr>
          <p:grpSpPr>
            <a:xfrm>
              <a:off x="3969644" y="2440153"/>
              <a:ext cx="225900" cy="296779"/>
              <a:chOff x="3969644" y="2440153"/>
              <a:chExt cx="225900" cy="296779"/>
            </a:xfrm>
          </p:grpSpPr>
          <p:cxnSp>
            <p:nvCxnSpPr>
              <p:cNvPr id="9692" name="Google Shape;9692;p9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690" name="Google Shape;9690;p9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97"/>
            <p:cNvGrpSpPr/>
            <p:nvPr/>
          </p:nvGrpSpPr>
          <p:grpSpPr>
            <a:xfrm>
              <a:off x="4426818" y="2358282"/>
              <a:ext cx="225600" cy="307471"/>
              <a:chOff x="4426818" y="2358282"/>
              <a:chExt cx="225600" cy="307471"/>
            </a:xfrm>
          </p:grpSpPr>
          <p:cxnSp>
            <p:nvCxnSpPr>
              <p:cNvPr id="9695" name="Google Shape;9695;p97"/>
              <p:cNvCxnSpPr>
                <a:stCxn id="9696"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697" name="Google Shape;9697;p9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97"/>
            <p:cNvGrpSpPr/>
            <p:nvPr/>
          </p:nvGrpSpPr>
          <p:grpSpPr>
            <a:xfrm>
              <a:off x="4883984" y="2440153"/>
              <a:ext cx="225600" cy="296479"/>
              <a:chOff x="4883984" y="2440153"/>
              <a:chExt cx="225600" cy="296479"/>
            </a:xfrm>
          </p:grpSpPr>
          <p:cxnSp>
            <p:nvCxnSpPr>
              <p:cNvPr id="9699" name="Google Shape;9699;p9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700" name="Google Shape;9700;p9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97"/>
            <p:cNvGrpSpPr/>
            <p:nvPr/>
          </p:nvGrpSpPr>
          <p:grpSpPr>
            <a:xfrm>
              <a:off x="3512551" y="2358356"/>
              <a:ext cx="225647" cy="307629"/>
              <a:chOff x="2182679" y="2005014"/>
              <a:chExt cx="792300" cy="1080158"/>
            </a:xfrm>
          </p:grpSpPr>
          <p:cxnSp>
            <p:nvCxnSpPr>
              <p:cNvPr id="9703" name="Google Shape;9703;p97"/>
              <p:cNvCxnSpPr>
                <a:stCxn id="9704"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689" name="Google Shape;9689;p9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9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5" name="Google Shape;9705;p97"/>
          <p:cNvGrpSpPr/>
          <p:nvPr/>
        </p:nvGrpSpPr>
        <p:grpSpPr>
          <a:xfrm>
            <a:off x="6846570" y="972834"/>
            <a:ext cx="1559809" cy="722610"/>
            <a:chOff x="634175" y="2986275"/>
            <a:chExt cx="3147949" cy="1458344"/>
          </a:xfrm>
        </p:grpSpPr>
        <p:cxnSp>
          <p:nvCxnSpPr>
            <p:cNvPr id="9706" name="Google Shape;9706;p97"/>
            <p:cNvCxnSpPr>
              <a:stCxn id="9707" idx="4"/>
              <a:endCxn id="9708"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709" name="Google Shape;9709;p97"/>
            <p:cNvCxnSpPr>
              <a:stCxn id="9708" idx="0"/>
              <a:endCxn id="9710"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711" name="Google Shape;9711;p97"/>
            <p:cNvCxnSpPr>
              <a:stCxn id="9710" idx="4"/>
              <a:endCxn id="9712"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713" name="Google Shape;9713;p97"/>
            <p:cNvCxnSpPr>
              <a:stCxn id="9712" idx="0"/>
              <a:endCxn id="9714"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714" name="Google Shape;9714;p9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10" name="Google Shape;9710;p9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07" name="Google Shape;9707;p9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12" name="Google Shape;9712;p9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08" name="Google Shape;9708;p9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715" name="Google Shape;9715;p97"/>
          <p:cNvGrpSpPr/>
          <p:nvPr/>
        </p:nvGrpSpPr>
        <p:grpSpPr>
          <a:xfrm>
            <a:off x="3500360" y="2682741"/>
            <a:ext cx="1570719" cy="294123"/>
            <a:chOff x="998425" y="1182125"/>
            <a:chExt cx="1065400" cy="199500"/>
          </a:xfrm>
        </p:grpSpPr>
        <p:sp>
          <p:nvSpPr>
            <p:cNvPr id="9716" name="Google Shape;9716;p9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9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9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97"/>
          <p:cNvGrpSpPr/>
          <p:nvPr/>
        </p:nvGrpSpPr>
        <p:grpSpPr>
          <a:xfrm>
            <a:off x="6843616" y="1800228"/>
            <a:ext cx="1565716" cy="366729"/>
            <a:chOff x="1247650" y="2075423"/>
            <a:chExt cx="6648477" cy="1557238"/>
          </a:xfrm>
        </p:grpSpPr>
        <p:sp>
          <p:nvSpPr>
            <p:cNvPr id="9722" name="Google Shape;9722;p9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9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9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9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97"/>
          <p:cNvGrpSpPr/>
          <p:nvPr/>
        </p:nvGrpSpPr>
        <p:grpSpPr>
          <a:xfrm>
            <a:off x="6827928" y="2949043"/>
            <a:ext cx="1597061" cy="663440"/>
            <a:chOff x="6796238" y="3158297"/>
            <a:chExt cx="1630319" cy="677257"/>
          </a:xfrm>
        </p:grpSpPr>
        <p:cxnSp>
          <p:nvCxnSpPr>
            <p:cNvPr id="9729" name="Google Shape;9729;p9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730" name="Google Shape;9730;p9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731" name="Google Shape;9731;p9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732" name="Google Shape;9732;p9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733" name="Google Shape;9733;p97"/>
            <p:cNvGrpSpPr/>
            <p:nvPr/>
          </p:nvGrpSpPr>
          <p:grpSpPr>
            <a:xfrm>
              <a:off x="6796238" y="3311904"/>
              <a:ext cx="1630319" cy="377697"/>
              <a:chOff x="6796238" y="3311904"/>
              <a:chExt cx="1630319" cy="377697"/>
            </a:xfrm>
          </p:grpSpPr>
          <p:sp>
            <p:nvSpPr>
              <p:cNvPr id="9734" name="Google Shape;9734;p9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9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9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37" name="Google Shape;9737;p97"/>
          <p:cNvGrpSpPr/>
          <p:nvPr/>
        </p:nvGrpSpPr>
        <p:grpSpPr>
          <a:xfrm>
            <a:off x="5349066" y="970435"/>
            <a:ext cx="1368606" cy="1593805"/>
            <a:chOff x="1839112" y="2209163"/>
            <a:chExt cx="1918159" cy="2233784"/>
          </a:xfrm>
        </p:grpSpPr>
        <p:sp>
          <p:nvSpPr>
            <p:cNvPr id="9738" name="Google Shape;9738;p9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1" name="Google Shape;9741;p97"/>
            <p:cNvCxnSpPr>
              <a:stCxn id="9738" idx="6"/>
              <a:endCxn id="9739"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742" name="Google Shape;9742;p97"/>
            <p:cNvCxnSpPr>
              <a:stCxn id="9739" idx="4"/>
              <a:endCxn id="9743"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744" name="Google Shape;9744;p97"/>
            <p:cNvCxnSpPr>
              <a:stCxn id="9743" idx="6"/>
              <a:endCxn id="9740"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745" name="Google Shape;9745;p97"/>
            <p:cNvCxnSpPr>
              <a:stCxn id="9740" idx="4"/>
              <a:endCxn id="9746"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743" name="Google Shape;9743;p9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9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9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8" name="Google Shape;9748;p97"/>
            <p:cNvCxnSpPr>
              <a:endCxn id="9747"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749" name="Google Shape;9749;p97"/>
          <p:cNvGrpSpPr/>
          <p:nvPr/>
        </p:nvGrpSpPr>
        <p:grpSpPr>
          <a:xfrm>
            <a:off x="3481439" y="976671"/>
            <a:ext cx="1637968" cy="154942"/>
            <a:chOff x="238125" y="2506075"/>
            <a:chExt cx="7115411" cy="673075"/>
          </a:xfrm>
        </p:grpSpPr>
        <p:sp>
          <p:nvSpPr>
            <p:cNvPr id="9750" name="Google Shape;9750;p9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97"/>
          <p:cNvGrpSpPr/>
          <p:nvPr/>
        </p:nvGrpSpPr>
        <p:grpSpPr>
          <a:xfrm>
            <a:off x="720124" y="1298269"/>
            <a:ext cx="2476762" cy="91743"/>
            <a:chOff x="1464850" y="436376"/>
            <a:chExt cx="6001362" cy="222300"/>
          </a:xfrm>
        </p:grpSpPr>
        <p:sp>
          <p:nvSpPr>
            <p:cNvPr id="9756" name="Google Shape;9756;p9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9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61" name="Google Shape;9761;p9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62" name="Google Shape;9762;p9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63" name="Google Shape;9763;p9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64" name="Google Shape;9764;p9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765" name="Google Shape;9765;p97"/>
          <p:cNvGrpSpPr/>
          <p:nvPr/>
        </p:nvGrpSpPr>
        <p:grpSpPr>
          <a:xfrm>
            <a:off x="706391" y="2533734"/>
            <a:ext cx="1452710" cy="651923"/>
            <a:chOff x="803162" y="2667727"/>
            <a:chExt cx="1411906" cy="633611"/>
          </a:xfrm>
        </p:grpSpPr>
        <p:cxnSp>
          <p:nvCxnSpPr>
            <p:cNvPr id="9766" name="Google Shape;9766;p97"/>
            <p:cNvCxnSpPr>
              <a:stCxn id="9767" idx="2"/>
              <a:endCxn id="9768"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69" name="Google Shape;9769;p97"/>
            <p:cNvCxnSpPr>
              <a:stCxn id="9770" idx="0"/>
              <a:endCxn id="9767"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71" name="Google Shape;9771;p97"/>
            <p:cNvCxnSpPr>
              <a:stCxn id="9770" idx="2"/>
              <a:endCxn id="9772"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73" name="Google Shape;9773;p97"/>
            <p:cNvCxnSpPr>
              <a:stCxn id="9774" idx="0"/>
              <a:endCxn id="9770"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75" name="Google Shape;9775;p97"/>
            <p:cNvCxnSpPr>
              <a:stCxn id="9768" idx="2"/>
              <a:endCxn id="9776"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77" name="Google Shape;9777;p97"/>
            <p:cNvCxnSpPr>
              <a:stCxn id="9778" idx="0"/>
              <a:endCxn id="9768"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774" name="Google Shape;9774;p9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72" name="Google Shape;9772;p9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78" name="Google Shape;9778;p9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76" name="Google Shape;9776;p9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68" name="Google Shape;9768;p9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70" name="Google Shape;9770;p9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67" name="Google Shape;9767;p9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779" name="Google Shape;9779;p97"/>
          <p:cNvGrpSpPr/>
          <p:nvPr/>
        </p:nvGrpSpPr>
        <p:grpSpPr>
          <a:xfrm>
            <a:off x="706393" y="969273"/>
            <a:ext cx="2518541" cy="209309"/>
            <a:chOff x="803163" y="1111966"/>
            <a:chExt cx="2447800" cy="203430"/>
          </a:xfrm>
        </p:grpSpPr>
        <p:grpSp>
          <p:nvGrpSpPr>
            <p:cNvPr id="9780" name="Google Shape;9780;p97"/>
            <p:cNvGrpSpPr/>
            <p:nvPr/>
          </p:nvGrpSpPr>
          <p:grpSpPr>
            <a:xfrm>
              <a:off x="1958180" y="1111966"/>
              <a:ext cx="588019" cy="121396"/>
              <a:chOff x="4808316" y="2800065"/>
              <a:chExt cx="1999386" cy="412910"/>
            </a:xfrm>
          </p:grpSpPr>
          <p:sp>
            <p:nvSpPr>
              <p:cNvPr id="9781" name="Google Shape;9781;p9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2" name="Google Shape;9782;p97"/>
              <p:cNvGrpSpPr/>
              <p:nvPr/>
            </p:nvGrpSpPr>
            <p:grpSpPr>
              <a:xfrm>
                <a:off x="4808316" y="2800065"/>
                <a:ext cx="92400" cy="411825"/>
                <a:chOff x="845575" y="2563700"/>
                <a:chExt cx="92400" cy="411825"/>
              </a:xfrm>
            </p:grpSpPr>
            <p:cxnSp>
              <p:nvCxnSpPr>
                <p:cNvPr id="9783" name="Google Shape;9783;p9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84" name="Google Shape;9784;p9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785" name="Google Shape;9785;p9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786" name="Google Shape;9786;p9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7" name="Google Shape;9787;p97"/>
            <p:cNvGrpSpPr/>
            <p:nvPr/>
          </p:nvGrpSpPr>
          <p:grpSpPr>
            <a:xfrm>
              <a:off x="803163" y="1111974"/>
              <a:ext cx="591158" cy="121545"/>
              <a:chOff x="803163" y="1111974"/>
              <a:chExt cx="591158" cy="121545"/>
            </a:xfrm>
          </p:grpSpPr>
          <p:grpSp>
            <p:nvGrpSpPr>
              <p:cNvPr id="9788" name="Google Shape;9788;p97"/>
              <p:cNvGrpSpPr/>
              <p:nvPr/>
            </p:nvGrpSpPr>
            <p:grpSpPr>
              <a:xfrm>
                <a:off x="803163" y="1111974"/>
                <a:ext cx="27175" cy="121077"/>
                <a:chOff x="845575" y="2563700"/>
                <a:chExt cx="92400" cy="411825"/>
              </a:xfrm>
            </p:grpSpPr>
            <p:cxnSp>
              <p:nvCxnSpPr>
                <p:cNvPr id="9789" name="Google Shape;9789;p9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90" name="Google Shape;9790;p9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1" name="Google Shape;9791;p9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97"/>
            <p:cNvGrpSpPr/>
            <p:nvPr/>
          </p:nvGrpSpPr>
          <p:grpSpPr>
            <a:xfrm>
              <a:off x="1381910" y="1194219"/>
              <a:ext cx="588341" cy="121177"/>
              <a:chOff x="1381910" y="1194219"/>
              <a:chExt cx="588341" cy="121177"/>
            </a:xfrm>
          </p:grpSpPr>
          <p:grpSp>
            <p:nvGrpSpPr>
              <p:cNvPr id="9793" name="Google Shape;9793;p97"/>
              <p:cNvGrpSpPr/>
              <p:nvPr/>
            </p:nvGrpSpPr>
            <p:grpSpPr>
              <a:xfrm rot="10800000">
                <a:off x="1381910" y="1194319"/>
                <a:ext cx="27175" cy="121077"/>
                <a:chOff x="2070100" y="2563700"/>
                <a:chExt cx="92400" cy="411825"/>
              </a:xfrm>
            </p:grpSpPr>
            <p:cxnSp>
              <p:nvCxnSpPr>
                <p:cNvPr id="9794" name="Google Shape;9794;p9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95" name="Google Shape;9795;p9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6" name="Google Shape;9796;p9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97"/>
            <p:cNvGrpSpPr/>
            <p:nvPr/>
          </p:nvGrpSpPr>
          <p:grpSpPr>
            <a:xfrm>
              <a:off x="2532079" y="1194219"/>
              <a:ext cx="704927" cy="121177"/>
              <a:chOff x="2532079" y="1194219"/>
              <a:chExt cx="704927" cy="121177"/>
            </a:xfrm>
          </p:grpSpPr>
          <p:grpSp>
            <p:nvGrpSpPr>
              <p:cNvPr id="9798" name="Google Shape;9798;p97"/>
              <p:cNvGrpSpPr/>
              <p:nvPr/>
            </p:nvGrpSpPr>
            <p:grpSpPr>
              <a:xfrm rot="10800000">
                <a:off x="2532079" y="1194319"/>
                <a:ext cx="27175" cy="121077"/>
                <a:chOff x="2070100" y="2563700"/>
                <a:chExt cx="92400" cy="411825"/>
              </a:xfrm>
            </p:grpSpPr>
            <p:cxnSp>
              <p:nvCxnSpPr>
                <p:cNvPr id="9799" name="Google Shape;9799;p9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00" name="Google Shape;9800;p9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1" name="Google Shape;9801;p9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02" name="Google Shape;9802;p97"/>
          <p:cNvGrpSpPr/>
          <p:nvPr/>
        </p:nvGrpSpPr>
        <p:grpSpPr>
          <a:xfrm>
            <a:off x="3499403" y="3665904"/>
            <a:ext cx="1567778" cy="491677"/>
            <a:chOff x="5194708" y="3484366"/>
            <a:chExt cx="3148148" cy="987304"/>
          </a:xfrm>
        </p:grpSpPr>
        <p:grpSp>
          <p:nvGrpSpPr>
            <p:cNvPr id="9803" name="Google Shape;9803;p97"/>
            <p:cNvGrpSpPr/>
            <p:nvPr/>
          </p:nvGrpSpPr>
          <p:grpSpPr>
            <a:xfrm>
              <a:off x="7531521" y="3484366"/>
              <a:ext cx="811335" cy="987304"/>
              <a:chOff x="3379425" y="1617275"/>
              <a:chExt cx="1090650" cy="1327200"/>
            </a:xfrm>
          </p:grpSpPr>
          <p:sp>
            <p:nvSpPr>
              <p:cNvPr id="9804" name="Google Shape;9804;p9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9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9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97"/>
            <p:cNvGrpSpPr/>
            <p:nvPr/>
          </p:nvGrpSpPr>
          <p:grpSpPr>
            <a:xfrm>
              <a:off x="6752546" y="3484366"/>
              <a:ext cx="811428" cy="987304"/>
              <a:chOff x="2332275" y="1617275"/>
              <a:chExt cx="1090775" cy="1327200"/>
            </a:xfrm>
          </p:grpSpPr>
          <p:sp>
            <p:nvSpPr>
              <p:cNvPr id="9808" name="Google Shape;9808;p9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97"/>
            <p:cNvGrpSpPr/>
            <p:nvPr/>
          </p:nvGrpSpPr>
          <p:grpSpPr>
            <a:xfrm>
              <a:off x="5973664" y="3484366"/>
              <a:ext cx="811335" cy="987304"/>
              <a:chOff x="1285250" y="1617275"/>
              <a:chExt cx="1090650" cy="1327200"/>
            </a:xfrm>
          </p:grpSpPr>
          <p:sp>
            <p:nvSpPr>
              <p:cNvPr id="9812" name="Google Shape;9812;p9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9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97"/>
            <p:cNvGrpSpPr/>
            <p:nvPr/>
          </p:nvGrpSpPr>
          <p:grpSpPr>
            <a:xfrm>
              <a:off x="5194708" y="3484366"/>
              <a:ext cx="811409" cy="987304"/>
              <a:chOff x="238125" y="1617275"/>
              <a:chExt cx="1090750" cy="1327200"/>
            </a:xfrm>
          </p:grpSpPr>
          <p:sp>
            <p:nvSpPr>
              <p:cNvPr id="9816" name="Google Shape;9816;p9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9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19" name="Google Shape;9819;p97"/>
          <p:cNvGrpSpPr/>
          <p:nvPr/>
        </p:nvGrpSpPr>
        <p:grpSpPr>
          <a:xfrm>
            <a:off x="3460012" y="3146315"/>
            <a:ext cx="1616964" cy="346256"/>
            <a:chOff x="1808063" y="4294338"/>
            <a:chExt cx="3370782" cy="721817"/>
          </a:xfrm>
        </p:grpSpPr>
        <p:sp>
          <p:nvSpPr>
            <p:cNvPr id="9820" name="Google Shape;9820;p9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9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9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9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9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97"/>
          <p:cNvGrpSpPr/>
          <p:nvPr/>
        </p:nvGrpSpPr>
        <p:grpSpPr>
          <a:xfrm>
            <a:off x="738224" y="3432344"/>
            <a:ext cx="1295882" cy="646587"/>
            <a:chOff x="834100" y="3642869"/>
            <a:chExt cx="1259483" cy="628426"/>
          </a:xfrm>
        </p:grpSpPr>
        <p:sp>
          <p:nvSpPr>
            <p:cNvPr id="9831" name="Google Shape;9831;p9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9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9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9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9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9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9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9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9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9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6" name="Google Shape;9856;p97"/>
            <p:cNvGrpSpPr/>
            <p:nvPr/>
          </p:nvGrpSpPr>
          <p:grpSpPr>
            <a:xfrm>
              <a:off x="1360364" y="3847835"/>
              <a:ext cx="208119" cy="224359"/>
              <a:chOff x="1360769" y="3847100"/>
              <a:chExt cx="208119" cy="224359"/>
            </a:xfrm>
          </p:grpSpPr>
          <p:sp>
            <p:nvSpPr>
              <p:cNvPr id="9857" name="Google Shape;9857;p9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9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9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9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9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9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9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9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9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9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9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7" name="Google Shape;9877;p9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9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97"/>
          <p:cNvGrpSpPr/>
          <p:nvPr/>
        </p:nvGrpSpPr>
        <p:grpSpPr>
          <a:xfrm rot="5400000">
            <a:off x="5951337" y="3228841"/>
            <a:ext cx="164064" cy="1414916"/>
            <a:chOff x="4428249" y="1369375"/>
            <a:chExt cx="36905" cy="429569"/>
          </a:xfrm>
        </p:grpSpPr>
        <p:sp>
          <p:nvSpPr>
            <p:cNvPr id="9892" name="Google Shape;9892;p9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9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9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9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9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9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9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9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9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9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9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9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97"/>
          <p:cNvGrpSpPr/>
          <p:nvPr/>
        </p:nvGrpSpPr>
        <p:grpSpPr>
          <a:xfrm flipH="1" rot="10800000">
            <a:off x="5323766" y="2817385"/>
            <a:ext cx="1419207" cy="24808"/>
            <a:chOff x="219558" y="4738465"/>
            <a:chExt cx="5852400" cy="102300"/>
          </a:xfrm>
        </p:grpSpPr>
        <p:cxnSp>
          <p:nvCxnSpPr>
            <p:cNvPr id="9925" name="Google Shape;9925;p9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926" name="Google Shape;9926;p9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9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9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97"/>
          <p:cNvGrpSpPr/>
          <p:nvPr/>
        </p:nvGrpSpPr>
        <p:grpSpPr>
          <a:xfrm>
            <a:off x="5335084" y="3190448"/>
            <a:ext cx="1396570" cy="385016"/>
            <a:chOff x="5286284" y="2966544"/>
            <a:chExt cx="1396570" cy="385016"/>
          </a:xfrm>
        </p:grpSpPr>
        <p:cxnSp>
          <p:nvCxnSpPr>
            <p:cNvPr id="9932" name="Google Shape;9932;p9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933" name="Google Shape;9933;p9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934" name="Google Shape;9934;p97"/>
            <p:cNvGrpSpPr/>
            <p:nvPr/>
          </p:nvGrpSpPr>
          <p:grpSpPr>
            <a:xfrm>
              <a:off x="5287688" y="3173364"/>
              <a:ext cx="1395166" cy="74100"/>
              <a:chOff x="5287688" y="3173364"/>
              <a:chExt cx="1395166" cy="74100"/>
            </a:xfrm>
          </p:grpSpPr>
          <p:cxnSp>
            <p:nvCxnSpPr>
              <p:cNvPr id="9935" name="Google Shape;9935;p9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936" name="Google Shape;9936;p9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937" name="Google Shape;9937;p9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38" name="Google Shape;9938;p9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39" name="Google Shape;9939;p9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40" name="Google Shape;9940;p9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41" name="Google Shape;9941;p9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42" name="Google Shape;9942;p9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943" name="Google Shape;9943;p9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944" name="Google Shape;9944;p97"/>
          <p:cNvGrpSpPr/>
          <p:nvPr/>
        </p:nvGrpSpPr>
        <p:grpSpPr>
          <a:xfrm>
            <a:off x="2021150" y="1609224"/>
            <a:ext cx="1182276" cy="662027"/>
            <a:chOff x="2029517" y="1732295"/>
            <a:chExt cx="1149068" cy="643432"/>
          </a:xfrm>
        </p:grpSpPr>
        <p:grpSp>
          <p:nvGrpSpPr>
            <p:cNvPr id="9945" name="Google Shape;9945;p97"/>
            <p:cNvGrpSpPr/>
            <p:nvPr/>
          </p:nvGrpSpPr>
          <p:grpSpPr>
            <a:xfrm>
              <a:off x="2708660" y="1746937"/>
              <a:ext cx="455427" cy="244429"/>
              <a:chOff x="2700693" y="1746937"/>
              <a:chExt cx="455427" cy="244429"/>
            </a:xfrm>
          </p:grpSpPr>
          <p:grpSp>
            <p:nvGrpSpPr>
              <p:cNvPr id="9946" name="Google Shape;9946;p97"/>
              <p:cNvGrpSpPr/>
              <p:nvPr/>
            </p:nvGrpSpPr>
            <p:grpSpPr>
              <a:xfrm>
                <a:off x="2905682" y="1782817"/>
                <a:ext cx="250438" cy="208549"/>
                <a:chOff x="2905682" y="1782817"/>
                <a:chExt cx="250438" cy="208549"/>
              </a:xfrm>
            </p:grpSpPr>
            <p:cxnSp>
              <p:nvCxnSpPr>
                <p:cNvPr id="9947" name="Google Shape;9947;p9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48" name="Google Shape;9948;p9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97"/>
              <p:cNvGrpSpPr/>
              <p:nvPr/>
            </p:nvGrpSpPr>
            <p:grpSpPr>
              <a:xfrm>
                <a:off x="2700693" y="1746937"/>
                <a:ext cx="449967" cy="72374"/>
                <a:chOff x="2700693" y="1746937"/>
                <a:chExt cx="449967" cy="72374"/>
              </a:xfrm>
            </p:grpSpPr>
            <p:cxnSp>
              <p:nvCxnSpPr>
                <p:cNvPr id="9950" name="Google Shape;9950;p9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51" name="Google Shape;9951;p9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52" name="Google Shape;9952;p97"/>
            <p:cNvGrpSpPr/>
            <p:nvPr/>
          </p:nvGrpSpPr>
          <p:grpSpPr>
            <a:xfrm>
              <a:off x="2029517" y="1732295"/>
              <a:ext cx="1149068" cy="643432"/>
              <a:chOff x="2029517" y="1732295"/>
              <a:chExt cx="1149068" cy="643432"/>
            </a:xfrm>
          </p:grpSpPr>
          <p:grpSp>
            <p:nvGrpSpPr>
              <p:cNvPr id="9953" name="Google Shape;9953;p97"/>
              <p:cNvGrpSpPr/>
              <p:nvPr/>
            </p:nvGrpSpPr>
            <p:grpSpPr>
              <a:xfrm>
                <a:off x="2703618" y="2103152"/>
                <a:ext cx="474966" cy="260017"/>
                <a:chOff x="2703618" y="2103152"/>
                <a:chExt cx="474966" cy="260017"/>
              </a:xfrm>
            </p:grpSpPr>
            <p:grpSp>
              <p:nvGrpSpPr>
                <p:cNvPr id="9954" name="Google Shape;9954;p97"/>
                <p:cNvGrpSpPr/>
                <p:nvPr/>
              </p:nvGrpSpPr>
              <p:grpSpPr>
                <a:xfrm>
                  <a:off x="2703618" y="2290640"/>
                  <a:ext cx="450291" cy="72529"/>
                  <a:chOff x="2703618" y="2290640"/>
                  <a:chExt cx="450291" cy="72529"/>
                </a:xfrm>
              </p:grpSpPr>
              <p:cxnSp>
                <p:nvCxnSpPr>
                  <p:cNvPr id="9955" name="Google Shape;9955;p9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56" name="Google Shape;9956;p9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97"/>
                <p:cNvGrpSpPr/>
                <p:nvPr/>
              </p:nvGrpSpPr>
              <p:grpSpPr>
                <a:xfrm>
                  <a:off x="2908607" y="2103152"/>
                  <a:ext cx="269977" cy="223538"/>
                  <a:chOff x="2908607" y="2103152"/>
                  <a:chExt cx="269977" cy="223538"/>
                </a:xfrm>
              </p:grpSpPr>
              <p:cxnSp>
                <p:nvCxnSpPr>
                  <p:cNvPr id="9958" name="Google Shape;9958;p9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59" name="Google Shape;9959;p9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0" name="Google Shape;9960;p97"/>
              <p:cNvGrpSpPr/>
              <p:nvPr/>
            </p:nvGrpSpPr>
            <p:grpSpPr>
              <a:xfrm>
                <a:off x="2029517" y="1732295"/>
                <a:ext cx="685827" cy="643432"/>
                <a:chOff x="2029517" y="1732295"/>
                <a:chExt cx="685827" cy="643432"/>
              </a:xfrm>
            </p:grpSpPr>
            <p:sp>
              <p:nvSpPr>
                <p:cNvPr id="9961" name="Google Shape;9961;p9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2" name="Google Shape;9962;p97"/>
                <p:cNvGrpSpPr/>
                <p:nvPr/>
              </p:nvGrpSpPr>
              <p:grpSpPr>
                <a:xfrm>
                  <a:off x="2158948" y="1732295"/>
                  <a:ext cx="556396" cy="333108"/>
                  <a:chOff x="2158948" y="1732295"/>
                  <a:chExt cx="556396" cy="333108"/>
                </a:xfrm>
              </p:grpSpPr>
              <p:cxnSp>
                <p:nvCxnSpPr>
                  <p:cNvPr id="9963" name="Google Shape;9963;p9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964" name="Google Shape;9964;p9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97"/>
                <p:cNvGrpSpPr/>
                <p:nvPr/>
              </p:nvGrpSpPr>
              <p:grpSpPr>
                <a:xfrm>
                  <a:off x="2159908" y="2065057"/>
                  <a:ext cx="550884" cy="310670"/>
                  <a:chOff x="2159908" y="2065057"/>
                  <a:chExt cx="550884" cy="310670"/>
                </a:xfrm>
              </p:grpSpPr>
              <p:cxnSp>
                <p:nvCxnSpPr>
                  <p:cNvPr id="9966" name="Google Shape;9966;p9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967" name="Google Shape;9967;p9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968" name="Google Shape;9968;p97"/>
          <p:cNvGrpSpPr/>
          <p:nvPr/>
        </p:nvGrpSpPr>
        <p:grpSpPr>
          <a:xfrm>
            <a:off x="706399" y="1556837"/>
            <a:ext cx="962651" cy="810058"/>
            <a:chOff x="844912" y="1681380"/>
            <a:chExt cx="935611" cy="787305"/>
          </a:xfrm>
        </p:grpSpPr>
        <p:grpSp>
          <p:nvGrpSpPr>
            <p:cNvPr id="9969" name="Google Shape;9969;p97"/>
            <p:cNvGrpSpPr/>
            <p:nvPr/>
          </p:nvGrpSpPr>
          <p:grpSpPr>
            <a:xfrm>
              <a:off x="844912" y="1819635"/>
              <a:ext cx="329836" cy="510016"/>
              <a:chOff x="844912" y="1819635"/>
              <a:chExt cx="329836" cy="510016"/>
            </a:xfrm>
          </p:grpSpPr>
          <p:sp>
            <p:nvSpPr>
              <p:cNvPr id="9970" name="Google Shape;9970;p9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9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9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97"/>
            <p:cNvGrpSpPr/>
            <p:nvPr/>
          </p:nvGrpSpPr>
          <p:grpSpPr>
            <a:xfrm>
              <a:off x="1284601" y="2158168"/>
              <a:ext cx="495923" cy="310517"/>
              <a:chOff x="1284601" y="2158168"/>
              <a:chExt cx="495923" cy="310517"/>
            </a:xfrm>
          </p:grpSpPr>
          <p:sp>
            <p:nvSpPr>
              <p:cNvPr id="9977" name="Google Shape;9977;p9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8" name="Google Shape;9978;p97"/>
              <p:cNvGrpSpPr/>
              <p:nvPr/>
            </p:nvGrpSpPr>
            <p:grpSpPr>
              <a:xfrm>
                <a:off x="1507666" y="2158168"/>
                <a:ext cx="272858" cy="310517"/>
                <a:chOff x="1507666" y="2158168"/>
                <a:chExt cx="272858" cy="310517"/>
              </a:xfrm>
            </p:grpSpPr>
            <p:grpSp>
              <p:nvGrpSpPr>
                <p:cNvPr id="9979" name="Google Shape;9979;p97"/>
                <p:cNvGrpSpPr/>
                <p:nvPr/>
              </p:nvGrpSpPr>
              <p:grpSpPr>
                <a:xfrm>
                  <a:off x="1507666" y="2176104"/>
                  <a:ext cx="166395" cy="273149"/>
                  <a:chOff x="1507666" y="2176104"/>
                  <a:chExt cx="166395" cy="273149"/>
                </a:xfrm>
              </p:grpSpPr>
              <p:sp>
                <p:nvSpPr>
                  <p:cNvPr id="9980" name="Google Shape;9980;p9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9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9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9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7" name="Google Shape;9987;p9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9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89" name="Google Shape;9989;p97"/>
            <p:cNvGrpSpPr/>
            <p:nvPr/>
          </p:nvGrpSpPr>
          <p:grpSpPr>
            <a:xfrm>
              <a:off x="1284601" y="1681380"/>
              <a:ext cx="495923" cy="310517"/>
              <a:chOff x="1284601" y="1681380"/>
              <a:chExt cx="495923" cy="310517"/>
            </a:xfrm>
          </p:grpSpPr>
          <p:sp>
            <p:nvSpPr>
              <p:cNvPr id="9990" name="Google Shape;9990;p9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1" name="Google Shape;9991;p97"/>
              <p:cNvGrpSpPr/>
              <p:nvPr/>
            </p:nvGrpSpPr>
            <p:grpSpPr>
              <a:xfrm>
                <a:off x="1507666" y="1681380"/>
                <a:ext cx="272858" cy="310517"/>
                <a:chOff x="1507666" y="1681380"/>
                <a:chExt cx="272858" cy="310517"/>
              </a:xfrm>
            </p:grpSpPr>
            <p:grpSp>
              <p:nvGrpSpPr>
                <p:cNvPr id="9992" name="Google Shape;9992;p97"/>
                <p:cNvGrpSpPr/>
                <p:nvPr/>
              </p:nvGrpSpPr>
              <p:grpSpPr>
                <a:xfrm>
                  <a:off x="1507666" y="1700120"/>
                  <a:ext cx="166395" cy="272984"/>
                  <a:chOff x="1507666" y="1700120"/>
                  <a:chExt cx="166395" cy="272984"/>
                </a:xfrm>
              </p:grpSpPr>
              <p:sp>
                <p:nvSpPr>
                  <p:cNvPr id="9993" name="Google Shape;9993;p9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9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9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0" name="Google Shape;10000;p9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02" name="Google Shape;10002;p97"/>
          <p:cNvGrpSpPr/>
          <p:nvPr/>
        </p:nvGrpSpPr>
        <p:grpSpPr>
          <a:xfrm>
            <a:off x="6815339" y="2324267"/>
            <a:ext cx="1622269" cy="552443"/>
            <a:chOff x="6894650" y="2574740"/>
            <a:chExt cx="1445100" cy="492111"/>
          </a:xfrm>
        </p:grpSpPr>
        <p:sp>
          <p:nvSpPr>
            <p:cNvPr id="10003" name="Google Shape;10003;p9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9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08" name="Google Shape;10008;p9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009" name="Google Shape;10009;p97"/>
          <p:cNvGrpSpPr/>
          <p:nvPr/>
        </p:nvGrpSpPr>
        <p:grpSpPr>
          <a:xfrm>
            <a:off x="6834882" y="3698522"/>
            <a:ext cx="1583206" cy="475705"/>
            <a:chOff x="6953919" y="3907920"/>
            <a:chExt cx="1377300" cy="475705"/>
          </a:xfrm>
        </p:grpSpPr>
        <p:cxnSp>
          <p:nvCxnSpPr>
            <p:cNvPr id="10010" name="Google Shape;10010;p9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011" name="Google Shape;10011;p9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012" name="Google Shape;10012;p9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013" name="Google Shape;10013;p9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014" name="Google Shape;10014;p9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015" name="Google Shape;10015;p97"/>
          <p:cNvGrpSpPr/>
          <p:nvPr/>
        </p:nvGrpSpPr>
        <p:grpSpPr>
          <a:xfrm>
            <a:off x="2338470" y="2459668"/>
            <a:ext cx="836286" cy="824529"/>
            <a:chOff x="2389399" y="2595741"/>
            <a:chExt cx="812796" cy="801369"/>
          </a:xfrm>
        </p:grpSpPr>
        <p:grpSp>
          <p:nvGrpSpPr>
            <p:cNvPr id="10016" name="Google Shape;10016;p97"/>
            <p:cNvGrpSpPr/>
            <p:nvPr/>
          </p:nvGrpSpPr>
          <p:grpSpPr>
            <a:xfrm>
              <a:off x="2492145" y="2881565"/>
              <a:ext cx="607300" cy="229751"/>
              <a:chOff x="2492145" y="2881565"/>
              <a:chExt cx="607300" cy="229751"/>
            </a:xfrm>
          </p:grpSpPr>
          <p:sp>
            <p:nvSpPr>
              <p:cNvPr id="10017" name="Google Shape;10017;p9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97"/>
            <p:cNvGrpSpPr/>
            <p:nvPr/>
          </p:nvGrpSpPr>
          <p:grpSpPr>
            <a:xfrm>
              <a:off x="2389399" y="2595741"/>
              <a:ext cx="812796" cy="296825"/>
              <a:chOff x="2389399" y="2595741"/>
              <a:chExt cx="812796" cy="296825"/>
            </a:xfrm>
          </p:grpSpPr>
          <p:grpSp>
            <p:nvGrpSpPr>
              <p:cNvPr id="10021" name="Google Shape;10021;p97"/>
              <p:cNvGrpSpPr/>
              <p:nvPr/>
            </p:nvGrpSpPr>
            <p:grpSpPr>
              <a:xfrm>
                <a:off x="2389399" y="2595741"/>
                <a:ext cx="363638" cy="296825"/>
                <a:chOff x="2389399" y="2595741"/>
                <a:chExt cx="363638" cy="296825"/>
              </a:xfrm>
            </p:grpSpPr>
            <p:grpSp>
              <p:nvGrpSpPr>
                <p:cNvPr id="10022" name="Google Shape;10022;p97"/>
                <p:cNvGrpSpPr/>
                <p:nvPr/>
              </p:nvGrpSpPr>
              <p:grpSpPr>
                <a:xfrm>
                  <a:off x="2493852" y="2794333"/>
                  <a:ext cx="259185" cy="98232"/>
                  <a:chOff x="2493852" y="2794333"/>
                  <a:chExt cx="259185" cy="98232"/>
                </a:xfrm>
              </p:grpSpPr>
              <p:sp>
                <p:nvSpPr>
                  <p:cNvPr id="10023" name="Google Shape;10023;p9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97"/>
                <p:cNvGrpSpPr/>
                <p:nvPr/>
              </p:nvGrpSpPr>
              <p:grpSpPr>
                <a:xfrm>
                  <a:off x="2389399" y="2595741"/>
                  <a:ext cx="224343" cy="182054"/>
                  <a:chOff x="2389399" y="2595741"/>
                  <a:chExt cx="224343" cy="182054"/>
                </a:xfrm>
              </p:grpSpPr>
              <p:sp>
                <p:nvSpPr>
                  <p:cNvPr id="10027" name="Google Shape;10027;p9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29" name="Google Shape;10029;p97"/>
              <p:cNvGrpSpPr/>
              <p:nvPr/>
            </p:nvGrpSpPr>
            <p:grpSpPr>
              <a:xfrm>
                <a:off x="2683630" y="2595741"/>
                <a:ext cx="224334" cy="296825"/>
                <a:chOff x="2683630" y="2595741"/>
                <a:chExt cx="224334" cy="296825"/>
              </a:xfrm>
            </p:grpSpPr>
            <p:grpSp>
              <p:nvGrpSpPr>
                <p:cNvPr id="10030" name="Google Shape;10030;p97"/>
                <p:cNvGrpSpPr/>
                <p:nvPr/>
              </p:nvGrpSpPr>
              <p:grpSpPr>
                <a:xfrm>
                  <a:off x="2788083" y="2794333"/>
                  <a:ext cx="15356" cy="98232"/>
                  <a:chOff x="2788083" y="2794333"/>
                  <a:chExt cx="15356" cy="98232"/>
                </a:xfrm>
              </p:grpSpPr>
              <p:sp>
                <p:nvSpPr>
                  <p:cNvPr id="10031" name="Google Shape;10031;p9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97"/>
                <p:cNvGrpSpPr/>
                <p:nvPr/>
              </p:nvGrpSpPr>
              <p:grpSpPr>
                <a:xfrm>
                  <a:off x="2683630" y="2595741"/>
                  <a:ext cx="224334" cy="182054"/>
                  <a:chOff x="2683630" y="2595741"/>
                  <a:chExt cx="224334" cy="182054"/>
                </a:xfrm>
              </p:grpSpPr>
              <p:sp>
                <p:nvSpPr>
                  <p:cNvPr id="10035" name="Google Shape;10035;p9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37" name="Google Shape;10037;p97"/>
              <p:cNvGrpSpPr/>
              <p:nvPr/>
            </p:nvGrpSpPr>
            <p:grpSpPr>
              <a:xfrm>
                <a:off x="2838475" y="2595741"/>
                <a:ext cx="363719" cy="296825"/>
                <a:chOff x="2838475" y="2595741"/>
                <a:chExt cx="363719" cy="296825"/>
              </a:xfrm>
            </p:grpSpPr>
            <p:grpSp>
              <p:nvGrpSpPr>
                <p:cNvPr id="10038" name="Google Shape;10038;p97"/>
                <p:cNvGrpSpPr/>
                <p:nvPr/>
              </p:nvGrpSpPr>
              <p:grpSpPr>
                <a:xfrm>
                  <a:off x="2838475" y="2794333"/>
                  <a:ext cx="259185" cy="98232"/>
                  <a:chOff x="2838475" y="2794333"/>
                  <a:chExt cx="259185" cy="98232"/>
                </a:xfrm>
              </p:grpSpPr>
              <p:sp>
                <p:nvSpPr>
                  <p:cNvPr id="10039" name="Google Shape;10039;p9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97"/>
                <p:cNvGrpSpPr/>
                <p:nvPr/>
              </p:nvGrpSpPr>
              <p:grpSpPr>
                <a:xfrm>
                  <a:off x="2977852" y="2595741"/>
                  <a:ext cx="224343" cy="182054"/>
                  <a:chOff x="2977852" y="2595741"/>
                  <a:chExt cx="224343" cy="182054"/>
                </a:xfrm>
              </p:grpSpPr>
              <p:sp>
                <p:nvSpPr>
                  <p:cNvPr id="10043" name="Google Shape;10043;p9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45" name="Google Shape;10045;p97"/>
            <p:cNvGrpSpPr/>
            <p:nvPr/>
          </p:nvGrpSpPr>
          <p:grpSpPr>
            <a:xfrm>
              <a:off x="2389399" y="3100241"/>
              <a:ext cx="812796" cy="296869"/>
              <a:chOff x="2389399" y="3100241"/>
              <a:chExt cx="812796" cy="296869"/>
            </a:xfrm>
          </p:grpSpPr>
          <p:grpSp>
            <p:nvGrpSpPr>
              <p:cNvPr id="10046" name="Google Shape;10046;p97"/>
              <p:cNvGrpSpPr/>
              <p:nvPr/>
            </p:nvGrpSpPr>
            <p:grpSpPr>
              <a:xfrm>
                <a:off x="2683630" y="3100241"/>
                <a:ext cx="224334" cy="296869"/>
                <a:chOff x="2683630" y="3100241"/>
                <a:chExt cx="224334" cy="296869"/>
              </a:xfrm>
            </p:grpSpPr>
            <p:grpSp>
              <p:nvGrpSpPr>
                <p:cNvPr id="10047" name="Google Shape;10047;p97"/>
                <p:cNvGrpSpPr/>
                <p:nvPr/>
              </p:nvGrpSpPr>
              <p:grpSpPr>
                <a:xfrm>
                  <a:off x="2788083" y="3100241"/>
                  <a:ext cx="15356" cy="98237"/>
                  <a:chOff x="2788083" y="3100241"/>
                  <a:chExt cx="15356" cy="98237"/>
                </a:xfrm>
              </p:grpSpPr>
              <p:sp>
                <p:nvSpPr>
                  <p:cNvPr id="10048" name="Google Shape;10048;p9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9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9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97"/>
                <p:cNvGrpSpPr/>
                <p:nvPr/>
              </p:nvGrpSpPr>
              <p:grpSpPr>
                <a:xfrm>
                  <a:off x="2683630" y="3215065"/>
                  <a:ext cx="224334" cy="182045"/>
                  <a:chOff x="2683630" y="3215065"/>
                  <a:chExt cx="224334" cy="182045"/>
                </a:xfrm>
              </p:grpSpPr>
              <p:sp>
                <p:nvSpPr>
                  <p:cNvPr id="10052" name="Google Shape;10052;p9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4" name="Google Shape;10054;p97"/>
              <p:cNvGrpSpPr/>
              <p:nvPr/>
            </p:nvGrpSpPr>
            <p:grpSpPr>
              <a:xfrm>
                <a:off x="2389399" y="3100241"/>
                <a:ext cx="363638" cy="296869"/>
                <a:chOff x="2389399" y="3100241"/>
                <a:chExt cx="363638" cy="296869"/>
              </a:xfrm>
            </p:grpSpPr>
            <p:grpSp>
              <p:nvGrpSpPr>
                <p:cNvPr id="10055" name="Google Shape;10055;p97"/>
                <p:cNvGrpSpPr/>
                <p:nvPr/>
              </p:nvGrpSpPr>
              <p:grpSpPr>
                <a:xfrm>
                  <a:off x="2493852" y="3100241"/>
                  <a:ext cx="259185" cy="98237"/>
                  <a:chOff x="2493852" y="3100241"/>
                  <a:chExt cx="259185" cy="98237"/>
                </a:xfrm>
              </p:grpSpPr>
              <p:sp>
                <p:nvSpPr>
                  <p:cNvPr id="10056" name="Google Shape;10056;p9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97"/>
                <p:cNvGrpSpPr/>
                <p:nvPr/>
              </p:nvGrpSpPr>
              <p:grpSpPr>
                <a:xfrm>
                  <a:off x="2389399" y="3215065"/>
                  <a:ext cx="224343" cy="182045"/>
                  <a:chOff x="2389399" y="3215065"/>
                  <a:chExt cx="224343" cy="182045"/>
                </a:xfrm>
              </p:grpSpPr>
              <p:sp>
                <p:nvSpPr>
                  <p:cNvPr id="10060" name="Google Shape;10060;p9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9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62" name="Google Shape;10062;p97"/>
              <p:cNvGrpSpPr/>
              <p:nvPr/>
            </p:nvGrpSpPr>
            <p:grpSpPr>
              <a:xfrm>
                <a:off x="2838475" y="3100241"/>
                <a:ext cx="363719" cy="296869"/>
                <a:chOff x="2838475" y="3100241"/>
                <a:chExt cx="363719" cy="296869"/>
              </a:xfrm>
            </p:grpSpPr>
            <p:grpSp>
              <p:nvGrpSpPr>
                <p:cNvPr id="10063" name="Google Shape;10063;p97"/>
                <p:cNvGrpSpPr/>
                <p:nvPr/>
              </p:nvGrpSpPr>
              <p:grpSpPr>
                <a:xfrm>
                  <a:off x="2838475" y="3100241"/>
                  <a:ext cx="259185" cy="98237"/>
                  <a:chOff x="2838475" y="3100241"/>
                  <a:chExt cx="259185" cy="98237"/>
                </a:xfrm>
              </p:grpSpPr>
              <p:sp>
                <p:nvSpPr>
                  <p:cNvPr id="10064" name="Google Shape;10064;p9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9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97"/>
                <p:cNvGrpSpPr/>
                <p:nvPr/>
              </p:nvGrpSpPr>
              <p:grpSpPr>
                <a:xfrm>
                  <a:off x="2977852" y="3215065"/>
                  <a:ext cx="224343" cy="182045"/>
                  <a:chOff x="2977852" y="3215065"/>
                  <a:chExt cx="224343" cy="182045"/>
                </a:xfrm>
              </p:grpSpPr>
              <p:sp>
                <p:nvSpPr>
                  <p:cNvPr id="10068" name="Google Shape;10068;p9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9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3" name="Shape 10073"/>
        <p:cNvGrpSpPr/>
        <p:nvPr/>
      </p:nvGrpSpPr>
      <p:grpSpPr>
        <a:xfrm>
          <a:off x="0" y="0"/>
          <a:ext cx="0" cy="0"/>
          <a:chOff x="0" y="0"/>
          <a:chExt cx="0" cy="0"/>
        </a:xfrm>
      </p:grpSpPr>
      <p:grpSp>
        <p:nvGrpSpPr>
          <p:cNvPr id="10074" name="Google Shape;10074;p98"/>
          <p:cNvGrpSpPr/>
          <p:nvPr/>
        </p:nvGrpSpPr>
        <p:grpSpPr>
          <a:xfrm>
            <a:off x="702088" y="3155922"/>
            <a:ext cx="2390414" cy="1024800"/>
            <a:chOff x="728925" y="3296613"/>
            <a:chExt cx="2390414" cy="1024800"/>
          </a:xfrm>
        </p:grpSpPr>
        <p:grpSp>
          <p:nvGrpSpPr>
            <p:cNvPr id="10075" name="Google Shape;10075;p98"/>
            <p:cNvGrpSpPr/>
            <p:nvPr/>
          </p:nvGrpSpPr>
          <p:grpSpPr>
            <a:xfrm>
              <a:off x="728925" y="3619800"/>
              <a:ext cx="2390414" cy="500893"/>
              <a:chOff x="728925" y="3619800"/>
              <a:chExt cx="2390414" cy="500893"/>
            </a:xfrm>
          </p:grpSpPr>
          <p:sp>
            <p:nvSpPr>
              <p:cNvPr id="10076" name="Google Shape;10076;p9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77" name="Google Shape;10077;p9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078" name="Google Shape;10078;p98"/>
            <p:cNvGrpSpPr/>
            <p:nvPr/>
          </p:nvGrpSpPr>
          <p:grpSpPr>
            <a:xfrm>
              <a:off x="1348050" y="3296613"/>
              <a:ext cx="1706152" cy="1024800"/>
              <a:chOff x="1348050" y="3296613"/>
              <a:chExt cx="1706152" cy="1024800"/>
            </a:xfrm>
          </p:grpSpPr>
          <p:sp>
            <p:nvSpPr>
              <p:cNvPr id="10079" name="Google Shape;10079;p9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80" name="Google Shape;10080;p9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81" name="Google Shape;10081;p9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82" name="Google Shape;10082;p9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83" name="Google Shape;10083;p9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084" name="Google Shape;10084;p98"/>
            <p:cNvGrpSpPr/>
            <p:nvPr/>
          </p:nvGrpSpPr>
          <p:grpSpPr>
            <a:xfrm>
              <a:off x="1455707" y="3654858"/>
              <a:ext cx="1491150" cy="417657"/>
              <a:chOff x="1455707" y="3654858"/>
              <a:chExt cx="1491150" cy="417657"/>
            </a:xfrm>
          </p:grpSpPr>
          <p:sp>
            <p:nvSpPr>
              <p:cNvPr id="10085" name="Google Shape;10085;p9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9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9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9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9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9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105" name="Google Shape;10105;p98"/>
          <p:cNvGraphicFramePr/>
          <p:nvPr/>
        </p:nvGraphicFramePr>
        <p:xfrm>
          <a:off x="5937787" y="2153834"/>
          <a:ext cx="3000000" cy="3000000"/>
        </p:xfrm>
        <a:graphic>
          <a:graphicData uri="http://schemas.openxmlformats.org/drawingml/2006/table">
            <a:tbl>
              <a:tblPr>
                <a:noFill/>
                <a:tableStyleId>{DD5A0144-38BC-48BC-8F86-14CE0551140A}</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106" name="Google Shape;10106;p98"/>
          <p:cNvGrpSpPr/>
          <p:nvPr/>
        </p:nvGrpSpPr>
        <p:grpSpPr>
          <a:xfrm>
            <a:off x="710464" y="981599"/>
            <a:ext cx="2396505" cy="976502"/>
            <a:chOff x="749309" y="1112739"/>
            <a:chExt cx="2371603" cy="976502"/>
          </a:xfrm>
        </p:grpSpPr>
        <p:grpSp>
          <p:nvGrpSpPr>
            <p:cNvPr id="10107" name="Google Shape;10107;p98"/>
            <p:cNvGrpSpPr/>
            <p:nvPr/>
          </p:nvGrpSpPr>
          <p:grpSpPr>
            <a:xfrm>
              <a:off x="1092126" y="1112739"/>
              <a:ext cx="2028786" cy="975464"/>
              <a:chOff x="1092126" y="1112739"/>
              <a:chExt cx="2028786" cy="975464"/>
            </a:xfrm>
          </p:grpSpPr>
          <p:sp>
            <p:nvSpPr>
              <p:cNvPr id="10108" name="Google Shape;10108;p9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9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9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9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9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9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9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9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9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98"/>
            <p:cNvGrpSpPr/>
            <p:nvPr/>
          </p:nvGrpSpPr>
          <p:grpSpPr>
            <a:xfrm>
              <a:off x="749309" y="1112739"/>
              <a:ext cx="314700" cy="975464"/>
              <a:chOff x="749309" y="1112739"/>
              <a:chExt cx="314700" cy="975464"/>
            </a:xfrm>
          </p:grpSpPr>
          <p:sp>
            <p:nvSpPr>
              <p:cNvPr id="10133" name="Google Shape;10133;p9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9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9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7" name="Google Shape;10137;p9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9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9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141" name="Google Shape;10141;p98"/>
          <p:cNvGraphicFramePr/>
          <p:nvPr/>
        </p:nvGraphicFramePr>
        <p:xfrm>
          <a:off x="5937812" y="981584"/>
          <a:ext cx="3000000" cy="3000000"/>
        </p:xfrm>
        <a:graphic>
          <a:graphicData uri="http://schemas.openxmlformats.org/drawingml/2006/table">
            <a:tbl>
              <a:tblPr>
                <a:noFill/>
                <a:tableStyleId>{DD5A0144-38BC-48BC-8F86-14CE0551140A}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142" name="Google Shape;10142;p98"/>
          <p:cNvGraphicFramePr/>
          <p:nvPr/>
        </p:nvGraphicFramePr>
        <p:xfrm>
          <a:off x="3358675" y="2153834"/>
          <a:ext cx="3000000" cy="3000000"/>
        </p:xfrm>
        <a:graphic>
          <a:graphicData uri="http://schemas.openxmlformats.org/drawingml/2006/table">
            <a:tbl>
              <a:tblPr>
                <a:noFill/>
                <a:tableStyleId>{DD5A0144-38BC-48BC-8F86-14CE0551140A}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143" name="Google Shape;10143;p98"/>
          <p:cNvGrpSpPr/>
          <p:nvPr/>
        </p:nvGrpSpPr>
        <p:grpSpPr>
          <a:xfrm>
            <a:off x="3360661" y="3144795"/>
            <a:ext cx="2363377" cy="1047062"/>
            <a:chOff x="3358399" y="3285485"/>
            <a:chExt cx="2363377" cy="1047062"/>
          </a:xfrm>
        </p:grpSpPr>
        <p:grpSp>
          <p:nvGrpSpPr>
            <p:cNvPr id="10144" name="Google Shape;10144;p98"/>
            <p:cNvGrpSpPr/>
            <p:nvPr/>
          </p:nvGrpSpPr>
          <p:grpSpPr>
            <a:xfrm>
              <a:off x="3358412" y="3285485"/>
              <a:ext cx="2363244" cy="139500"/>
              <a:chOff x="3358412" y="3285485"/>
              <a:chExt cx="2363244" cy="139500"/>
            </a:xfrm>
          </p:grpSpPr>
          <p:sp>
            <p:nvSpPr>
              <p:cNvPr id="10145" name="Google Shape;10145;p9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9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98"/>
            <p:cNvGrpSpPr/>
            <p:nvPr/>
          </p:nvGrpSpPr>
          <p:grpSpPr>
            <a:xfrm>
              <a:off x="3358412" y="3466996"/>
              <a:ext cx="2363244" cy="139500"/>
              <a:chOff x="3358412" y="3466996"/>
              <a:chExt cx="2363244" cy="139500"/>
            </a:xfrm>
          </p:grpSpPr>
          <p:sp>
            <p:nvSpPr>
              <p:cNvPr id="10151" name="Google Shape;10151;p9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98"/>
            <p:cNvGrpSpPr/>
            <p:nvPr/>
          </p:nvGrpSpPr>
          <p:grpSpPr>
            <a:xfrm>
              <a:off x="3358412" y="3648507"/>
              <a:ext cx="2363244" cy="139500"/>
              <a:chOff x="3358412" y="3648507"/>
              <a:chExt cx="2363244" cy="139500"/>
            </a:xfrm>
          </p:grpSpPr>
          <p:sp>
            <p:nvSpPr>
              <p:cNvPr id="10157" name="Google Shape;10157;p9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9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98"/>
            <p:cNvGrpSpPr/>
            <p:nvPr/>
          </p:nvGrpSpPr>
          <p:grpSpPr>
            <a:xfrm>
              <a:off x="3358412" y="3830018"/>
              <a:ext cx="2363244" cy="139500"/>
              <a:chOff x="3358412" y="3830018"/>
              <a:chExt cx="2363244" cy="139500"/>
            </a:xfrm>
          </p:grpSpPr>
          <p:sp>
            <p:nvSpPr>
              <p:cNvPr id="10163" name="Google Shape;10163;p9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9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9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98"/>
            <p:cNvGrpSpPr/>
            <p:nvPr/>
          </p:nvGrpSpPr>
          <p:grpSpPr>
            <a:xfrm>
              <a:off x="3358399" y="4011514"/>
              <a:ext cx="2363377" cy="139537"/>
              <a:chOff x="3294800" y="4134603"/>
              <a:chExt cx="2638876" cy="152400"/>
            </a:xfrm>
          </p:grpSpPr>
          <p:sp>
            <p:nvSpPr>
              <p:cNvPr id="10169" name="Google Shape;10169;p9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9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98"/>
            <p:cNvGrpSpPr/>
            <p:nvPr/>
          </p:nvGrpSpPr>
          <p:grpSpPr>
            <a:xfrm>
              <a:off x="3358399" y="4193010"/>
              <a:ext cx="2363377" cy="139537"/>
              <a:chOff x="3294800" y="4134603"/>
              <a:chExt cx="2638876" cy="152400"/>
            </a:xfrm>
          </p:grpSpPr>
          <p:sp>
            <p:nvSpPr>
              <p:cNvPr id="10175" name="Google Shape;10175;p9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9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9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180" name="Google Shape;10180;p98"/>
          <p:cNvGraphicFramePr/>
          <p:nvPr/>
        </p:nvGraphicFramePr>
        <p:xfrm>
          <a:off x="711463" y="2153834"/>
          <a:ext cx="3000000" cy="3000000"/>
        </p:xfrm>
        <a:graphic>
          <a:graphicData uri="http://schemas.openxmlformats.org/drawingml/2006/table">
            <a:tbl>
              <a:tblPr>
                <a:noFill/>
                <a:tableStyleId>{DD5A0144-38BC-48BC-8F86-14CE0551140A}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181" name="Google Shape;10181;p98"/>
          <p:cNvGrpSpPr/>
          <p:nvPr/>
        </p:nvGrpSpPr>
        <p:grpSpPr>
          <a:xfrm>
            <a:off x="4161132" y="2557649"/>
            <a:ext cx="1302095" cy="60959"/>
            <a:chOff x="3558802" y="4011427"/>
            <a:chExt cx="1866000" cy="111300"/>
          </a:xfrm>
        </p:grpSpPr>
        <p:sp>
          <p:nvSpPr>
            <p:cNvPr id="10182" name="Google Shape;10182;p9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9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98"/>
          <p:cNvGrpSpPr/>
          <p:nvPr/>
        </p:nvGrpSpPr>
        <p:grpSpPr>
          <a:xfrm>
            <a:off x="4706620" y="2839808"/>
            <a:ext cx="914340" cy="60959"/>
            <a:chOff x="3558802" y="4011427"/>
            <a:chExt cx="1866000" cy="111300"/>
          </a:xfrm>
        </p:grpSpPr>
        <p:sp>
          <p:nvSpPr>
            <p:cNvPr id="10185" name="Google Shape;10185;p9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98"/>
          <p:cNvGrpSpPr/>
          <p:nvPr/>
        </p:nvGrpSpPr>
        <p:grpSpPr>
          <a:xfrm>
            <a:off x="5871419" y="3167606"/>
            <a:ext cx="2522867" cy="1001454"/>
            <a:chOff x="1904318" y="789980"/>
            <a:chExt cx="1489472" cy="606868"/>
          </a:xfrm>
        </p:grpSpPr>
        <p:cxnSp>
          <p:nvCxnSpPr>
            <p:cNvPr id="10188" name="Google Shape;10188;p9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189" name="Google Shape;10189;p9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190" name="Google Shape;10190;p9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191" name="Google Shape;10191;p9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0192" name="Google Shape;10192;p9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0193" name="Google Shape;10193;p9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0194" name="Google Shape;10194;p9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0195" name="Google Shape;10195;p9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9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9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9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9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0202" name="Google Shape;10202;p9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203" name="Google Shape;10203;p9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204" name="Google Shape;10204;p9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98"/>
          <p:cNvGrpSpPr/>
          <p:nvPr/>
        </p:nvGrpSpPr>
        <p:grpSpPr>
          <a:xfrm>
            <a:off x="3355824" y="951642"/>
            <a:ext cx="2363393" cy="1005865"/>
            <a:chOff x="3292400" y="1193188"/>
            <a:chExt cx="2615240" cy="1131075"/>
          </a:xfrm>
        </p:grpSpPr>
        <p:sp>
          <p:nvSpPr>
            <p:cNvPr id="10206" name="Google Shape;10206;p9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07" name="Google Shape;10207;p9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08" name="Google Shape;10208;p9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0209" name="Google Shape;10209;p9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0210" name="Google Shape;10210;p9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0211" name="Google Shape;10211;p9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0212" name="Google Shape;10212;p9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0213" name="Google Shape;10213;p9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0214" name="Google Shape;10214;p9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0215" name="Google Shape;10215;p9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0216" name="Google Shape;10216;p9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17" name="Google Shape;10217;p9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218" name="Google Shape;10218;p9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19" name="Google Shape;10219;p9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220" name="Google Shape;10220;p98"/>
            <p:cNvGrpSpPr/>
            <p:nvPr/>
          </p:nvGrpSpPr>
          <p:grpSpPr>
            <a:xfrm>
              <a:off x="3748438" y="1378608"/>
              <a:ext cx="2159202" cy="903971"/>
              <a:chOff x="1683525" y="2179850"/>
              <a:chExt cx="4519050" cy="2134525"/>
            </a:xfrm>
          </p:grpSpPr>
          <p:sp>
            <p:nvSpPr>
              <p:cNvPr id="10221" name="Google Shape;10221;p9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22" name="Google Shape;10222;p9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23" name="Google Shape;10223;p9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24" name="Google Shape;10224;p9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25" name="Google Shape;10225;p9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26" name="Google Shape;10226;p9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27" name="Google Shape;10227;p9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28" name="Google Shape;10228;p9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29" name="Google Shape;10229;p9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30" name="Google Shape;10230;p9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31" name="Google Shape;10231;p9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32" name="Google Shape;10232;p9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526" name="Google Shape;526;p54"/>
          <p:cNvSpPr txBox="1"/>
          <p:nvPr>
            <p:ph idx="1" type="subTitle"/>
          </p:nvPr>
        </p:nvSpPr>
        <p:spPr>
          <a:xfrm>
            <a:off x="720000" y="1576525"/>
            <a:ext cx="4294800" cy="229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30200" lvl="0" marL="457200" rtl="0" algn="l">
              <a:spcBef>
                <a:spcPts val="1000"/>
              </a:spcBef>
              <a:spcAft>
                <a:spcPts val="0"/>
              </a:spcAft>
              <a:buClr>
                <a:schemeClr val="accent5"/>
              </a:buClr>
              <a:buSzPts val="1600"/>
              <a:buChar char="●"/>
            </a:pPr>
            <a:r>
              <a:rPr lang="en"/>
              <a:t>They’re simple </a:t>
            </a:r>
            <a:endParaRPr/>
          </a:p>
          <a:p>
            <a:pPr indent="-330200" lvl="0" marL="457200" rtl="0" algn="l">
              <a:spcBef>
                <a:spcPts val="0"/>
              </a:spcBef>
              <a:spcAft>
                <a:spcPts val="0"/>
              </a:spcAft>
              <a:buClr>
                <a:schemeClr val="accent5"/>
              </a:buClr>
              <a:buSzPts val="1600"/>
              <a:buChar char="●"/>
            </a:pPr>
            <a:r>
              <a:rPr lang="en"/>
              <a:t>You can organize your ideas clearly</a:t>
            </a:r>
            <a:endParaRPr/>
          </a:p>
          <a:p>
            <a:pPr indent="-330200" lvl="0" marL="457200" rtl="0" algn="l">
              <a:spcBef>
                <a:spcPts val="0"/>
              </a:spcBef>
              <a:spcAft>
                <a:spcPts val="0"/>
              </a:spcAft>
              <a:buClr>
                <a:schemeClr val="accent5"/>
              </a:buClr>
              <a:buSzPts val="16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527" name="Google Shape;527;p54"/>
          <p:cNvGrpSpPr/>
          <p:nvPr/>
        </p:nvGrpSpPr>
        <p:grpSpPr>
          <a:xfrm>
            <a:off x="5351698" y="1134925"/>
            <a:ext cx="2775202" cy="3213528"/>
            <a:chOff x="5351698" y="1134925"/>
            <a:chExt cx="2775202" cy="3213528"/>
          </a:xfrm>
        </p:grpSpPr>
        <p:sp>
          <p:nvSpPr>
            <p:cNvPr id="528" name="Google Shape;528;p54"/>
            <p:cNvSpPr/>
            <p:nvPr/>
          </p:nvSpPr>
          <p:spPr>
            <a:xfrm>
              <a:off x="6014975" y="1401450"/>
              <a:ext cx="1463567" cy="2947003"/>
            </a:xfrm>
            <a:custGeom>
              <a:rect b="b" l="l" r="r" t="t"/>
              <a:pathLst>
                <a:path extrusionOk="0" h="19431" w="9650">
                  <a:moveTo>
                    <a:pt x="194" y="1"/>
                  </a:moveTo>
                  <a:cubicBezTo>
                    <a:pt x="87" y="1"/>
                    <a:pt x="0" y="88"/>
                    <a:pt x="0" y="195"/>
                  </a:cubicBezTo>
                  <a:lnTo>
                    <a:pt x="0" y="433"/>
                  </a:lnTo>
                  <a:lnTo>
                    <a:pt x="0" y="17212"/>
                  </a:lnTo>
                  <a:lnTo>
                    <a:pt x="0" y="19236"/>
                  </a:lnTo>
                  <a:cubicBezTo>
                    <a:pt x="0" y="19344"/>
                    <a:pt x="87" y="19430"/>
                    <a:pt x="194" y="19430"/>
                  </a:cubicBezTo>
                  <a:lnTo>
                    <a:pt x="9457" y="19430"/>
                  </a:lnTo>
                  <a:cubicBezTo>
                    <a:pt x="9563" y="19430"/>
                    <a:pt x="9650" y="19344"/>
                    <a:pt x="9650" y="19236"/>
                  </a:cubicBezTo>
                  <a:lnTo>
                    <a:pt x="9650" y="17212"/>
                  </a:lnTo>
                  <a:lnTo>
                    <a:pt x="9650" y="433"/>
                  </a:lnTo>
                  <a:lnTo>
                    <a:pt x="9650" y="195"/>
                  </a:lnTo>
                  <a:cubicBezTo>
                    <a:pt x="9650" y="88"/>
                    <a:pt x="9563" y="1"/>
                    <a:pt x="9456" y="1"/>
                  </a:cubicBezTo>
                  <a:close/>
                </a:path>
              </a:pathLst>
            </a:custGeom>
            <a:solidFill>
              <a:schemeClr val="lt1"/>
            </a:solidFill>
            <a:ln cap="flat" cmpd="sng" w="1143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 name="Google Shape;529;p54"/>
            <p:cNvGrpSpPr/>
            <p:nvPr/>
          </p:nvGrpSpPr>
          <p:grpSpPr>
            <a:xfrm>
              <a:off x="6014975" y="1401450"/>
              <a:ext cx="1463581" cy="2946371"/>
              <a:chOff x="5842250" y="1369450"/>
              <a:chExt cx="1463581" cy="2946371"/>
            </a:xfrm>
          </p:grpSpPr>
          <p:sp>
            <p:nvSpPr>
              <p:cNvPr id="530" name="Google Shape;530;p54"/>
              <p:cNvSpPr/>
              <p:nvPr/>
            </p:nvSpPr>
            <p:spPr>
              <a:xfrm>
                <a:off x="5842402" y="1369450"/>
                <a:ext cx="1463429" cy="2946371"/>
              </a:xfrm>
              <a:custGeom>
                <a:rect b="b" l="l" r="r" t="t"/>
                <a:pathLst>
                  <a:path extrusionOk="0" h="19431" w="9651">
                    <a:moveTo>
                      <a:pt x="194" y="1"/>
                    </a:moveTo>
                    <a:cubicBezTo>
                      <a:pt x="87" y="1"/>
                      <a:pt x="1" y="87"/>
                      <a:pt x="1" y="195"/>
                    </a:cubicBezTo>
                    <a:lnTo>
                      <a:pt x="1" y="19237"/>
                    </a:lnTo>
                    <a:cubicBezTo>
                      <a:pt x="1" y="19344"/>
                      <a:pt x="87" y="19430"/>
                      <a:pt x="194" y="19430"/>
                    </a:cubicBezTo>
                    <a:lnTo>
                      <a:pt x="9456" y="19430"/>
                    </a:lnTo>
                    <a:cubicBezTo>
                      <a:pt x="9564" y="19430"/>
                      <a:pt x="9650" y="19344"/>
                      <a:pt x="9650" y="19236"/>
                    </a:cubicBezTo>
                    <a:lnTo>
                      <a:pt x="9650" y="195"/>
                    </a:lnTo>
                    <a:cubicBezTo>
                      <a:pt x="9650" y="88"/>
                      <a:pt x="9564" y="1"/>
                      <a:pt x="94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4"/>
              <p:cNvSpPr/>
              <p:nvPr/>
            </p:nvSpPr>
            <p:spPr>
              <a:xfrm>
                <a:off x="5842250" y="1407358"/>
                <a:ext cx="1463581" cy="2599891"/>
              </a:xfrm>
              <a:custGeom>
                <a:rect b="b" l="l" r="r" t="t"/>
                <a:pathLst>
                  <a:path extrusionOk="0" h="17146" w="9652">
                    <a:moveTo>
                      <a:pt x="184" y="0"/>
                    </a:moveTo>
                    <a:cubicBezTo>
                      <a:pt x="83" y="0"/>
                      <a:pt x="1" y="82"/>
                      <a:pt x="1" y="183"/>
                    </a:cubicBezTo>
                    <a:lnTo>
                      <a:pt x="1" y="16962"/>
                    </a:lnTo>
                    <a:cubicBezTo>
                      <a:pt x="1" y="17063"/>
                      <a:pt x="83" y="17145"/>
                      <a:pt x="184" y="17145"/>
                    </a:cubicBezTo>
                    <a:lnTo>
                      <a:pt x="9468" y="17145"/>
                    </a:lnTo>
                    <a:cubicBezTo>
                      <a:pt x="9570" y="17145"/>
                      <a:pt x="9651" y="17063"/>
                      <a:pt x="9651" y="16962"/>
                    </a:cubicBezTo>
                    <a:lnTo>
                      <a:pt x="9651" y="183"/>
                    </a:lnTo>
                    <a:cubicBezTo>
                      <a:pt x="9651" y="82"/>
                      <a:pt x="9570" y="0"/>
                      <a:pt x="94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4"/>
              <p:cNvSpPr/>
              <p:nvPr/>
            </p:nvSpPr>
            <p:spPr>
              <a:xfrm>
                <a:off x="6477590" y="1369450"/>
                <a:ext cx="193031" cy="232453"/>
              </a:xfrm>
              <a:custGeom>
                <a:rect b="b" l="l" r="r" t="t"/>
                <a:pathLst>
                  <a:path extrusionOk="0" h="1533" w="1273">
                    <a:moveTo>
                      <a:pt x="1" y="1"/>
                    </a:moveTo>
                    <a:lnTo>
                      <a:pt x="1" y="871"/>
                    </a:lnTo>
                    <a:cubicBezTo>
                      <a:pt x="1" y="1236"/>
                      <a:pt x="288" y="1533"/>
                      <a:pt x="636" y="1533"/>
                    </a:cubicBezTo>
                    <a:cubicBezTo>
                      <a:pt x="987" y="1533"/>
                      <a:pt x="1273" y="1236"/>
                      <a:pt x="1273" y="871"/>
                    </a:cubicBezTo>
                    <a:lnTo>
                      <a:pt x="12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4"/>
              <p:cNvSpPr/>
              <p:nvPr/>
            </p:nvSpPr>
            <p:spPr>
              <a:xfrm>
                <a:off x="6512769" y="1446631"/>
                <a:ext cx="122824" cy="122822"/>
              </a:xfrm>
              <a:custGeom>
                <a:rect b="b" l="l" r="r" t="t"/>
                <a:pathLst>
                  <a:path extrusionOk="0" h="810" w="810">
                    <a:moveTo>
                      <a:pt x="404" y="1"/>
                    </a:moveTo>
                    <a:cubicBezTo>
                      <a:pt x="181" y="1"/>
                      <a:pt x="0" y="182"/>
                      <a:pt x="0" y="405"/>
                    </a:cubicBezTo>
                    <a:cubicBezTo>
                      <a:pt x="0" y="629"/>
                      <a:pt x="181" y="810"/>
                      <a:pt x="404" y="810"/>
                    </a:cubicBezTo>
                    <a:cubicBezTo>
                      <a:pt x="628" y="810"/>
                      <a:pt x="809" y="629"/>
                      <a:pt x="809" y="405"/>
                    </a:cubicBezTo>
                    <a:cubicBezTo>
                      <a:pt x="809" y="182"/>
                      <a:pt x="628" y="1"/>
                      <a:pt x="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4"/>
              <p:cNvSpPr/>
              <p:nvPr/>
            </p:nvSpPr>
            <p:spPr>
              <a:xfrm>
                <a:off x="6523989" y="1457851"/>
                <a:ext cx="100382" cy="100381"/>
              </a:xfrm>
              <a:custGeom>
                <a:rect b="b" l="l" r="r" t="t"/>
                <a:pathLst>
                  <a:path extrusionOk="0" h="662" w="662">
                    <a:moveTo>
                      <a:pt x="330" y="1"/>
                    </a:moveTo>
                    <a:cubicBezTo>
                      <a:pt x="148" y="1"/>
                      <a:pt x="0" y="149"/>
                      <a:pt x="0" y="331"/>
                    </a:cubicBezTo>
                    <a:cubicBezTo>
                      <a:pt x="0" y="514"/>
                      <a:pt x="148" y="662"/>
                      <a:pt x="330" y="662"/>
                    </a:cubicBezTo>
                    <a:cubicBezTo>
                      <a:pt x="513" y="662"/>
                      <a:pt x="661" y="514"/>
                      <a:pt x="661" y="331"/>
                    </a:cubicBezTo>
                    <a:cubicBezTo>
                      <a:pt x="661" y="149"/>
                      <a:pt x="513" y="1"/>
                      <a:pt x="3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4"/>
              <p:cNvSpPr/>
              <p:nvPr/>
            </p:nvSpPr>
            <p:spPr>
              <a:xfrm>
                <a:off x="6535362" y="1469224"/>
                <a:ext cx="77637" cy="77636"/>
              </a:xfrm>
              <a:custGeom>
                <a:rect b="b" l="l" r="r" t="t"/>
                <a:pathLst>
                  <a:path extrusionOk="0" h="512" w="512">
                    <a:moveTo>
                      <a:pt x="255" y="1"/>
                    </a:moveTo>
                    <a:cubicBezTo>
                      <a:pt x="114" y="1"/>
                      <a:pt x="0" y="115"/>
                      <a:pt x="0" y="256"/>
                    </a:cubicBezTo>
                    <a:cubicBezTo>
                      <a:pt x="0" y="398"/>
                      <a:pt x="114" y="512"/>
                      <a:pt x="255" y="512"/>
                    </a:cubicBezTo>
                    <a:cubicBezTo>
                      <a:pt x="397" y="512"/>
                      <a:pt x="511" y="398"/>
                      <a:pt x="511" y="256"/>
                    </a:cubicBezTo>
                    <a:cubicBezTo>
                      <a:pt x="511" y="115"/>
                      <a:pt x="397" y="1"/>
                      <a:pt x="2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4"/>
              <p:cNvSpPr/>
              <p:nvPr/>
            </p:nvSpPr>
            <p:spPr>
              <a:xfrm>
                <a:off x="6544460" y="1481051"/>
                <a:ext cx="48826" cy="46248"/>
              </a:xfrm>
              <a:custGeom>
                <a:rect b="b" l="l" r="r" t="t"/>
                <a:pathLst>
                  <a:path extrusionOk="0" h="305" w="322">
                    <a:moveTo>
                      <a:pt x="196" y="1"/>
                    </a:moveTo>
                    <a:cubicBezTo>
                      <a:pt x="150" y="1"/>
                      <a:pt x="105" y="18"/>
                      <a:pt x="70" y="52"/>
                    </a:cubicBezTo>
                    <a:cubicBezTo>
                      <a:pt x="1" y="122"/>
                      <a:pt x="1" y="234"/>
                      <a:pt x="70" y="304"/>
                    </a:cubicBezTo>
                    <a:lnTo>
                      <a:pt x="322" y="52"/>
                    </a:lnTo>
                    <a:cubicBezTo>
                      <a:pt x="287" y="18"/>
                      <a:pt x="241" y="1"/>
                      <a:pt x="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4"/>
              <p:cNvSpPr/>
              <p:nvPr/>
            </p:nvSpPr>
            <p:spPr>
              <a:xfrm>
                <a:off x="6696699" y="1479838"/>
                <a:ext cx="56560" cy="56407"/>
              </a:xfrm>
              <a:custGeom>
                <a:rect b="b" l="l" r="r" t="t"/>
                <a:pathLst>
                  <a:path extrusionOk="0" h="372" w="373">
                    <a:moveTo>
                      <a:pt x="187" y="1"/>
                    </a:moveTo>
                    <a:cubicBezTo>
                      <a:pt x="84" y="1"/>
                      <a:pt x="1" y="84"/>
                      <a:pt x="1" y="186"/>
                    </a:cubicBezTo>
                    <a:cubicBezTo>
                      <a:pt x="1" y="289"/>
                      <a:pt x="84" y="372"/>
                      <a:pt x="187" y="372"/>
                    </a:cubicBezTo>
                    <a:cubicBezTo>
                      <a:pt x="290" y="372"/>
                      <a:pt x="373" y="289"/>
                      <a:pt x="373" y="186"/>
                    </a:cubicBezTo>
                    <a:cubicBezTo>
                      <a:pt x="373" y="84"/>
                      <a:pt x="290" y="1"/>
                      <a:pt x="1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4"/>
              <p:cNvSpPr/>
              <p:nvPr/>
            </p:nvSpPr>
            <p:spPr>
              <a:xfrm>
                <a:off x="6705493" y="1488481"/>
                <a:ext cx="39273" cy="39273"/>
              </a:xfrm>
              <a:custGeom>
                <a:rect b="b" l="l" r="r" t="t"/>
                <a:pathLst>
                  <a:path extrusionOk="0" h="259" w="259">
                    <a:moveTo>
                      <a:pt x="129" y="0"/>
                    </a:moveTo>
                    <a:cubicBezTo>
                      <a:pt x="58" y="0"/>
                      <a:pt x="0" y="58"/>
                      <a:pt x="0" y="129"/>
                    </a:cubicBezTo>
                    <a:cubicBezTo>
                      <a:pt x="0" y="201"/>
                      <a:pt x="58" y="258"/>
                      <a:pt x="129" y="258"/>
                    </a:cubicBezTo>
                    <a:cubicBezTo>
                      <a:pt x="201" y="258"/>
                      <a:pt x="258" y="201"/>
                      <a:pt x="258" y="129"/>
                    </a:cubicBezTo>
                    <a:cubicBezTo>
                      <a:pt x="258" y="58"/>
                      <a:pt x="201" y="0"/>
                      <a:pt x="1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4"/>
              <p:cNvSpPr/>
              <p:nvPr/>
            </p:nvSpPr>
            <p:spPr>
              <a:xfrm>
                <a:off x="6396618" y="1488481"/>
                <a:ext cx="39425" cy="39273"/>
              </a:xfrm>
              <a:custGeom>
                <a:rect b="b" l="l" r="r" t="t"/>
                <a:pathLst>
                  <a:path extrusionOk="0" h="259" w="260">
                    <a:moveTo>
                      <a:pt x="130" y="0"/>
                    </a:moveTo>
                    <a:cubicBezTo>
                      <a:pt x="58" y="0"/>
                      <a:pt x="1" y="58"/>
                      <a:pt x="1" y="129"/>
                    </a:cubicBezTo>
                    <a:cubicBezTo>
                      <a:pt x="1" y="201"/>
                      <a:pt x="58" y="258"/>
                      <a:pt x="130" y="258"/>
                    </a:cubicBezTo>
                    <a:cubicBezTo>
                      <a:pt x="201" y="258"/>
                      <a:pt x="259" y="201"/>
                      <a:pt x="259" y="129"/>
                    </a:cubicBezTo>
                    <a:cubicBezTo>
                      <a:pt x="259" y="58"/>
                      <a:pt x="201" y="0"/>
                      <a:pt x="1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4"/>
              <p:cNvSpPr/>
              <p:nvPr/>
            </p:nvSpPr>
            <p:spPr>
              <a:xfrm>
                <a:off x="6486081" y="4066225"/>
                <a:ext cx="176200" cy="176197"/>
              </a:xfrm>
              <a:custGeom>
                <a:rect b="b" l="l" r="r" t="t"/>
                <a:pathLst>
                  <a:path extrusionOk="0" h="1162" w="1162">
                    <a:moveTo>
                      <a:pt x="31" y="1"/>
                    </a:moveTo>
                    <a:cubicBezTo>
                      <a:pt x="14" y="1"/>
                      <a:pt x="0" y="14"/>
                      <a:pt x="0" y="32"/>
                    </a:cubicBezTo>
                    <a:lnTo>
                      <a:pt x="0" y="1131"/>
                    </a:lnTo>
                    <a:cubicBezTo>
                      <a:pt x="0" y="1149"/>
                      <a:pt x="14" y="1162"/>
                      <a:pt x="31" y="1162"/>
                    </a:cubicBezTo>
                    <a:lnTo>
                      <a:pt x="1130" y="1162"/>
                    </a:lnTo>
                    <a:cubicBezTo>
                      <a:pt x="1148" y="1162"/>
                      <a:pt x="1161" y="1149"/>
                      <a:pt x="1161" y="1131"/>
                    </a:cubicBezTo>
                    <a:lnTo>
                      <a:pt x="1161" y="32"/>
                    </a:lnTo>
                    <a:cubicBezTo>
                      <a:pt x="1161" y="14"/>
                      <a:pt x="1148" y="1"/>
                      <a:pt x="11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4"/>
              <p:cNvSpPr/>
              <p:nvPr/>
            </p:nvSpPr>
            <p:spPr>
              <a:xfrm>
                <a:off x="6503519" y="4083814"/>
                <a:ext cx="141172" cy="141018"/>
              </a:xfrm>
              <a:custGeom>
                <a:rect b="b" l="l" r="r" t="t"/>
                <a:pathLst>
                  <a:path extrusionOk="0" h="930" w="931">
                    <a:moveTo>
                      <a:pt x="26" y="0"/>
                    </a:moveTo>
                    <a:cubicBezTo>
                      <a:pt x="12" y="0"/>
                      <a:pt x="0" y="11"/>
                      <a:pt x="0" y="26"/>
                    </a:cubicBezTo>
                    <a:lnTo>
                      <a:pt x="0" y="905"/>
                    </a:lnTo>
                    <a:cubicBezTo>
                      <a:pt x="0" y="918"/>
                      <a:pt x="12" y="930"/>
                      <a:pt x="26" y="930"/>
                    </a:cubicBezTo>
                    <a:lnTo>
                      <a:pt x="905" y="930"/>
                    </a:lnTo>
                    <a:cubicBezTo>
                      <a:pt x="920" y="930"/>
                      <a:pt x="930" y="919"/>
                      <a:pt x="930" y="905"/>
                    </a:cubicBezTo>
                    <a:lnTo>
                      <a:pt x="930" y="26"/>
                    </a:lnTo>
                    <a:cubicBezTo>
                      <a:pt x="930" y="11"/>
                      <a:pt x="920" y="0"/>
                      <a:pt x="9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4"/>
              <p:cNvSpPr/>
              <p:nvPr/>
            </p:nvSpPr>
            <p:spPr>
              <a:xfrm>
                <a:off x="6516559" y="4096855"/>
                <a:ext cx="113878" cy="113876"/>
              </a:xfrm>
              <a:custGeom>
                <a:rect b="b" l="l" r="r" t="t"/>
                <a:pathLst>
                  <a:path extrusionOk="0" h="751" w="751">
                    <a:moveTo>
                      <a:pt x="51" y="0"/>
                    </a:moveTo>
                    <a:cubicBezTo>
                      <a:pt x="23" y="0"/>
                      <a:pt x="1" y="23"/>
                      <a:pt x="1" y="51"/>
                    </a:cubicBezTo>
                    <a:lnTo>
                      <a:pt x="1" y="708"/>
                    </a:lnTo>
                    <a:cubicBezTo>
                      <a:pt x="1" y="725"/>
                      <a:pt x="10" y="741"/>
                      <a:pt x="23" y="750"/>
                    </a:cubicBezTo>
                    <a:lnTo>
                      <a:pt x="750" y="23"/>
                    </a:lnTo>
                    <a:cubicBezTo>
                      <a:pt x="742" y="10"/>
                      <a:pt x="726" y="0"/>
                      <a:pt x="7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4"/>
              <p:cNvSpPr/>
              <p:nvPr/>
            </p:nvSpPr>
            <p:spPr>
              <a:xfrm>
                <a:off x="6124893" y="4128849"/>
                <a:ext cx="166344" cy="49887"/>
              </a:xfrm>
              <a:custGeom>
                <a:rect b="b" l="l" r="r" t="t"/>
                <a:pathLst>
                  <a:path extrusionOk="0" h="329" w="1097">
                    <a:moveTo>
                      <a:pt x="164" y="0"/>
                    </a:moveTo>
                    <a:cubicBezTo>
                      <a:pt x="73" y="0"/>
                      <a:pt x="0" y="74"/>
                      <a:pt x="0" y="164"/>
                    </a:cubicBezTo>
                    <a:cubicBezTo>
                      <a:pt x="0" y="254"/>
                      <a:pt x="73" y="328"/>
                      <a:pt x="164" y="328"/>
                    </a:cubicBezTo>
                    <a:lnTo>
                      <a:pt x="933" y="328"/>
                    </a:lnTo>
                    <a:cubicBezTo>
                      <a:pt x="1023" y="328"/>
                      <a:pt x="1097" y="254"/>
                      <a:pt x="1097" y="164"/>
                    </a:cubicBezTo>
                    <a:cubicBezTo>
                      <a:pt x="1097" y="74"/>
                      <a:pt x="1023" y="0"/>
                      <a:pt x="9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4"/>
              <p:cNvSpPr/>
              <p:nvPr/>
            </p:nvSpPr>
            <p:spPr>
              <a:xfrm>
                <a:off x="6856974" y="4128849"/>
                <a:ext cx="166495" cy="49887"/>
              </a:xfrm>
              <a:custGeom>
                <a:rect b="b" l="l" r="r" t="t"/>
                <a:pathLst>
                  <a:path extrusionOk="0" h="329" w="1098">
                    <a:moveTo>
                      <a:pt x="164" y="0"/>
                    </a:moveTo>
                    <a:cubicBezTo>
                      <a:pt x="75" y="0"/>
                      <a:pt x="1" y="74"/>
                      <a:pt x="1" y="164"/>
                    </a:cubicBezTo>
                    <a:cubicBezTo>
                      <a:pt x="1" y="254"/>
                      <a:pt x="75" y="328"/>
                      <a:pt x="164" y="328"/>
                    </a:cubicBezTo>
                    <a:lnTo>
                      <a:pt x="934" y="328"/>
                    </a:lnTo>
                    <a:cubicBezTo>
                      <a:pt x="1024" y="328"/>
                      <a:pt x="1097" y="254"/>
                      <a:pt x="1097" y="164"/>
                    </a:cubicBezTo>
                    <a:cubicBezTo>
                      <a:pt x="1097" y="74"/>
                      <a:pt x="1024" y="0"/>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4"/>
              <p:cNvSpPr/>
              <p:nvPr/>
            </p:nvSpPr>
            <p:spPr>
              <a:xfrm>
                <a:off x="5957339" y="2988425"/>
                <a:ext cx="1233551" cy="226084"/>
              </a:xfrm>
              <a:custGeom>
                <a:rect b="b" l="l" r="r" t="t"/>
                <a:pathLst>
                  <a:path extrusionOk="0" h="1491" w="8135">
                    <a:moveTo>
                      <a:pt x="34" y="0"/>
                    </a:moveTo>
                    <a:cubicBezTo>
                      <a:pt x="15" y="0"/>
                      <a:pt x="1" y="16"/>
                      <a:pt x="1" y="33"/>
                    </a:cubicBezTo>
                    <a:lnTo>
                      <a:pt x="1" y="1458"/>
                    </a:lnTo>
                    <a:cubicBezTo>
                      <a:pt x="1" y="1476"/>
                      <a:pt x="15" y="1491"/>
                      <a:pt x="34" y="1491"/>
                    </a:cubicBezTo>
                    <a:lnTo>
                      <a:pt x="8102" y="1491"/>
                    </a:lnTo>
                    <a:cubicBezTo>
                      <a:pt x="8119" y="1491"/>
                      <a:pt x="8135" y="1476"/>
                      <a:pt x="8135" y="1458"/>
                    </a:cubicBezTo>
                    <a:lnTo>
                      <a:pt x="8135" y="33"/>
                    </a:lnTo>
                    <a:cubicBezTo>
                      <a:pt x="8135" y="16"/>
                      <a:pt x="8119" y="0"/>
                      <a:pt x="81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4"/>
              <p:cNvSpPr/>
              <p:nvPr/>
            </p:nvSpPr>
            <p:spPr>
              <a:xfrm>
                <a:off x="6023147" y="3070306"/>
                <a:ext cx="1101932" cy="62321"/>
              </a:xfrm>
              <a:custGeom>
                <a:rect b="b" l="l" r="r" t="t"/>
                <a:pathLst>
                  <a:path extrusionOk="0" h="411" w="7267">
                    <a:moveTo>
                      <a:pt x="45" y="0"/>
                    </a:moveTo>
                    <a:cubicBezTo>
                      <a:pt x="20" y="0"/>
                      <a:pt x="1" y="20"/>
                      <a:pt x="1" y="45"/>
                    </a:cubicBezTo>
                    <a:lnTo>
                      <a:pt x="1" y="367"/>
                    </a:lnTo>
                    <a:cubicBezTo>
                      <a:pt x="1" y="391"/>
                      <a:pt x="20" y="411"/>
                      <a:pt x="45" y="411"/>
                    </a:cubicBezTo>
                    <a:lnTo>
                      <a:pt x="7222" y="411"/>
                    </a:lnTo>
                    <a:cubicBezTo>
                      <a:pt x="7246" y="411"/>
                      <a:pt x="7266" y="391"/>
                      <a:pt x="7267" y="367"/>
                    </a:cubicBezTo>
                    <a:lnTo>
                      <a:pt x="7267" y="45"/>
                    </a:lnTo>
                    <a:cubicBezTo>
                      <a:pt x="7267" y="20"/>
                      <a:pt x="7247" y="0"/>
                      <a:pt x="72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4"/>
              <p:cNvSpPr/>
              <p:nvPr/>
            </p:nvSpPr>
            <p:spPr>
              <a:xfrm>
                <a:off x="5979629" y="3441501"/>
                <a:ext cx="1188970" cy="51252"/>
              </a:xfrm>
              <a:custGeom>
                <a:rect b="b" l="l" r="r" t="t"/>
                <a:pathLst>
                  <a:path extrusionOk="0" h="338" w="7841">
                    <a:moveTo>
                      <a:pt x="170" y="0"/>
                    </a:moveTo>
                    <a:cubicBezTo>
                      <a:pt x="76" y="0"/>
                      <a:pt x="1" y="75"/>
                      <a:pt x="1" y="169"/>
                    </a:cubicBezTo>
                    <a:cubicBezTo>
                      <a:pt x="1" y="262"/>
                      <a:pt x="76" y="337"/>
                      <a:pt x="170" y="337"/>
                    </a:cubicBezTo>
                    <a:lnTo>
                      <a:pt x="7672" y="337"/>
                    </a:lnTo>
                    <a:cubicBezTo>
                      <a:pt x="7765" y="337"/>
                      <a:pt x="7840" y="262"/>
                      <a:pt x="7840" y="169"/>
                    </a:cubicBezTo>
                    <a:cubicBezTo>
                      <a:pt x="7840" y="75"/>
                      <a:pt x="7765" y="0"/>
                      <a:pt x="76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4"/>
              <p:cNvSpPr/>
              <p:nvPr/>
            </p:nvSpPr>
            <p:spPr>
              <a:xfrm>
                <a:off x="6058175" y="3309733"/>
                <a:ext cx="1032028" cy="51403"/>
              </a:xfrm>
              <a:custGeom>
                <a:rect b="b" l="l" r="r" t="t"/>
                <a:pathLst>
                  <a:path extrusionOk="0" h="339" w="6806">
                    <a:moveTo>
                      <a:pt x="169" y="0"/>
                    </a:moveTo>
                    <a:cubicBezTo>
                      <a:pt x="75" y="0"/>
                      <a:pt x="0" y="76"/>
                      <a:pt x="0" y="170"/>
                    </a:cubicBezTo>
                    <a:cubicBezTo>
                      <a:pt x="0" y="262"/>
                      <a:pt x="76" y="338"/>
                      <a:pt x="169" y="338"/>
                    </a:cubicBezTo>
                    <a:lnTo>
                      <a:pt x="6636" y="338"/>
                    </a:lnTo>
                    <a:cubicBezTo>
                      <a:pt x="6729" y="338"/>
                      <a:pt x="6805" y="262"/>
                      <a:pt x="6805" y="170"/>
                    </a:cubicBezTo>
                    <a:cubicBezTo>
                      <a:pt x="6805" y="76"/>
                      <a:pt x="6729" y="0"/>
                      <a:pt x="6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4"/>
              <p:cNvSpPr/>
              <p:nvPr/>
            </p:nvSpPr>
            <p:spPr>
              <a:xfrm>
                <a:off x="5979629" y="3704886"/>
                <a:ext cx="1188970" cy="51252"/>
              </a:xfrm>
              <a:custGeom>
                <a:rect b="b" l="l" r="r" t="t"/>
                <a:pathLst>
                  <a:path extrusionOk="0" h="338" w="7841">
                    <a:moveTo>
                      <a:pt x="170" y="0"/>
                    </a:moveTo>
                    <a:cubicBezTo>
                      <a:pt x="76" y="0"/>
                      <a:pt x="1" y="75"/>
                      <a:pt x="1" y="169"/>
                    </a:cubicBezTo>
                    <a:cubicBezTo>
                      <a:pt x="1" y="262"/>
                      <a:pt x="76" y="337"/>
                      <a:pt x="170" y="337"/>
                    </a:cubicBezTo>
                    <a:lnTo>
                      <a:pt x="7672" y="337"/>
                    </a:lnTo>
                    <a:cubicBezTo>
                      <a:pt x="7765" y="337"/>
                      <a:pt x="7840" y="262"/>
                      <a:pt x="7840" y="169"/>
                    </a:cubicBezTo>
                    <a:cubicBezTo>
                      <a:pt x="7840" y="75"/>
                      <a:pt x="7765" y="0"/>
                      <a:pt x="76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4"/>
              <p:cNvSpPr/>
              <p:nvPr/>
            </p:nvSpPr>
            <p:spPr>
              <a:xfrm>
                <a:off x="6058175" y="3572966"/>
                <a:ext cx="1032028" cy="51555"/>
              </a:xfrm>
              <a:custGeom>
                <a:rect b="b" l="l" r="r" t="t"/>
                <a:pathLst>
                  <a:path extrusionOk="0" h="340" w="6806">
                    <a:moveTo>
                      <a:pt x="169" y="1"/>
                    </a:moveTo>
                    <a:cubicBezTo>
                      <a:pt x="75" y="1"/>
                      <a:pt x="0" y="77"/>
                      <a:pt x="0" y="171"/>
                    </a:cubicBezTo>
                    <a:cubicBezTo>
                      <a:pt x="0" y="263"/>
                      <a:pt x="76" y="339"/>
                      <a:pt x="169" y="339"/>
                    </a:cubicBezTo>
                    <a:lnTo>
                      <a:pt x="6636" y="339"/>
                    </a:lnTo>
                    <a:cubicBezTo>
                      <a:pt x="6729" y="339"/>
                      <a:pt x="6805" y="263"/>
                      <a:pt x="6805" y="171"/>
                    </a:cubicBezTo>
                    <a:cubicBezTo>
                      <a:pt x="6805" y="77"/>
                      <a:pt x="6729" y="1"/>
                      <a:pt x="6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4"/>
              <p:cNvSpPr/>
              <p:nvPr/>
            </p:nvSpPr>
            <p:spPr>
              <a:xfrm>
                <a:off x="6154916" y="3836351"/>
                <a:ext cx="838390" cy="51555"/>
              </a:xfrm>
              <a:custGeom>
                <a:rect b="b" l="l" r="r" t="t"/>
                <a:pathLst>
                  <a:path extrusionOk="0" h="340" w="5529">
                    <a:moveTo>
                      <a:pt x="171" y="1"/>
                    </a:moveTo>
                    <a:cubicBezTo>
                      <a:pt x="77" y="1"/>
                      <a:pt x="1" y="77"/>
                      <a:pt x="1" y="170"/>
                    </a:cubicBezTo>
                    <a:cubicBezTo>
                      <a:pt x="1" y="263"/>
                      <a:pt x="77" y="339"/>
                      <a:pt x="171" y="339"/>
                    </a:cubicBezTo>
                    <a:lnTo>
                      <a:pt x="5359" y="339"/>
                    </a:lnTo>
                    <a:cubicBezTo>
                      <a:pt x="5452" y="339"/>
                      <a:pt x="5529" y="263"/>
                      <a:pt x="5529" y="170"/>
                    </a:cubicBezTo>
                    <a:cubicBezTo>
                      <a:pt x="5529" y="77"/>
                      <a:pt x="5452" y="1"/>
                      <a:pt x="53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4"/>
              <p:cNvSpPr/>
              <p:nvPr/>
            </p:nvSpPr>
            <p:spPr>
              <a:xfrm>
                <a:off x="5932623" y="1697430"/>
                <a:ext cx="1225666" cy="1168632"/>
              </a:xfrm>
              <a:custGeom>
                <a:rect b="b" l="l" r="r" t="t"/>
                <a:pathLst>
                  <a:path extrusionOk="0" h="7707" w="8083">
                    <a:moveTo>
                      <a:pt x="4229" y="0"/>
                    </a:moveTo>
                    <a:cubicBezTo>
                      <a:pt x="3243" y="0"/>
                      <a:pt x="2257" y="376"/>
                      <a:pt x="1505" y="1128"/>
                    </a:cubicBezTo>
                    <a:cubicBezTo>
                      <a:pt x="0" y="2633"/>
                      <a:pt x="0" y="5072"/>
                      <a:pt x="1505" y="6578"/>
                    </a:cubicBezTo>
                    <a:cubicBezTo>
                      <a:pt x="2227" y="7300"/>
                      <a:pt x="3207" y="7706"/>
                      <a:pt x="4229" y="7706"/>
                    </a:cubicBezTo>
                    <a:cubicBezTo>
                      <a:pt x="5251" y="7706"/>
                      <a:pt x="6231" y="7300"/>
                      <a:pt x="6953" y="6578"/>
                    </a:cubicBezTo>
                    <a:cubicBezTo>
                      <a:pt x="7676" y="5855"/>
                      <a:pt x="8083" y="4875"/>
                      <a:pt x="8083" y="3853"/>
                    </a:cubicBezTo>
                    <a:cubicBezTo>
                      <a:pt x="8083" y="2831"/>
                      <a:pt x="7676" y="1851"/>
                      <a:pt x="6953" y="1128"/>
                    </a:cubicBezTo>
                    <a:cubicBezTo>
                      <a:pt x="6201" y="376"/>
                      <a:pt x="5215" y="0"/>
                      <a:pt x="42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4"/>
              <p:cNvSpPr/>
              <p:nvPr/>
            </p:nvSpPr>
            <p:spPr>
              <a:xfrm>
                <a:off x="6204197" y="2009788"/>
                <a:ext cx="739827" cy="652626"/>
              </a:xfrm>
              <a:custGeom>
                <a:rect b="b" l="l" r="r" t="t"/>
                <a:pathLst>
                  <a:path extrusionOk="0" h="4304" w="4879">
                    <a:moveTo>
                      <a:pt x="1252" y="0"/>
                    </a:moveTo>
                    <a:cubicBezTo>
                      <a:pt x="1228" y="0"/>
                      <a:pt x="1204" y="1"/>
                      <a:pt x="1179" y="2"/>
                    </a:cubicBezTo>
                    <a:cubicBezTo>
                      <a:pt x="549" y="38"/>
                      <a:pt x="39" y="557"/>
                      <a:pt x="13" y="1188"/>
                    </a:cubicBezTo>
                    <a:cubicBezTo>
                      <a:pt x="1" y="1502"/>
                      <a:pt x="105" y="1791"/>
                      <a:pt x="285" y="2015"/>
                    </a:cubicBezTo>
                    <a:cubicBezTo>
                      <a:pt x="319" y="2057"/>
                      <a:pt x="355" y="2096"/>
                      <a:pt x="393" y="2133"/>
                    </a:cubicBezTo>
                    <a:cubicBezTo>
                      <a:pt x="771" y="2545"/>
                      <a:pt x="2036" y="3916"/>
                      <a:pt x="2362" y="4269"/>
                    </a:cubicBezTo>
                    <a:cubicBezTo>
                      <a:pt x="2383" y="4292"/>
                      <a:pt x="2411" y="4303"/>
                      <a:pt x="2440" y="4303"/>
                    </a:cubicBezTo>
                    <a:cubicBezTo>
                      <a:pt x="2468" y="4303"/>
                      <a:pt x="2496" y="4292"/>
                      <a:pt x="2517" y="4269"/>
                    </a:cubicBezTo>
                    <a:lnTo>
                      <a:pt x="4481" y="2138"/>
                    </a:lnTo>
                    <a:cubicBezTo>
                      <a:pt x="4521" y="2100"/>
                      <a:pt x="4559" y="2059"/>
                      <a:pt x="4594" y="2016"/>
                    </a:cubicBezTo>
                    <a:lnTo>
                      <a:pt x="4595" y="2015"/>
                    </a:lnTo>
                    <a:cubicBezTo>
                      <a:pt x="4775" y="1791"/>
                      <a:pt x="4879" y="1502"/>
                      <a:pt x="4866" y="1188"/>
                    </a:cubicBezTo>
                    <a:cubicBezTo>
                      <a:pt x="4841" y="557"/>
                      <a:pt x="4330" y="38"/>
                      <a:pt x="3699" y="2"/>
                    </a:cubicBezTo>
                    <a:cubicBezTo>
                      <a:pt x="3675" y="1"/>
                      <a:pt x="3650" y="0"/>
                      <a:pt x="3626" y="0"/>
                    </a:cubicBezTo>
                    <a:cubicBezTo>
                      <a:pt x="3065" y="0"/>
                      <a:pt x="2592" y="373"/>
                      <a:pt x="2439" y="884"/>
                    </a:cubicBezTo>
                    <a:cubicBezTo>
                      <a:pt x="2286" y="373"/>
                      <a:pt x="1813" y="0"/>
                      <a:pt x="12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54"/>
            <p:cNvGrpSpPr/>
            <p:nvPr/>
          </p:nvGrpSpPr>
          <p:grpSpPr>
            <a:xfrm>
              <a:off x="7396200" y="1134925"/>
              <a:ext cx="730700" cy="406859"/>
              <a:chOff x="7396200" y="1134925"/>
              <a:chExt cx="730700" cy="406859"/>
            </a:xfrm>
          </p:grpSpPr>
          <p:sp>
            <p:nvSpPr>
              <p:cNvPr id="555" name="Google Shape;555;p54"/>
              <p:cNvSpPr/>
              <p:nvPr/>
            </p:nvSpPr>
            <p:spPr>
              <a:xfrm>
                <a:off x="7396217" y="1134925"/>
                <a:ext cx="730650" cy="406859"/>
              </a:xfrm>
              <a:custGeom>
                <a:rect b="b" l="l" r="r" t="t"/>
                <a:pathLst>
                  <a:path extrusionOk="0" h="8209" w="14742">
                    <a:moveTo>
                      <a:pt x="2238" y="1"/>
                    </a:moveTo>
                    <a:cubicBezTo>
                      <a:pt x="1008" y="1"/>
                      <a:pt x="1" y="1008"/>
                      <a:pt x="1" y="2239"/>
                    </a:cubicBezTo>
                    <a:cubicBezTo>
                      <a:pt x="1" y="3469"/>
                      <a:pt x="1008" y="4475"/>
                      <a:pt x="2238" y="4475"/>
                    </a:cubicBezTo>
                    <a:lnTo>
                      <a:pt x="2881" y="4475"/>
                    </a:lnTo>
                    <a:lnTo>
                      <a:pt x="675" y="8208"/>
                    </a:lnTo>
                    <a:lnTo>
                      <a:pt x="6386" y="4475"/>
                    </a:lnTo>
                    <a:lnTo>
                      <a:pt x="12504" y="4475"/>
                    </a:lnTo>
                    <a:cubicBezTo>
                      <a:pt x="13734" y="4475"/>
                      <a:pt x="14741" y="3469"/>
                      <a:pt x="14741" y="2239"/>
                    </a:cubicBezTo>
                    <a:cubicBezTo>
                      <a:pt x="14742" y="1008"/>
                      <a:pt x="13735" y="1"/>
                      <a:pt x="125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54"/>
              <p:cNvGrpSpPr/>
              <p:nvPr/>
            </p:nvGrpSpPr>
            <p:grpSpPr>
              <a:xfrm>
                <a:off x="7396200" y="1134925"/>
                <a:ext cx="730700" cy="406855"/>
                <a:chOff x="7230100" y="885425"/>
                <a:chExt cx="730700" cy="406855"/>
              </a:xfrm>
            </p:grpSpPr>
            <p:sp>
              <p:nvSpPr>
                <p:cNvPr id="557" name="Google Shape;557;p54"/>
                <p:cNvSpPr/>
                <p:nvPr/>
              </p:nvSpPr>
              <p:spPr>
                <a:xfrm>
                  <a:off x="7263603" y="1065680"/>
                  <a:ext cx="346591" cy="226600"/>
                </a:xfrm>
                <a:custGeom>
                  <a:rect b="b" l="l" r="r" t="t"/>
                  <a:pathLst>
                    <a:path extrusionOk="0" h="4572" w="6993">
                      <a:moveTo>
                        <a:pt x="6993" y="0"/>
                      </a:moveTo>
                      <a:lnTo>
                        <a:pt x="2540" y="274"/>
                      </a:lnTo>
                      <a:lnTo>
                        <a:pt x="0" y="4571"/>
                      </a:lnTo>
                      <a:lnTo>
                        <a:pt x="69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4"/>
                <p:cNvSpPr/>
                <p:nvPr/>
              </p:nvSpPr>
              <p:spPr>
                <a:xfrm>
                  <a:off x="7230100" y="885425"/>
                  <a:ext cx="730700" cy="221842"/>
                </a:xfrm>
                <a:custGeom>
                  <a:rect b="b" l="l" r="r" t="t"/>
                  <a:pathLst>
                    <a:path extrusionOk="0" h="4476" w="14743">
                      <a:moveTo>
                        <a:pt x="2239" y="1"/>
                      </a:moveTo>
                      <a:cubicBezTo>
                        <a:pt x="1008" y="1"/>
                        <a:pt x="1" y="1008"/>
                        <a:pt x="1" y="2239"/>
                      </a:cubicBezTo>
                      <a:cubicBezTo>
                        <a:pt x="1" y="3469"/>
                        <a:pt x="1008" y="4475"/>
                        <a:pt x="2239" y="4475"/>
                      </a:cubicBezTo>
                      <a:lnTo>
                        <a:pt x="12505" y="4475"/>
                      </a:lnTo>
                      <a:cubicBezTo>
                        <a:pt x="13735" y="4475"/>
                        <a:pt x="14742" y="3469"/>
                        <a:pt x="14742" y="2239"/>
                      </a:cubicBezTo>
                      <a:cubicBezTo>
                        <a:pt x="14742" y="1008"/>
                        <a:pt x="13735" y="1"/>
                        <a:pt x="125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4"/>
                <p:cNvSpPr/>
                <p:nvPr/>
              </p:nvSpPr>
              <p:spPr>
                <a:xfrm>
                  <a:off x="7545161" y="951788"/>
                  <a:ext cx="101008" cy="89064"/>
                </a:xfrm>
                <a:custGeom>
                  <a:rect b="b" l="l" r="r" t="t"/>
                  <a:pathLst>
                    <a:path extrusionOk="0" h="1797" w="2038">
                      <a:moveTo>
                        <a:pt x="1019" y="0"/>
                      </a:moveTo>
                      <a:cubicBezTo>
                        <a:pt x="904" y="0"/>
                        <a:pt x="788" y="22"/>
                        <a:pt x="676" y="69"/>
                      </a:cubicBezTo>
                      <a:cubicBezTo>
                        <a:pt x="217" y="259"/>
                        <a:pt x="0" y="783"/>
                        <a:pt x="190" y="1242"/>
                      </a:cubicBezTo>
                      <a:cubicBezTo>
                        <a:pt x="333" y="1587"/>
                        <a:pt x="667" y="1796"/>
                        <a:pt x="1019" y="1796"/>
                      </a:cubicBezTo>
                      <a:cubicBezTo>
                        <a:pt x="1134" y="1796"/>
                        <a:pt x="1251" y="1774"/>
                        <a:pt x="1363" y="1727"/>
                      </a:cubicBezTo>
                      <a:cubicBezTo>
                        <a:pt x="1821" y="1538"/>
                        <a:pt x="2038" y="1013"/>
                        <a:pt x="1848" y="555"/>
                      </a:cubicBezTo>
                      <a:cubicBezTo>
                        <a:pt x="1705" y="209"/>
                        <a:pt x="1371" y="0"/>
                        <a:pt x="10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4"/>
                <p:cNvSpPr/>
                <p:nvPr/>
              </p:nvSpPr>
              <p:spPr>
                <a:xfrm>
                  <a:off x="7357324" y="951788"/>
                  <a:ext cx="101058" cy="89064"/>
                </a:xfrm>
                <a:custGeom>
                  <a:rect b="b" l="l" r="r" t="t"/>
                  <a:pathLst>
                    <a:path extrusionOk="0" h="1797" w="2039">
                      <a:moveTo>
                        <a:pt x="1020" y="1"/>
                      </a:moveTo>
                      <a:cubicBezTo>
                        <a:pt x="905" y="1"/>
                        <a:pt x="789" y="23"/>
                        <a:pt x="676" y="70"/>
                      </a:cubicBezTo>
                      <a:cubicBezTo>
                        <a:pt x="218" y="259"/>
                        <a:pt x="1" y="784"/>
                        <a:pt x="190" y="1242"/>
                      </a:cubicBezTo>
                      <a:cubicBezTo>
                        <a:pt x="334" y="1587"/>
                        <a:pt x="667" y="1796"/>
                        <a:pt x="1020" y="1796"/>
                      </a:cubicBezTo>
                      <a:cubicBezTo>
                        <a:pt x="1134" y="1796"/>
                        <a:pt x="1251" y="1774"/>
                        <a:pt x="1363" y="1727"/>
                      </a:cubicBezTo>
                      <a:cubicBezTo>
                        <a:pt x="1821" y="1538"/>
                        <a:pt x="2038" y="1013"/>
                        <a:pt x="1849" y="555"/>
                      </a:cubicBezTo>
                      <a:cubicBezTo>
                        <a:pt x="1706" y="210"/>
                        <a:pt x="1372" y="1"/>
                        <a:pt x="10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4"/>
                <p:cNvSpPr/>
                <p:nvPr/>
              </p:nvSpPr>
              <p:spPr>
                <a:xfrm>
                  <a:off x="7734287" y="951887"/>
                  <a:ext cx="97737" cy="89014"/>
                </a:xfrm>
                <a:custGeom>
                  <a:rect b="b" l="l" r="r" t="t"/>
                  <a:pathLst>
                    <a:path extrusionOk="0" h="1796" w="1972">
                      <a:moveTo>
                        <a:pt x="986" y="1"/>
                      </a:moveTo>
                      <a:cubicBezTo>
                        <a:pt x="757" y="1"/>
                        <a:pt x="527" y="88"/>
                        <a:pt x="352" y="263"/>
                      </a:cubicBezTo>
                      <a:cubicBezTo>
                        <a:pt x="1" y="614"/>
                        <a:pt x="1" y="1182"/>
                        <a:pt x="352" y="1533"/>
                      </a:cubicBezTo>
                      <a:cubicBezTo>
                        <a:pt x="527" y="1708"/>
                        <a:pt x="757" y="1795"/>
                        <a:pt x="986" y="1795"/>
                      </a:cubicBezTo>
                      <a:cubicBezTo>
                        <a:pt x="1216" y="1795"/>
                        <a:pt x="1446" y="1708"/>
                        <a:pt x="1621" y="1533"/>
                      </a:cubicBezTo>
                      <a:cubicBezTo>
                        <a:pt x="1971" y="1182"/>
                        <a:pt x="1971" y="614"/>
                        <a:pt x="1621" y="263"/>
                      </a:cubicBezTo>
                      <a:cubicBezTo>
                        <a:pt x="1446" y="88"/>
                        <a:pt x="1216" y="1"/>
                        <a:pt x="9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 name="Google Shape;562;p54"/>
            <p:cNvGrpSpPr/>
            <p:nvPr/>
          </p:nvGrpSpPr>
          <p:grpSpPr>
            <a:xfrm>
              <a:off x="5351698" y="3612670"/>
              <a:ext cx="730699" cy="493830"/>
              <a:chOff x="5351698" y="3612670"/>
              <a:chExt cx="730699" cy="493830"/>
            </a:xfrm>
          </p:grpSpPr>
          <p:sp>
            <p:nvSpPr>
              <p:cNvPr id="563" name="Google Shape;563;p54"/>
              <p:cNvSpPr/>
              <p:nvPr/>
            </p:nvSpPr>
            <p:spPr>
              <a:xfrm>
                <a:off x="5351698" y="3612670"/>
                <a:ext cx="730699" cy="493830"/>
              </a:xfrm>
              <a:custGeom>
                <a:rect b="b" l="l" r="r" t="t"/>
                <a:pathLst>
                  <a:path extrusionOk="0" h="5923" w="8764">
                    <a:moveTo>
                      <a:pt x="241" y="1"/>
                    </a:moveTo>
                    <a:cubicBezTo>
                      <a:pt x="109" y="1"/>
                      <a:pt x="1" y="109"/>
                      <a:pt x="1" y="240"/>
                    </a:cubicBezTo>
                    <a:lnTo>
                      <a:pt x="1" y="5683"/>
                    </a:lnTo>
                    <a:cubicBezTo>
                      <a:pt x="1" y="5814"/>
                      <a:pt x="109" y="5922"/>
                      <a:pt x="241" y="5922"/>
                    </a:cubicBezTo>
                    <a:lnTo>
                      <a:pt x="8523" y="5922"/>
                    </a:lnTo>
                    <a:cubicBezTo>
                      <a:pt x="8655" y="5922"/>
                      <a:pt x="8763" y="5814"/>
                      <a:pt x="8763" y="5683"/>
                    </a:cubicBezTo>
                    <a:lnTo>
                      <a:pt x="8763" y="240"/>
                    </a:lnTo>
                    <a:cubicBezTo>
                      <a:pt x="8763" y="109"/>
                      <a:pt x="8655" y="1"/>
                      <a:pt x="8523"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 name="Google Shape;564;p54"/>
              <p:cNvGrpSpPr/>
              <p:nvPr/>
            </p:nvGrpSpPr>
            <p:grpSpPr>
              <a:xfrm>
                <a:off x="5351732" y="3612730"/>
                <a:ext cx="730623" cy="493752"/>
                <a:chOff x="3521709" y="3941600"/>
                <a:chExt cx="601930" cy="406782"/>
              </a:xfrm>
            </p:grpSpPr>
            <p:sp>
              <p:nvSpPr>
                <p:cNvPr id="565" name="Google Shape;565;p54"/>
                <p:cNvSpPr/>
                <p:nvPr/>
              </p:nvSpPr>
              <p:spPr>
                <a:xfrm>
                  <a:off x="3521709" y="3941600"/>
                  <a:ext cx="601930" cy="406782"/>
                </a:xfrm>
                <a:custGeom>
                  <a:rect b="b" l="l" r="r" t="t"/>
                  <a:pathLst>
                    <a:path extrusionOk="0" h="5922" w="8763">
                      <a:moveTo>
                        <a:pt x="240" y="1"/>
                      </a:moveTo>
                      <a:cubicBezTo>
                        <a:pt x="109" y="1"/>
                        <a:pt x="1" y="109"/>
                        <a:pt x="1" y="240"/>
                      </a:cubicBezTo>
                      <a:lnTo>
                        <a:pt x="1" y="5683"/>
                      </a:lnTo>
                      <a:cubicBezTo>
                        <a:pt x="1" y="5814"/>
                        <a:pt x="109" y="5921"/>
                        <a:pt x="240" y="5921"/>
                      </a:cubicBezTo>
                      <a:lnTo>
                        <a:pt x="8523" y="5921"/>
                      </a:lnTo>
                      <a:cubicBezTo>
                        <a:pt x="8655" y="5921"/>
                        <a:pt x="8763" y="5814"/>
                        <a:pt x="8763" y="5683"/>
                      </a:cubicBezTo>
                      <a:lnTo>
                        <a:pt x="8763" y="240"/>
                      </a:lnTo>
                      <a:cubicBezTo>
                        <a:pt x="8763" y="109"/>
                        <a:pt x="8655" y="1"/>
                        <a:pt x="8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4"/>
                <p:cNvSpPr/>
                <p:nvPr/>
              </p:nvSpPr>
              <p:spPr>
                <a:xfrm>
                  <a:off x="3662386" y="3984669"/>
                  <a:ext cx="320645" cy="320645"/>
                </a:xfrm>
                <a:custGeom>
                  <a:rect b="b" l="l" r="r" t="t"/>
                  <a:pathLst>
                    <a:path extrusionOk="0" h="4668" w="4668">
                      <a:moveTo>
                        <a:pt x="2334" y="1"/>
                      </a:moveTo>
                      <a:cubicBezTo>
                        <a:pt x="1045" y="1"/>
                        <a:pt x="0" y="1046"/>
                        <a:pt x="0" y="2334"/>
                      </a:cubicBezTo>
                      <a:cubicBezTo>
                        <a:pt x="0" y="3623"/>
                        <a:pt x="1045" y="4668"/>
                        <a:pt x="2334" y="4668"/>
                      </a:cubicBezTo>
                      <a:cubicBezTo>
                        <a:pt x="3622" y="4668"/>
                        <a:pt x="4667" y="3623"/>
                        <a:pt x="4667" y="2334"/>
                      </a:cubicBezTo>
                      <a:cubicBezTo>
                        <a:pt x="4667" y="1046"/>
                        <a:pt x="3622" y="1"/>
                        <a:pt x="2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4"/>
                <p:cNvSpPr/>
                <p:nvPr/>
              </p:nvSpPr>
              <p:spPr>
                <a:xfrm>
                  <a:off x="3740761" y="4063663"/>
                  <a:ext cx="191851" cy="162658"/>
                </a:xfrm>
                <a:custGeom>
                  <a:rect b="b" l="l" r="r" t="t"/>
                  <a:pathLst>
                    <a:path extrusionOk="0" h="2368" w="2793">
                      <a:moveTo>
                        <a:pt x="266" y="1"/>
                      </a:moveTo>
                      <a:cubicBezTo>
                        <a:pt x="126" y="1"/>
                        <a:pt x="1" y="113"/>
                        <a:pt x="1" y="266"/>
                      </a:cubicBezTo>
                      <a:lnTo>
                        <a:pt x="1" y="2102"/>
                      </a:lnTo>
                      <a:cubicBezTo>
                        <a:pt x="1" y="2254"/>
                        <a:pt x="126" y="2367"/>
                        <a:pt x="266" y="2367"/>
                      </a:cubicBezTo>
                      <a:cubicBezTo>
                        <a:pt x="299" y="2367"/>
                        <a:pt x="334" y="2361"/>
                        <a:pt x="368" y="2346"/>
                      </a:cubicBezTo>
                      <a:lnTo>
                        <a:pt x="2575" y="1377"/>
                      </a:lnTo>
                      <a:cubicBezTo>
                        <a:pt x="2793" y="1286"/>
                        <a:pt x="2793" y="1082"/>
                        <a:pt x="2575" y="991"/>
                      </a:cubicBezTo>
                      <a:lnTo>
                        <a:pt x="368" y="21"/>
                      </a:lnTo>
                      <a:cubicBezTo>
                        <a:pt x="334" y="7"/>
                        <a:pt x="300"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 name="Google Shape;568;p54"/>
            <p:cNvGrpSpPr/>
            <p:nvPr/>
          </p:nvGrpSpPr>
          <p:grpSpPr>
            <a:xfrm>
              <a:off x="7364324" y="2454914"/>
              <a:ext cx="541500" cy="541529"/>
              <a:chOff x="7754549" y="2454914"/>
              <a:chExt cx="541500" cy="541529"/>
            </a:xfrm>
          </p:grpSpPr>
          <p:sp>
            <p:nvSpPr>
              <p:cNvPr id="569" name="Google Shape;569;p54"/>
              <p:cNvSpPr/>
              <p:nvPr/>
            </p:nvSpPr>
            <p:spPr>
              <a:xfrm>
                <a:off x="7754551" y="2455037"/>
                <a:ext cx="541498" cy="541406"/>
              </a:xfrm>
              <a:custGeom>
                <a:rect b="b" l="l" r="r" t="t"/>
                <a:pathLst>
                  <a:path extrusionOk="0" h="5156" w="5157">
                    <a:moveTo>
                      <a:pt x="2579" y="0"/>
                    </a:moveTo>
                    <a:cubicBezTo>
                      <a:pt x="1154" y="0"/>
                      <a:pt x="0" y="1154"/>
                      <a:pt x="0" y="2579"/>
                    </a:cubicBezTo>
                    <a:cubicBezTo>
                      <a:pt x="0" y="4002"/>
                      <a:pt x="1154" y="5156"/>
                      <a:pt x="2579" y="5156"/>
                    </a:cubicBezTo>
                    <a:cubicBezTo>
                      <a:pt x="4002" y="5156"/>
                      <a:pt x="5157" y="4002"/>
                      <a:pt x="5157" y="2579"/>
                    </a:cubicBezTo>
                    <a:cubicBezTo>
                      <a:pt x="5157" y="1154"/>
                      <a:pt x="4002" y="0"/>
                      <a:pt x="257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54"/>
              <p:cNvGrpSpPr/>
              <p:nvPr/>
            </p:nvGrpSpPr>
            <p:grpSpPr>
              <a:xfrm>
                <a:off x="7754549" y="2454914"/>
                <a:ext cx="541490" cy="541385"/>
                <a:chOff x="1479075" y="3922400"/>
                <a:chExt cx="493925" cy="493829"/>
              </a:xfrm>
            </p:grpSpPr>
            <p:sp>
              <p:nvSpPr>
                <p:cNvPr id="571" name="Google Shape;571;p54"/>
                <p:cNvSpPr/>
                <p:nvPr/>
              </p:nvSpPr>
              <p:spPr>
                <a:xfrm>
                  <a:off x="1479075" y="3922400"/>
                  <a:ext cx="493925" cy="493829"/>
                </a:xfrm>
                <a:custGeom>
                  <a:rect b="b" l="l" r="r" t="t"/>
                  <a:pathLst>
                    <a:path extrusionOk="0" h="5156" w="5157">
                      <a:moveTo>
                        <a:pt x="2578" y="0"/>
                      </a:moveTo>
                      <a:cubicBezTo>
                        <a:pt x="1155" y="0"/>
                        <a:pt x="0" y="1154"/>
                        <a:pt x="0" y="2579"/>
                      </a:cubicBezTo>
                      <a:cubicBezTo>
                        <a:pt x="0" y="4002"/>
                        <a:pt x="1155" y="5156"/>
                        <a:pt x="2578" y="5156"/>
                      </a:cubicBezTo>
                      <a:cubicBezTo>
                        <a:pt x="4003" y="5156"/>
                        <a:pt x="5157" y="4002"/>
                        <a:pt x="5157" y="2579"/>
                      </a:cubicBezTo>
                      <a:cubicBezTo>
                        <a:pt x="5157" y="1154"/>
                        <a:pt x="4003" y="0"/>
                        <a:pt x="25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4"/>
                <p:cNvSpPr/>
                <p:nvPr/>
              </p:nvSpPr>
              <p:spPr>
                <a:xfrm>
                  <a:off x="1626763" y="4037236"/>
                  <a:ext cx="90989" cy="264154"/>
                </a:xfrm>
                <a:custGeom>
                  <a:rect b="b" l="l" r="r" t="t"/>
                  <a:pathLst>
                    <a:path extrusionOk="0" h="2758" w="950">
                      <a:moveTo>
                        <a:pt x="495" y="1"/>
                      </a:moveTo>
                      <a:lnTo>
                        <a:pt x="1" y="2758"/>
                      </a:lnTo>
                      <a:lnTo>
                        <a:pt x="456" y="2758"/>
                      </a:lnTo>
                      <a:lnTo>
                        <a:pt x="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4"/>
                <p:cNvSpPr/>
                <p:nvPr/>
              </p:nvSpPr>
              <p:spPr>
                <a:xfrm>
                  <a:off x="1734320" y="4037236"/>
                  <a:ext cx="90893" cy="264154"/>
                </a:xfrm>
                <a:custGeom>
                  <a:rect b="b" l="l" r="r" t="t"/>
                  <a:pathLst>
                    <a:path extrusionOk="0" h="2758" w="949">
                      <a:moveTo>
                        <a:pt x="494" y="1"/>
                      </a:moveTo>
                      <a:lnTo>
                        <a:pt x="1" y="2758"/>
                      </a:lnTo>
                      <a:lnTo>
                        <a:pt x="455" y="2758"/>
                      </a:lnTo>
                      <a:lnTo>
                        <a:pt x="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4"/>
                <p:cNvSpPr/>
                <p:nvPr/>
              </p:nvSpPr>
              <p:spPr>
                <a:xfrm>
                  <a:off x="1591038" y="4093840"/>
                  <a:ext cx="285896" cy="44345"/>
                </a:xfrm>
                <a:custGeom>
                  <a:rect b="b" l="l" r="r" t="t"/>
                  <a:pathLst>
                    <a:path extrusionOk="0" h="463" w="2985">
                      <a:moveTo>
                        <a:pt x="2985" y="1"/>
                      </a:moveTo>
                      <a:lnTo>
                        <a:pt x="67" y="11"/>
                      </a:lnTo>
                      <a:lnTo>
                        <a:pt x="0" y="463"/>
                      </a:lnTo>
                      <a:lnTo>
                        <a:pt x="0" y="463"/>
                      </a:lnTo>
                      <a:lnTo>
                        <a:pt x="2918" y="451"/>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4"/>
                <p:cNvSpPr/>
                <p:nvPr/>
              </p:nvSpPr>
              <p:spPr>
                <a:xfrm>
                  <a:off x="1575139" y="4200440"/>
                  <a:ext cx="285992" cy="44441"/>
                </a:xfrm>
                <a:custGeom>
                  <a:rect b="b" l="l" r="r" t="t"/>
                  <a:pathLst>
                    <a:path extrusionOk="0" h="464" w="2986">
                      <a:moveTo>
                        <a:pt x="2985" y="1"/>
                      </a:moveTo>
                      <a:lnTo>
                        <a:pt x="68" y="12"/>
                      </a:lnTo>
                      <a:lnTo>
                        <a:pt x="1" y="463"/>
                      </a:lnTo>
                      <a:lnTo>
                        <a:pt x="1" y="463"/>
                      </a:lnTo>
                      <a:lnTo>
                        <a:pt x="2918" y="452"/>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6" name="Google Shape;576;p54"/>
            <p:cNvGrpSpPr/>
            <p:nvPr/>
          </p:nvGrpSpPr>
          <p:grpSpPr>
            <a:xfrm>
              <a:off x="5698967" y="1788297"/>
              <a:ext cx="426012" cy="406849"/>
              <a:chOff x="5698967" y="1788297"/>
              <a:chExt cx="426012" cy="406849"/>
            </a:xfrm>
          </p:grpSpPr>
          <p:sp>
            <p:nvSpPr>
              <p:cNvPr id="577" name="Google Shape;577;p54"/>
              <p:cNvSpPr/>
              <p:nvPr/>
            </p:nvSpPr>
            <p:spPr>
              <a:xfrm>
                <a:off x="5698967" y="1788297"/>
                <a:ext cx="426002" cy="406196"/>
              </a:xfrm>
              <a:custGeom>
                <a:rect b="b" l="l" r="r" t="t"/>
                <a:pathLst>
                  <a:path extrusionOk="0" h="6768" w="7098">
                    <a:moveTo>
                      <a:pt x="3715" y="1"/>
                    </a:moveTo>
                    <a:cubicBezTo>
                      <a:pt x="2849" y="1"/>
                      <a:pt x="1983" y="331"/>
                      <a:pt x="1322" y="992"/>
                    </a:cubicBezTo>
                    <a:cubicBezTo>
                      <a:pt x="0" y="2313"/>
                      <a:pt x="0" y="4456"/>
                      <a:pt x="1322" y="5777"/>
                    </a:cubicBezTo>
                    <a:cubicBezTo>
                      <a:pt x="1957" y="6412"/>
                      <a:pt x="2817" y="6767"/>
                      <a:pt x="3714" y="6767"/>
                    </a:cubicBezTo>
                    <a:cubicBezTo>
                      <a:pt x="4612" y="6767"/>
                      <a:pt x="5473" y="6412"/>
                      <a:pt x="6107" y="5777"/>
                    </a:cubicBezTo>
                    <a:cubicBezTo>
                      <a:pt x="6742" y="5142"/>
                      <a:pt x="7098" y="4282"/>
                      <a:pt x="7098" y="3384"/>
                    </a:cubicBezTo>
                    <a:cubicBezTo>
                      <a:pt x="7098" y="2487"/>
                      <a:pt x="6742" y="1626"/>
                      <a:pt x="6107" y="992"/>
                    </a:cubicBezTo>
                    <a:cubicBezTo>
                      <a:pt x="5446" y="331"/>
                      <a:pt x="4580" y="1"/>
                      <a:pt x="371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 name="Google Shape;578;p54"/>
              <p:cNvGrpSpPr/>
              <p:nvPr/>
            </p:nvGrpSpPr>
            <p:grpSpPr>
              <a:xfrm>
                <a:off x="5698977" y="1788950"/>
                <a:ext cx="426002" cy="406196"/>
                <a:chOff x="1548775" y="3917050"/>
                <a:chExt cx="622991" cy="594027"/>
              </a:xfrm>
            </p:grpSpPr>
            <p:sp>
              <p:nvSpPr>
                <p:cNvPr id="579" name="Google Shape;579;p54"/>
                <p:cNvSpPr/>
                <p:nvPr/>
              </p:nvSpPr>
              <p:spPr>
                <a:xfrm>
                  <a:off x="1548775" y="3917050"/>
                  <a:ext cx="622991" cy="594027"/>
                </a:xfrm>
                <a:custGeom>
                  <a:rect b="b" l="l" r="r" t="t"/>
                  <a:pathLst>
                    <a:path extrusionOk="0" h="6768" w="7098">
                      <a:moveTo>
                        <a:pt x="3713" y="1"/>
                      </a:moveTo>
                      <a:cubicBezTo>
                        <a:pt x="2847" y="1"/>
                        <a:pt x="1982" y="331"/>
                        <a:pt x="1322" y="992"/>
                      </a:cubicBezTo>
                      <a:cubicBezTo>
                        <a:pt x="0" y="2314"/>
                        <a:pt x="0" y="4456"/>
                        <a:pt x="1322" y="5777"/>
                      </a:cubicBezTo>
                      <a:cubicBezTo>
                        <a:pt x="1956" y="6412"/>
                        <a:pt x="2816" y="6768"/>
                        <a:pt x="3714" y="6768"/>
                      </a:cubicBezTo>
                      <a:cubicBezTo>
                        <a:pt x="4610" y="6768"/>
                        <a:pt x="5471" y="6412"/>
                        <a:pt x="6106" y="5777"/>
                      </a:cubicBezTo>
                      <a:cubicBezTo>
                        <a:pt x="6740" y="5143"/>
                        <a:pt x="7097" y="4282"/>
                        <a:pt x="7097" y="3384"/>
                      </a:cubicBezTo>
                      <a:cubicBezTo>
                        <a:pt x="7097" y="2487"/>
                        <a:pt x="6740" y="1627"/>
                        <a:pt x="6106" y="992"/>
                      </a:cubicBezTo>
                      <a:cubicBezTo>
                        <a:pt x="5445" y="331"/>
                        <a:pt x="4579" y="1"/>
                        <a:pt x="37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4"/>
                <p:cNvSpPr/>
                <p:nvPr/>
              </p:nvSpPr>
              <p:spPr>
                <a:xfrm>
                  <a:off x="1687014" y="4008595"/>
                  <a:ext cx="375480" cy="357136"/>
                </a:xfrm>
                <a:custGeom>
                  <a:rect b="b" l="l" r="r" t="t"/>
                  <a:pathLst>
                    <a:path extrusionOk="0" h="4069" w="4278">
                      <a:moveTo>
                        <a:pt x="2140" y="1"/>
                      </a:moveTo>
                      <a:lnTo>
                        <a:pt x="1478" y="1340"/>
                      </a:lnTo>
                      <a:lnTo>
                        <a:pt x="1" y="1554"/>
                      </a:lnTo>
                      <a:lnTo>
                        <a:pt x="1070" y="2597"/>
                      </a:lnTo>
                      <a:lnTo>
                        <a:pt x="817" y="4069"/>
                      </a:lnTo>
                      <a:lnTo>
                        <a:pt x="2140" y="3374"/>
                      </a:lnTo>
                      <a:lnTo>
                        <a:pt x="3461" y="4069"/>
                      </a:lnTo>
                      <a:lnTo>
                        <a:pt x="3461" y="4069"/>
                      </a:lnTo>
                      <a:lnTo>
                        <a:pt x="3208" y="2597"/>
                      </a:lnTo>
                      <a:lnTo>
                        <a:pt x="4278" y="1554"/>
                      </a:lnTo>
                      <a:lnTo>
                        <a:pt x="2800" y="1340"/>
                      </a:lnTo>
                      <a:lnTo>
                        <a:pt x="2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6" name="Shape 10236"/>
        <p:cNvGrpSpPr/>
        <p:nvPr/>
      </p:nvGrpSpPr>
      <p:grpSpPr>
        <a:xfrm>
          <a:off x="0" y="0"/>
          <a:ext cx="0" cy="0"/>
          <a:chOff x="0" y="0"/>
          <a:chExt cx="0" cy="0"/>
        </a:xfrm>
      </p:grpSpPr>
      <p:grpSp>
        <p:nvGrpSpPr>
          <p:cNvPr id="10237" name="Google Shape;10237;p99"/>
          <p:cNvGrpSpPr/>
          <p:nvPr/>
        </p:nvGrpSpPr>
        <p:grpSpPr>
          <a:xfrm>
            <a:off x="4796690" y="970936"/>
            <a:ext cx="745431" cy="718863"/>
            <a:chOff x="4249973" y="1201875"/>
            <a:chExt cx="1958568" cy="1888762"/>
          </a:xfrm>
        </p:grpSpPr>
        <p:sp>
          <p:nvSpPr>
            <p:cNvPr id="10238" name="Google Shape;10238;p9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9" name="Google Shape;10239;p99"/>
            <p:cNvGrpSpPr/>
            <p:nvPr/>
          </p:nvGrpSpPr>
          <p:grpSpPr>
            <a:xfrm>
              <a:off x="5853086" y="1789142"/>
              <a:ext cx="355454" cy="1048099"/>
              <a:chOff x="5576108" y="2016725"/>
              <a:chExt cx="565200" cy="1666560"/>
            </a:xfrm>
          </p:grpSpPr>
          <p:sp>
            <p:nvSpPr>
              <p:cNvPr id="10240" name="Google Shape;10240;p9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41" name="Google Shape;10241;p9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99"/>
            <p:cNvGrpSpPr/>
            <p:nvPr/>
          </p:nvGrpSpPr>
          <p:grpSpPr>
            <a:xfrm>
              <a:off x="4869455" y="2691676"/>
              <a:ext cx="1013897" cy="398961"/>
              <a:chOff x="4012057" y="3451825"/>
              <a:chExt cx="1612175" cy="634379"/>
            </a:xfrm>
          </p:grpSpPr>
          <p:sp>
            <p:nvSpPr>
              <p:cNvPr id="10243" name="Google Shape;10243;p9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44" name="Google Shape;10244;p9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99"/>
            <p:cNvGrpSpPr/>
            <p:nvPr/>
          </p:nvGrpSpPr>
          <p:grpSpPr>
            <a:xfrm>
              <a:off x="4276937" y="2155961"/>
              <a:ext cx="651965" cy="891358"/>
              <a:chOff x="3069908" y="2599997"/>
              <a:chExt cx="1036675" cy="1417328"/>
            </a:xfrm>
          </p:grpSpPr>
          <p:sp>
            <p:nvSpPr>
              <p:cNvPr id="10246" name="Google Shape;10246;p9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47" name="Google Shape;10247;p9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99"/>
            <p:cNvGrpSpPr/>
            <p:nvPr/>
          </p:nvGrpSpPr>
          <p:grpSpPr>
            <a:xfrm>
              <a:off x="5054918" y="1201875"/>
              <a:ext cx="999548" cy="602711"/>
              <a:chOff x="4306958" y="1082925"/>
              <a:chExt cx="1589359" cy="958358"/>
            </a:xfrm>
          </p:grpSpPr>
          <p:sp>
            <p:nvSpPr>
              <p:cNvPr id="10249" name="Google Shape;10249;p9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50" name="Google Shape;10250;p9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99"/>
            <p:cNvGrpSpPr/>
            <p:nvPr/>
          </p:nvGrpSpPr>
          <p:grpSpPr>
            <a:xfrm>
              <a:off x="4249973" y="1303451"/>
              <a:ext cx="799317" cy="841334"/>
              <a:chOff x="3027033" y="1244439"/>
              <a:chExt cx="1270977" cy="1337786"/>
            </a:xfrm>
          </p:grpSpPr>
          <p:sp>
            <p:nvSpPr>
              <p:cNvPr id="10252" name="Google Shape;10252;p9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53" name="Google Shape;10253;p9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54" name="Google Shape;10254;p99"/>
          <p:cNvGrpSpPr/>
          <p:nvPr/>
        </p:nvGrpSpPr>
        <p:grpSpPr>
          <a:xfrm>
            <a:off x="713063" y="1849386"/>
            <a:ext cx="761767" cy="729896"/>
            <a:chOff x="2657744" y="2337745"/>
            <a:chExt cx="832987" cy="798137"/>
          </a:xfrm>
        </p:grpSpPr>
        <p:sp>
          <p:nvSpPr>
            <p:cNvPr id="10255" name="Google Shape;10255;p9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9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9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9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9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9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99"/>
          <p:cNvGrpSpPr/>
          <p:nvPr/>
        </p:nvGrpSpPr>
        <p:grpSpPr>
          <a:xfrm>
            <a:off x="3224027" y="1852592"/>
            <a:ext cx="685569" cy="723586"/>
            <a:chOff x="3398134" y="2057755"/>
            <a:chExt cx="704087" cy="743130"/>
          </a:xfrm>
        </p:grpSpPr>
        <p:grpSp>
          <p:nvGrpSpPr>
            <p:cNvPr id="10262" name="Google Shape;10262;p99"/>
            <p:cNvGrpSpPr/>
            <p:nvPr/>
          </p:nvGrpSpPr>
          <p:grpSpPr>
            <a:xfrm>
              <a:off x="3398134" y="2290183"/>
              <a:ext cx="315300" cy="219900"/>
              <a:chOff x="3398134" y="2290183"/>
              <a:chExt cx="315300" cy="219900"/>
            </a:xfrm>
          </p:grpSpPr>
          <p:sp>
            <p:nvSpPr>
              <p:cNvPr id="10263" name="Google Shape;10263;p9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64" name="Google Shape;10264;p99"/>
              <p:cNvCxnSpPr>
                <a:stCxn id="10263"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265" name="Google Shape;10265;p99"/>
            <p:cNvGrpSpPr/>
            <p:nvPr/>
          </p:nvGrpSpPr>
          <p:grpSpPr>
            <a:xfrm>
              <a:off x="3547823" y="2467358"/>
              <a:ext cx="219900" cy="333527"/>
              <a:chOff x="3547823" y="2467358"/>
              <a:chExt cx="219900" cy="333527"/>
            </a:xfrm>
          </p:grpSpPr>
          <p:sp>
            <p:nvSpPr>
              <p:cNvPr id="10266" name="Google Shape;10266;p9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67" name="Google Shape;10267;p9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268" name="Google Shape;10268;p99"/>
            <p:cNvGrpSpPr/>
            <p:nvPr/>
          </p:nvGrpSpPr>
          <p:grpSpPr>
            <a:xfrm>
              <a:off x="3734138" y="2467358"/>
              <a:ext cx="219900" cy="333527"/>
              <a:chOff x="3734138" y="2467358"/>
              <a:chExt cx="219900" cy="333527"/>
            </a:xfrm>
          </p:grpSpPr>
          <p:sp>
            <p:nvSpPr>
              <p:cNvPr id="10269" name="Google Shape;10269;p9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70" name="Google Shape;10270;p9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271" name="Google Shape;10271;p99"/>
            <p:cNvGrpSpPr/>
            <p:nvPr/>
          </p:nvGrpSpPr>
          <p:grpSpPr>
            <a:xfrm>
              <a:off x="3787560" y="2288011"/>
              <a:ext cx="314661" cy="219900"/>
              <a:chOff x="3787560" y="2288011"/>
              <a:chExt cx="314661" cy="219900"/>
            </a:xfrm>
          </p:grpSpPr>
          <p:sp>
            <p:nvSpPr>
              <p:cNvPr id="10272" name="Google Shape;10272;p9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73" name="Google Shape;10273;p9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274" name="Google Shape;10274;p99"/>
            <p:cNvGrpSpPr/>
            <p:nvPr/>
          </p:nvGrpSpPr>
          <p:grpSpPr>
            <a:xfrm>
              <a:off x="3637290" y="2057755"/>
              <a:ext cx="219900" cy="335499"/>
              <a:chOff x="3637290" y="2057755"/>
              <a:chExt cx="219900" cy="335499"/>
            </a:xfrm>
          </p:grpSpPr>
          <p:sp>
            <p:nvSpPr>
              <p:cNvPr id="10275" name="Google Shape;10275;p9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276" name="Google Shape;10276;p9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277" name="Google Shape;10277;p99"/>
          <p:cNvGrpSpPr/>
          <p:nvPr/>
        </p:nvGrpSpPr>
        <p:grpSpPr>
          <a:xfrm>
            <a:off x="4899249" y="1859288"/>
            <a:ext cx="710153" cy="710153"/>
            <a:chOff x="5007123" y="2079403"/>
            <a:chExt cx="687600" cy="687600"/>
          </a:xfrm>
        </p:grpSpPr>
        <p:sp>
          <p:nvSpPr>
            <p:cNvPr id="10278" name="Google Shape;10278;p9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9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9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9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99"/>
          <p:cNvGrpSpPr/>
          <p:nvPr/>
        </p:nvGrpSpPr>
        <p:grpSpPr>
          <a:xfrm>
            <a:off x="5708687" y="1853794"/>
            <a:ext cx="720998" cy="721183"/>
            <a:chOff x="5797446" y="2063053"/>
            <a:chExt cx="698100" cy="698280"/>
          </a:xfrm>
        </p:grpSpPr>
        <p:sp>
          <p:nvSpPr>
            <p:cNvPr id="10283" name="Google Shape;10283;p9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9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9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99"/>
          <p:cNvGrpSpPr/>
          <p:nvPr/>
        </p:nvGrpSpPr>
        <p:grpSpPr>
          <a:xfrm>
            <a:off x="8153834" y="3499399"/>
            <a:ext cx="280585" cy="673164"/>
            <a:chOff x="8075075" y="3754290"/>
            <a:chExt cx="255612" cy="613194"/>
          </a:xfrm>
        </p:grpSpPr>
        <p:grpSp>
          <p:nvGrpSpPr>
            <p:cNvPr id="10288" name="Google Shape;10288;p99"/>
            <p:cNvGrpSpPr/>
            <p:nvPr/>
          </p:nvGrpSpPr>
          <p:grpSpPr>
            <a:xfrm>
              <a:off x="8075075" y="3754290"/>
              <a:ext cx="255612" cy="613194"/>
              <a:chOff x="8075075" y="3754290"/>
              <a:chExt cx="255612" cy="613194"/>
            </a:xfrm>
          </p:grpSpPr>
          <p:sp>
            <p:nvSpPr>
              <p:cNvPr id="10289" name="Google Shape;10289;p9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9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1" name="Google Shape;10291;p9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99"/>
          <p:cNvGrpSpPr/>
          <p:nvPr/>
        </p:nvGrpSpPr>
        <p:grpSpPr>
          <a:xfrm>
            <a:off x="5270892" y="3488196"/>
            <a:ext cx="470352" cy="683745"/>
            <a:chOff x="1697726" y="3244179"/>
            <a:chExt cx="788124" cy="1146069"/>
          </a:xfrm>
        </p:grpSpPr>
        <p:sp>
          <p:nvSpPr>
            <p:cNvPr id="10293" name="Google Shape;10293;p9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9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5" name="Google Shape;10295;p9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6" name="Google Shape;10296;p99"/>
          <p:cNvGrpSpPr/>
          <p:nvPr/>
        </p:nvGrpSpPr>
        <p:grpSpPr>
          <a:xfrm>
            <a:off x="5892043" y="3499398"/>
            <a:ext cx="293891" cy="293845"/>
            <a:chOff x="6134814" y="3754290"/>
            <a:chExt cx="293891" cy="293845"/>
          </a:xfrm>
        </p:grpSpPr>
        <p:sp>
          <p:nvSpPr>
            <p:cNvPr id="10297" name="Google Shape;10297;p9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9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99"/>
          <p:cNvGrpSpPr/>
          <p:nvPr/>
        </p:nvGrpSpPr>
        <p:grpSpPr>
          <a:xfrm>
            <a:off x="5892043" y="3878069"/>
            <a:ext cx="293891" cy="293891"/>
            <a:chOff x="6134814" y="4086186"/>
            <a:chExt cx="293891" cy="293891"/>
          </a:xfrm>
        </p:grpSpPr>
        <p:sp>
          <p:nvSpPr>
            <p:cNvPr id="10300" name="Google Shape;10300;p9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9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2" name="Google Shape;10302;p9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9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4" name="Google Shape;10304;p99"/>
          <p:cNvGrpSpPr/>
          <p:nvPr/>
        </p:nvGrpSpPr>
        <p:grpSpPr>
          <a:xfrm>
            <a:off x="7817018" y="2706762"/>
            <a:ext cx="622883" cy="621944"/>
            <a:chOff x="1187048" y="238125"/>
            <a:chExt cx="5256397" cy="5248476"/>
          </a:xfrm>
        </p:grpSpPr>
        <p:sp>
          <p:nvSpPr>
            <p:cNvPr id="10305" name="Google Shape;10305;p9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9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9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99"/>
          <p:cNvGrpSpPr/>
          <p:nvPr/>
        </p:nvGrpSpPr>
        <p:grpSpPr>
          <a:xfrm>
            <a:off x="2274123" y="2716370"/>
            <a:ext cx="1310987" cy="612407"/>
            <a:chOff x="238125" y="1188750"/>
            <a:chExt cx="7140450" cy="3335550"/>
          </a:xfrm>
        </p:grpSpPr>
        <p:sp>
          <p:nvSpPr>
            <p:cNvPr id="10310" name="Google Shape;10310;p9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9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9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9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99"/>
          <p:cNvGrpSpPr/>
          <p:nvPr/>
        </p:nvGrpSpPr>
        <p:grpSpPr>
          <a:xfrm>
            <a:off x="6599995" y="2706925"/>
            <a:ext cx="1110299" cy="621702"/>
            <a:chOff x="238125" y="1335475"/>
            <a:chExt cx="5418735" cy="3034175"/>
          </a:xfrm>
        </p:grpSpPr>
        <p:sp>
          <p:nvSpPr>
            <p:cNvPr id="10316" name="Google Shape;10316;p9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9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9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99"/>
          <p:cNvGrpSpPr/>
          <p:nvPr/>
        </p:nvGrpSpPr>
        <p:grpSpPr>
          <a:xfrm>
            <a:off x="5417655" y="2703822"/>
            <a:ext cx="1074451" cy="627181"/>
            <a:chOff x="5359127" y="2910889"/>
            <a:chExt cx="1097723" cy="640831"/>
          </a:xfrm>
        </p:grpSpPr>
        <p:grpSp>
          <p:nvGrpSpPr>
            <p:cNvPr id="10320" name="Google Shape;10320;p99"/>
            <p:cNvGrpSpPr/>
            <p:nvPr/>
          </p:nvGrpSpPr>
          <p:grpSpPr>
            <a:xfrm>
              <a:off x="5929791" y="3263088"/>
              <a:ext cx="527060" cy="287097"/>
              <a:chOff x="5929791" y="3263088"/>
              <a:chExt cx="527060" cy="287097"/>
            </a:xfrm>
          </p:grpSpPr>
          <p:sp>
            <p:nvSpPr>
              <p:cNvPr id="10321" name="Google Shape;10321;p9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22" name="Google Shape;10322;p9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23" name="Google Shape;10323;p99"/>
            <p:cNvGrpSpPr/>
            <p:nvPr/>
          </p:nvGrpSpPr>
          <p:grpSpPr>
            <a:xfrm>
              <a:off x="5359127" y="3263089"/>
              <a:ext cx="526428" cy="288631"/>
              <a:chOff x="5359127" y="3263089"/>
              <a:chExt cx="526428" cy="288631"/>
            </a:xfrm>
          </p:grpSpPr>
          <p:sp>
            <p:nvSpPr>
              <p:cNvPr id="10324" name="Google Shape;10324;p9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25" name="Google Shape;10325;p9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26" name="Google Shape;10326;p99"/>
            <p:cNvGrpSpPr/>
            <p:nvPr/>
          </p:nvGrpSpPr>
          <p:grpSpPr>
            <a:xfrm>
              <a:off x="5551525" y="2910889"/>
              <a:ext cx="520901" cy="610283"/>
              <a:chOff x="5551525" y="2910889"/>
              <a:chExt cx="520901" cy="610283"/>
            </a:xfrm>
          </p:grpSpPr>
          <p:sp>
            <p:nvSpPr>
              <p:cNvPr id="10327" name="Google Shape;10327;p9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28" name="Google Shape;10328;p9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29" name="Google Shape;10329;p99"/>
            <p:cNvGrpSpPr/>
            <p:nvPr/>
          </p:nvGrpSpPr>
          <p:grpSpPr>
            <a:xfrm>
              <a:off x="5743962" y="2919100"/>
              <a:ext cx="623674" cy="284502"/>
              <a:chOff x="5743962" y="2919100"/>
              <a:chExt cx="623674" cy="284502"/>
            </a:xfrm>
          </p:grpSpPr>
          <p:sp>
            <p:nvSpPr>
              <p:cNvPr id="10330" name="Google Shape;10330;p9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31" name="Google Shape;10331;p9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332" name="Google Shape;10332;p99"/>
          <p:cNvGrpSpPr/>
          <p:nvPr/>
        </p:nvGrpSpPr>
        <p:grpSpPr>
          <a:xfrm>
            <a:off x="7568868" y="1854534"/>
            <a:ext cx="874976" cy="719600"/>
            <a:chOff x="7608988" y="2093194"/>
            <a:chExt cx="817276" cy="672147"/>
          </a:xfrm>
        </p:grpSpPr>
        <p:cxnSp>
          <p:nvCxnSpPr>
            <p:cNvPr id="10333" name="Google Shape;10333;p9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34" name="Google Shape;10334;p9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35" name="Google Shape;10335;p9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36" name="Google Shape;10336;p9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37" name="Google Shape;10337;p9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338" name="Google Shape;10338;p9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339" name="Google Shape;10339;p99"/>
            <p:cNvGrpSpPr/>
            <p:nvPr/>
          </p:nvGrpSpPr>
          <p:grpSpPr>
            <a:xfrm>
              <a:off x="7721175" y="2093194"/>
              <a:ext cx="599587" cy="623846"/>
              <a:chOff x="7721175" y="2093194"/>
              <a:chExt cx="599587" cy="623846"/>
            </a:xfrm>
          </p:grpSpPr>
          <p:grpSp>
            <p:nvGrpSpPr>
              <p:cNvPr id="10340" name="Google Shape;10340;p99"/>
              <p:cNvGrpSpPr/>
              <p:nvPr/>
            </p:nvGrpSpPr>
            <p:grpSpPr>
              <a:xfrm>
                <a:off x="7721175" y="2093194"/>
                <a:ext cx="291605" cy="623846"/>
                <a:chOff x="9405575" y="2061418"/>
                <a:chExt cx="291605" cy="623846"/>
              </a:xfrm>
            </p:grpSpPr>
            <p:sp>
              <p:nvSpPr>
                <p:cNvPr id="10341" name="Google Shape;10341;p9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9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9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9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9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99"/>
              <p:cNvGrpSpPr/>
              <p:nvPr/>
            </p:nvGrpSpPr>
            <p:grpSpPr>
              <a:xfrm flipH="1">
                <a:off x="8029157" y="2093194"/>
                <a:ext cx="291605" cy="623846"/>
                <a:chOff x="9405575" y="2061418"/>
                <a:chExt cx="291605" cy="623846"/>
              </a:xfrm>
            </p:grpSpPr>
            <p:sp>
              <p:nvSpPr>
                <p:cNvPr id="10349" name="Google Shape;10349;p9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9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9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9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9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356" name="Google Shape;10356;p99"/>
          <p:cNvGrpSpPr/>
          <p:nvPr/>
        </p:nvGrpSpPr>
        <p:grpSpPr>
          <a:xfrm>
            <a:off x="4013304" y="970936"/>
            <a:ext cx="712557" cy="785901"/>
            <a:chOff x="4206459" y="1191441"/>
            <a:chExt cx="712557" cy="785901"/>
          </a:xfrm>
        </p:grpSpPr>
        <p:sp>
          <p:nvSpPr>
            <p:cNvPr id="10357" name="Google Shape;10357;p9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9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1" name="Google Shape;10361;p99"/>
            <p:cNvGrpSpPr/>
            <p:nvPr/>
          </p:nvGrpSpPr>
          <p:grpSpPr>
            <a:xfrm>
              <a:off x="4644280" y="1290523"/>
              <a:ext cx="143716" cy="29463"/>
              <a:chOff x="4644280" y="1290523"/>
              <a:chExt cx="143716" cy="29463"/>
            </a:xfrm>
          </p:grpSpPr>
          <p:sp>
            <p:nvSpPr>
              <p:cNvPr id="10362" name="Google Shape;10362;p9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9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9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99"/>
            <p:cNvGrpSpPr/>
            <p:nvPr/>
          </p:nvGrpSpPr>
          <p:grpSpPr>
            <a:xfrm>
              <a:off x="4356567" y="1191441"/>
              <a:ext cx="143690" cy="29488"/>
              <a:chOff x="4356567" y="1191441"/>
              <a:chExt cx="143690" cy="29488"/>
            </a:xfrm>
          </p:grpSpPr>
          <p:sp>
            <p:nvSpPr>
              <p:cNvPr id="10367" name="Google Shape;10367;p9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9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9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9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99"/>
            <p:cNvGrpSpPr/>
            <p:nvPr/>
          </p:nvGrpSpPr>
          <p:grpSpPr>
            <a:xfrm>
              <a:off x="4339009" y="1863727"/>
              <a:ext cx="143703" cy="29476"/>
              <a:chOff x="4339009" y="1863727"/>
              <a:chExt cx="143703" cy="29476"/>
            </a:xfrm>
          </p:grpSpPr>
          <p:sp>
            <p:nvSpPr>
              <p:cNvPr id="10372" name="Google Shape;10372;p9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9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9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99"/>
            <p:cNvGrpSpPr/>
            <p:nvPr/>
          </p:nvGrpSpPr>
          <p:grpSpPr>
            <a:xfrm>
              <a:off x="4206459" y="1607315"/>
              <a:ext cx="29539" cy="142899"/>
              <a:chOff x="4206459" y="1607315"/>
              <a:chExt cx="29539" cy="142899"/>
            </a:xfrm>
          </p:grpSpPr>
          <p:sp>
            <p:nvSpPr>
              <p:cNvPr id="10377" name="Google Shape;10377;p9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9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9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9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9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99"/>
            <p:cNvGrpSpPr/>
            <p:nvPr/>
          </p:nvGrpSpPr>
          <p:grpSpPr>
            <a:xfrm>
              <a:off x="4889463" y="1423737"/>
              <a:ext cx="29552" cy="142899"/>
              <a:chOff x="4889463" y="1423737"/>
              <a:chExt cx="29552" cy="142899"/>
            </a:xfrm>
          </p:grpSpPr>
          <p:sp>
            <p:nvSpPr>
              <p:cNvPr id="10386" name="Google Shape;10386;p9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9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9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9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99"/>
            <p:cNvGrpSpPr/>
            <p:nvPr/>
          </p:nvGrpSpPr>
          <p:grpSpPr>
            <a:xfrm>
              <a:off x="4771663" y="1876896"/>
              <a:ext cx="108651" cy="100447"/>
              <a:chOff x="4771663" y="1876896"/>
              <a:chExt cx="108651" cy="100447"/>
            </a:xfrm>
          </p:grpSpPr>
          <p:sp>
            <p:nvSpPr>
              <p:cNvPr id="10391" name="Google Shape;10391;p9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9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9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9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95" name="Google Shape;10395;p99"/>
          <p:cNvGrpSpPr/>
          <p:nvPr/>
        </p:nvGrpSpPr>
        <p:grpSpPr>
          <a:xfrm>
            <a:off x="4008780" y="1854159"/>
            <a:ext cx="791287" cy="720350"/>
            <a:chOff x="267375" y="1071875"/>
            <a:chExt cx="470500" cy="428550"/>
          </a:xfrm>
        </p:grpSpPr>
        <p:sp>
          <p:nvSpPr>
            <p:cNvPr id="10396" name="Google Shape;10396;p9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9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9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9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9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9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9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9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99"/>
          <p:cNvGrpSpPr/>
          <p:nvPr/>
        </p:nvGrpSpPr>
        <p:grpSpPr>
          <a:xfrm>
            <a:off x="709275" y="3498789"/>
            <a:ext cx="1408444" cy="673166"/>
            <a:chOff x="712664" y="3693287"/>
            <a:chExt cx="1460738" cy="698160"/>
          </a:xfrm>
        </p:grpSpPr>
        <p:grpSp>
          <p:nvGrpSpPr>
            <p:cNvPr id="10405" name="Google Shape;10405;p99"/>
            <p:cNvGrpSpPr/>
            <p:nvPr/>
          </p:nvGrpSpPr>
          <p:grpSpPr>
            <a:xfrm>
              <a:off x="1380079" y="4133090"/>
              <a:ext cx="234048" cy="258099"/>
              <a:chOff x="1380079" y="4133090"/>
              <a:chExt cx="234048" cy="258099"/>
            </a:xfrm>
          </p:grpSpPr>
          <p:sp>
            <p:nvSpPr>
              <p:cNvPr id="10406" name="Google Shape;10406;p9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9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9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99"/>
            <p:cNvGrpSpPr/>
            <p:nvPr/>
          </p:nvGrpSpPr>
          <p:grpSpPr>
            <a:xfrm>
              <a:off x="884610" y="3864082"/>
              <a:ext cx="1118566" cy="527275"/>
              <a:chOff x="890961" y="3865463"/>
              <a:chExt cx="1115221" cy="525698"/>
            </a:xfrm>
          </p:grpSpPr>
          <p:sp>
            <p:nvSpPr>
              <p:cNvPr id="10410" name="Google Shape;10410;p9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9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99"/>
            <p:cNvGrpSpPr/>
            <p:nvPr/>
          </p:nvGrpSpPr>
          <p:grpSpPr>
            <a:xfrm>
              <a:off x="712664" y="3693287"/>
              <a:ext cx="1460738" cy="698160"/>
              <a:chOff x="712664" y="3693025"/>
              <a:chExt cx="1460738" cy="698160"/>
            </a:xfrm>
          </p:grpSpPr>
          <p:sp>
            <p:nvSpPr>
              <p:cNvPr id="10414" name="Google Shape;10414;p9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9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9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9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9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20" name="Google Shape;10420;p99"/>
          <p:cNvGrpSpPr/>
          <p:nvPr/>
        </p:nvGrpSpPr>
        <p:grpSpPr>
          <a:xfrm>
            <a:off x="3146990" y="970936"/>
            <a:ext cx="795485" cy="738831"/>
            <a:chOff x="3348603" y="1236445"/>
            <a:chExt cx="749256" cy="695894"/>
          </a:xfrm>
        </p:grpSpPr>
        <p:grpSp>
          <p:nvGrpSpPr>
            <p:cNvPr id="10421" name="Google Shape;10421;p99"/>
            <p:cNvGrpSpPr/>
            <p:nvPr/>
          </p:nvGrpSpPr>
          <p:grpSpPr>
            <a:xfrm>
              <a:off x="3583779" y="1236445"/>
              <a:ext cx="293795" cy="285811"/>
              <a:chOff x="3750225" y="1774000"/>
              <a:chExt cx="149575" cy="145525"/>
            </a:xfrm>
          </p:grpSpPr>
          <p:sp>
            <p:nvSpPr>
              <p:cNvPr id="10422" name="Google Shape;10422;p9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9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99"/>
            <p:cNvGrpSpPr/>
            <p:nvPr/>
          </p:nvGrpSpPr>
          <p:grpSpPr>
            <a:xfrm>
              <a:off x="3775534" y="1462599"/>
              <a:ext cx="322325" cy="285958"/>
              <a:chOff x="3847850" y="1889150"/>
              <a:chExt cx="164100" cy="145600"/>
            </a:xfrm>
          </p:grpSpPr>
          <p:sp>
            <p:nvSpPr>
              <p:cNvPr id="10425" name="Google Shape;10425;p9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99"/>
            <p:cNvGrpSpPr/>
            <p:nvPr/>
          </p:nvGrpSpPr>
          <p:grpSpPr>
            <a:xfrm>
              <a:off x="3545329" y="1646528"/>
              <a:ext cx="293746" cy="285811"/>
              <a:chOff x="3730650" y="1982800"/>
              <a:chExt cx="149550" cy="145525"/>
            </a:xfrm>
          </p:grpSpPr>
          <p:sp>
            <p:nvSpPr>
              <p:cNvPr id="10428" name="Google Shape;10428;p9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9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99"/>
            <p:cNvGrpSpPr/>
            <p:nvPr/>
          </p:nvGrpSpPr>
          <p:grpSpPr>
            <a:xfrm>
              <a:off x="3348603" y="1415046"/>
              <a:ext cx="294384" cy="284387"/>
              <a:chOff x="3630494" y="1864938"/>
              <a:chExt cx="149875" cy="144800"/>
            </a:xfrm>
          </p:grpSpPr>
          <p:sp>
            <p:nvSpPr>
              <p:cNvPr id="10431" name="Google Shape;10431;p9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9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33" name="Google Shape;10433;p99"/>
          <p:cNvGrpSpPr/>
          <p:nvPr/>
        </p:nvGrpSpPr>
        <p:grpSpPr>
          <a:xfrm>
            <a:off x="2268517" y="3493832"/>
            <a:ext cx="1324924" cy="678083"/>
            <a:chOff x="2413923" y="3711366"/>
            <a:chExt cx="1374117" cy="703260"/>
          </a:xfrm>
        </p:grpSpPr>
        <p:grpSp>
          <p:nvGrpSpPr>
            <p:cNvPr id="10434" name="Google Shape;10434;p99"/>
            <p:cNvGrpSpPr/>
            <p:nvPr/>
          </p:nvGrpSpPr>
          <p:grpSpPr>
            <a:xfrm>
              <a:off x="2413923" y="3711366"/>
              <a:ext cx="1374117" cy="703260"/>
              <a:chOff x="2413923" y="3711366"/>
              <a:chExt cx="1374117" cy="703260"/>
            </a:xfrm>
          </p:grpSpPr>
          <p:sp>
            <p:nvSpPr>
              <p:cNvPr id="10435" name="Google Shape;10435;p9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6" name="Google Shape;10436;p99"/>
              <p:cNvGrpSpPr/>
              <p:nvPr/>
            </p:nvGrpSpPr>
            <p:grpSpPr>
              <a:xfrm>
                <a:off x="2600284" y="3808654"/>
                <a:ext cx="234506" cy="138009"/>
                <a:chOff x="2600284" y="3808654"/>
                <a:chExt cx="234506" cy="138009"/>
              </a:xfrm>
            </p:grpSpPr>
            <p:sp>
              <p:nvSpPr>
                <p:cNvPr id="10437" name="Google Shape;10437;p9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38" name="Google Shape;10438;p9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39" name="Google Shape;10439;p99"/>
              <p:cNvGrpSpPr/>
              <p:nvPr/>
            </p:nvGrpSpPr>
            <p:grpSpPr>
              <a:xfrm>
                <a:off x="3359659" y="3805664"/>
                <a:ext cx="232294" cy="141000"/>
                <a:chOff x="3359659" y="3805664"/>
                <a:chExt cx="232294" cy="141000"/>
              </a:xfrm>
            </p:grpSpPr>
            <p:sp>
              <p:nvSpPr>
                <p:cNvPr id="10440" name="Google Shape;10440;p9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41" name="Google Shape;10441;p9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42" name="Google Shape;10442;p99"/>
              <p:cNvGrpSpPr/>
              <p:nvPr/>
            </p:nvGrpSpPr>
            <p:grpSpPr>
              <a:xfrm>
                <a:off x="3067316" y="3711366"/>
                <a:ext cx="66900" cy="166809"/>
                <a:chOff x="3067316" y="3711366"/>
                <a:chExt cx="66900" cy="166809"/>
              </a:xfrm>
            </p:grpSpPr>
            <p:sp>
              <p:nvSpPr>
                <p:cNvPr id="10443" name="Google Shape;10443;p9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44" name="Google Shape;10444;p9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45" name="Google Shape;10445;p99"/>
              <p:cNvGrpSpPr/>
              <p:nvPr/>
            </p:nvGrpSpPr>
            <p:grpSpPr>
              <a:xfrm>
                <a:off x="2413923" y="4058666"/>
                <a:ext cx="224119" cy="66900"/>
                <a:chOff x="2413923" y="4058666"/>
                <a:chExt cx="224119" cy="66900"/>
              </a:xfrm>
            </p:grpSpPr>
            <p:sp>
              <p:nvSpPr>
                <p:cNvPr id="10446" name="Google Shape;10446;p9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47" name="Google Shape;10447;p9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48" name="Google Shape;10448;p99"/>
              <p:cNvGrpSpPr/>
              <p:nvPr/>
            </p:nvGrpSpPr>
            <p:grpSpPr>
              <a:xfrm>
                <a:off x="3564643" y="4058666"/>
                <a:ext cx="223397" cy="66900"/>
                <a:chOff x="3564643" y="4058666"/>
                <a:chExt cx="223397" cy="66900"/>
              </a:xfrm>
            </p:grpSpPr>
            <p:sp>
              <p:nvSpPr>
                <p:cNvPr id="10449" name="Google Shape;10449;p9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50" name="Google Shape;10450;p9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451" name="Google Shape;10451;p99"/>
            <p:cNvGrpSpPr/>
            <p:nvPr/>
          </p:nvGrpSpPr>
          <p:grpSpPr>
            <a:xfrm>
              <a:off x="2633353" y="3965763"/>
              <a:ext cx="933975" cy="445687"/>
              <a:chOff x="2633353" y="3965763"/>
              <a:chExt cx="933975" cy="445687"/>
            </a:xfrm>
          </p:grpSpPr>
          <p:sp>
            <p:nvSpPr>
              <p:cNvPr id="10452" name="Google Shape;10452;p9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9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54" name="Google Shape;10454;p99"/>
          <p:cNvGrpSpPr/>
          <p:nvPr/>
        </p:nvGrpSpPr>
        <p:grpSpPr>
          <a:xfrm>
            <a:off x="6392789" y="1044380"/>
            <a:ext cx="1131087" cy="587383"/>
            <a:chOff x="238125" y="999450"/>
            <a:chExt cx="7140700" cy="3708225"/>
          </a:xfrm>
        </p:grpSpPr>
        <p:sp>
          <p:nvSpPr>
            <p:cNvPr id="10455" name="Google Shape;10455;p9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9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9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9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9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9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9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9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99"/>
          <p:cNvGrpSpPr/>
          <p:nvPr/>
        </p:nvGrpSpPr>
        <p:grpSpPr>
          <a:xfrm>
            <a:off x="3744240" y="3493874"/>
            <a:ext cx="1375854" cy="678131"/>
            <a:chOff x="3913765" y="3641905"/>
            <a:chExt cx="1522805" cy="750560"/>
          </a:xfrm>
        </p:grpSpPr>
        <p:grpSp>
          <p:nvGrpSpPr>
            <p:cNvPr id="10465" name="Google Shape;10465;p99"/>
            <p:cNvGrpSpPr/>
            <p:nvPr/>
          </p:nvGrpSpPr>
          <p:grpSpPr>
            <a:xfrm>
              <a:off x="3913765" y="3997002"/>
              <a:ext cx="1522805" cy="395463"/>
              <a:chOff x="3913765" y="3997002"/>
              <a:chExt cx="1522805" cy="395463"/>
            </a:xfrm>
          </p:grpSpPr>
          <p:grpSp>
            <p:nvGrpSpPr>
              <p:cNvPr id="10466" name="Google Shape;10466;p99"/>
              <p:cNvGrpSpPr/>
              <p:nvPr/>
            </p:nvGrpSpPr>
            <p:grpSpPr>
              <a:xfrm>
                <a:off x="3913765" y="4138659"/>
                <a:ext cx="507602" cy="253806"/>
                <a:chOff x="3913765" y="4138659"/>
                <a:chExt cx="507602" cy="253806"/>
              </a:xfrm>
            </p:grpSpPr>
            <p:sp>
              <p:nvSpPr>
                <p:cNvPr id="10467" name="Google Shape;10467;p9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9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469" name="Google Shape;10469;p99"/>
              <p:cNvGrpSpPr/>
              <p:nvPr/>
            </p:nvGrpSpPr>
            <p:grpSpPr>
              <a:xfrm>
                <a:off x="4421361" y="3997002"/>
                <a:ext cx="507618" cy="395463"/>
                <a:chOff x="4421361" y="3997002"/>
                <a:chExt cx="507618" cy="395463"/>
              </a:xfrm>
            </p:grpSpPr>
            <p:sp>
              <p:nvSpPr>
                <p:cNvPr id="10470" name="Google Shape;10470;p9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9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99"/>
              <p:cNvGrpSpPr/>
              <p:nvPr/>
            </p:nvGrpSpPr>
            <p:grpSpPr>
              <a:xfrm>
                <a:off x="4928973" y="4189418"/>
                <a:ext cx="507596" cy="203047"/>
                <a:chOff x="4928973" y="4189418"/>
                <a:chExt cx="507596" cy="203047"/>
              </a:xfrm>
            </p:grpSpPr>
            <p:sp>
              <p:nvSpPr>
                <p:cNvPr id="10473" name="Google Shape;10473;p9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9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75" name="Google Shape;10475;p99"/>
            <p:cNvGrpSpPr/>
            <p:nvPr/>
          </p:nvGrpSpPr>
          <p:grpSpPr>
            <a:xfrm>
              <a:off x="4482186" y="3641905"/>
              <a:ext cx="397605" cy="349784"/>
              <a:chOff x="2906375" y="1159725"/>
              <a:chExt cx="1860575" cy="1636800"/>
            </a:xfrm>
          </p:grpSpPr>
          <p:sp>
            <p:nvSpPr>
              <p:cNvPr id="10476" name="Google Shape;10476;p9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9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9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9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80" name="Google Shape;10480;p99"/>
          <p:cNvGrpSpPr/>
          <p:nvPr/>
        </p:nvGrpSpPr>
        <p:grpSpPr>
          <a:xfrm>
            <a:off x="6528949" y="1853801"/>
            <a:ext cx="940737" cy="721067"/>
            <a:chOff x="6599718" y="2068734"/>
            <a:chExt cx="940737" cy="721067"/>
          </a:xfrm>
        </p:grpSpPr>
        <p:sp>
          <p:nvSpPr>
            <p:cNvPr id="10481" name="Google Shape;10481;p9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9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9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9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9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7" name="Google Shape;10487;p99"/>
            <p:cNvGrpSpPr/>
            <p:nvPr/>
          </p:nvGrpSpPr>
          <p:grpSpPr>
            <a:xfrm>
              <a:off x="6836957" y="2068734"/>
              <a:ext cx="461892" cy="721067"/>
              <a:chOff x="6836957" y="2068734"/>
              <a:chExt cx="461892" cy="721067"/>
            </a:xfrm>
          </p:grpSpPr>
          <p:sp>
            <p:nvSpPr>
              <p:cNvPr id="10488" name="Google Shape;10488;p9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9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9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9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4" name="Google Shape;10494;p99"/>
              <p:cNvGrpSpPr/>
              <p:nvPr/>
            </p:nvGrpSpPr>
            <p:grpSpPr>
              <a:xfrm>
                <a:off x="6836957" y="2068734"/>
                <a:ext cx="461892" cy="721067"/>
                <a:chOff x="6836957" y="2068734"/>
                <a:chExt cx="461892" cy="721067"/>
              </a:xfrm>
            </p:grpSpPr>
            <p:sp>
              <p:nvSpPr>
                <p:cNvPr id="10495" name="Google Shape;10495;p9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9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9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9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9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9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9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502" name="Google Shape;10502;p99"/>
          <p:cNvGrpSpPr/>
          <p:nvPr/>
        </p:nvGrpSpPr>
        <p:grpSpPr>
          <a:xfrm>
            <a:off x="2412267" y="1858147"/>
            <a:ext cx="712577" cy="712374"/>
            <a:chOff x="2559249" y="2069323"/>
            <a:chExt cx="685566" cy="685634"/>
          </a:xfrm>
        </p:grpSpPr>
        <p:sp>
          <p:nvSpPr>
            <p:cNvPr id="10503" name="Google Shape;10503;p9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9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9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9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9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9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9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9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9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9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9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9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99"/>
          <p:cNvGrpSpPr/>
          <p:nvPr/>
        </p:nvGrpSpPr>
        <p:grpSpPr>
          <a:xfrm>
            <a:off x="7594705" y="970936"/>
            <a:ext cx="845645" cy="711911"/>
            <a:chOff x="951975" y="315800"/>
            <a:chExt cx="5860325" cy="4933550"/>
          </a:xfrm>
        </p:grpSpPr>
        <p:sp>
          <p:nvSpPr>
            <p:cNvPr id="10517" name="Google Shape;10517;p9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9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9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9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9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99"/>
          <p:cNvGrpSpPr/>
          <p:nvPr/>
        </p:nvGrpSpPr>
        <p:grpSpPr>
          <a:xfrm>
            <a:off x="3691834" y="2707045"/>
            <a:ext cx="1617932" cy="621724"/>
            <a:chOff x="3862800" y="3038525"/>
            <a:chExt cx="1329006" cy="510698"/>
          </a:xfrm>
        </p:grpSpPr>
        <p:sp>
          <p:nvSpPr>
            <p:cNvPr id="10526" name="Google Shape;10526;p9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9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8" name="Google Shape;10528;p99"/>
            <p:cNvGrpSpPr/>
            <p:nvPr/>
          </p:nvGrpSpPr>
          <p:grpSpPr>
            <a:xfrm>
              <a:off x="3967075" y="3040337"/>
              <a:ext cx="1019927" cy="402126"/>
              <a:chOff x="3967075" y="3040337"/>
              <a:chExt cx="1019927" cy="402126"/>
            </a:xfrm>
          </p:grpSpPr>
          <p:sp>
            <p:nvSpPr>
              <p:cNvPr id="10529" name="Google Shape;10529;p9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9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99"/>
            <p:cNvGrpSpPr/>
            <p:nvPr/>
          </p:nvGrpSpPr>
          <p:grpSpPr>
            <a:xfrm>
              <a:off x="4186700" y="3040337"/>
              <a:ext cx="390475" cy="183289"/>
              <a:chOff x="4186700" y="3040337"/>
              <a:chExt cx="390475" cy="183289"/>
            </a:xfrm>
          </p:grpSpPr>
          <p:sp>
            <p:nvSpPr>
              <p:cNvPr id="10532" name="Google Shape;10532;p9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9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99"/>
            <p:cNvGrpSpPr/>
            <p:nvPr/>
          </p:nvGrpSpPr>
          <p:grpSpPr>
            <a:xfrm>
              <a:off x="4073727" y="3040337"/>
              <a:ext cx="697794" cy="296263"/>
              <a:chOff x="4073727" y="3040337"/>
              <a:chExt cx="697794" cy="296263"/>
            </a:xfrm>
          </p:grpSpPr>
          <p:sp>
            <p:nvSpPr>
              <p:cNvPr id="10535" name="Google Shape;10535;p9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9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99"/>
            <p:cNvGrpSpPr/>
            <p:nvPr/>
          </p:nvGrpSpPr>
          <p:grpSpPr>
            <a:xfrm>
              <a:off x="3862800" y="3038525"/>
              <a:ext cx="1329006" cy="510698"/>
              <a:chOff x="3862800" y="3038525"/>
              <a:chExt cx="1329006" cy="510698"/>
            </a:xfrm>
          </p:grpSpPr>
          <p:sp>
            <p:nvSpPr>
              <p:cNvPr id="10538" name="Google Shape;10538;p9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9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0" name="Google Shape;10540;p99"/>
          <p:cNvGrpSpPr/>
          <p:nvPr/>
        </p:nvGrpSpPr>
        <p:grpSpPr>
          <a:xfrm>
            <a:off x="700156" y="970936"/>
            <a:ext cx="883205" cy="775176"/>
            <a:chOff x="649648" y="271400"/>
            <a:chExt cx="6215377" cy="5455143"/>
          </a:xfrm>
        </p:grpSpPr>
        <p:sp>
          <p:nvSpPr>
            <p:cNvPr id="10541" name="Google Shape;10541;p9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9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9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9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9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9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9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9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9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9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99"/>
          <p:cNvGrpSpPr/>
          <p:nvPr/>
        </p:nvGrpSpPr>
        <p:grpSpPr>
          <a:xfrm>
            <a:off x="2308457" y="970936"/>
            <a:ext cx="767704" cy="815489"/>
            <a:chOff x="2499700" y="1135950"/>
            <a:chExt cx="732402" cy="777990"/>
          </a:xfrm>
        </p:grpSpPr>
        <p:grpSp>
          <p:nvGrpSpPr>
            <p:cNvPr id="10554" name="Google Shape;10554;p99"/>
            <p:cNvGrpSpPr/>
            <p:nvPr/>
          </p:nvGrpSpPr>
          <p:grpSpPr>
            <a:xfrm>
              <a:off x="2499700" y="1135950"/>
              <a:ext cx="732402" cy="694705"/>
              <a:chOff x="2499700" y="1135950"/>
              <a:chExt cx="732402" cy="694705"/>
            </a:xfrm>
          </p:grpSpPr>
          <p:sp>
            <p:nvSpPr>
              <p:cNvPr id="10555" name="Google Shape;10555;p9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9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9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9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9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9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9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9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9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9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9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9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9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9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9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9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9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9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9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9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9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9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9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9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9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9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99"/>
            <p:cNvGrpSpPr/>
            <p:nvPr/>
          </p:nvGrpSpPr>
          <p:grpSpPr>
            <a:xfrm>
              <a:off x="2517909" y="1188726"/>
              <a:ext cx="702702" cy="725214"/>
              <a:chOff x="2517909" y="1188726"/>
              <a:chExt cx="702702" cy="725214"/>
            </a:xfrm>
          </p:grpSpPr>
          <p:sp>
            <p:nvSpPr>
              <p:cNvPr id="10583" name="Google Shape;10583;p9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9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9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9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9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88" name="Google Shape;10588;p99"/>
          <p:cNvGrpSpPr/>
          <p:nvPr/>
        </p:nvGrpSpPr>
        <p:grpSpPr>
          <a:xfrm>
            <a:off x="1654189" y="970936"/>
            <a:ext cx="583439" cy="870229"/>
            <a:chOff x="1716825" y="1121550"/>
            <a:chExt cx="622800" cy="928938"/>
          </a:xfrm>
        </p:grpSpPr>
        <p:grpSp>
          <p:nvGrpSpPr>
            <p:cNvPr id="10589" name="Google Shape;10589;p99"/>
            <p:cNvGrpSpPr/>
            <p:nvPr/>
          </p:nvGrpSpPr>
          <p:grpSpPr>
            <a:xfrm>
              <a:off x="1716825" y="1121550"/>
              <a:ext cx="622800" cy="928938"/>
              <a:chOff x="1716825" y="1121550"/>
              <a:chExt cx="622800" cy="928938"/>
            </a:xfrm>
          </p:grpSpPr>
          <p:cxnSp>
            <p:nvCxnSpPr>
              <p:cNvPr id="10590" name="Google Shape;10590;p9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591" name="Google Shape;10591;p9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99"/>
            <p:cNvGrpSpPr/>
            <p:nvPr/>
          </p:nvGrpSpPr>
          <p:grpSpPr>
            <a:xfrm>
              <a:off x="1768050" y="1172775"/>
              <a:ext cx="520200" cy="832000"/>
              <a:chOff x="1768050" y="1172775"/>
              <a:chExt cx="520200" cy="832000"/>
            </a:xfrm>
          </p:grpSpPr>
          <p:cxnSp>
            <p:nvCxnSpPr>
              <p:cNvPr id="10593" name="Google Shape;10593;p9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594" name="Google Shape;10594;p9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99"/>
            <p:cNvGrpSpPr/>
            <p:nvPr/>
          </p:nvGrpSpPr>
          <p:grpSpPr>
            <a:xfrm>
              <a:off x="1820100" y="1225475"/>
              <a:ext cx="416400" cy="729575"/>
              <a:chOff x="1820100" y="1225475"/>
              <a:chExt cx="416400" cy="729575"/>
            </a:xfrm>
          </p:grpSpPr>
          <p:cxnSp>
            <p:nvCxnSpPr>
              <p:cNvPr id="10596" name="Google Shape;10596;p9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597" name="Google Shape;10597;p9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99"/>
            <p:cNvGrpSpPr/>
            <p:nvPr/>
          </p:nvGrpSpPr>
          <p:grpSpPr>
            <a:xfrm>
              <a:off x="1874250" y="1278825"/>
              <a:ext cx="308100" cy="605275"/>
              <a:chOff x="1874250" y="1278825"/>
              <a:chExt cx="308100" cy="605275"/>
            </a:xfrm>
          </p:grpSpPr>
          <p:cxnSp>
            <p:nvCxnSpPr>
              <p:cNvPr id="10599" name="Google Shape;10599;p9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600" name="Google Shape;10600;p9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1" name="Google Shape;10601;p9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99"/>
          <p:cNvGrpSpPr/>
          <p:nvPr/>
        </p:nvGrpSpPr>
        <p:grpSpPr>
          <a:xfrm>
            <a:off x="1574012" y="1857258"/>
            <a:ext cx="739072" cy="714152"/>
            <a:chOff x="4334725" y="1355875"/>
            <a:chExt cx="3106650" cy="3001900"/>
          </a:xfrm>
        </p:grpSpPr>
        <p:grpSp>
          <p:nvGrpSpPr>
            <p:cNvPr id="10603" name="Google Shape;10603;p99"/>
            <p:cNvGrpSpPr/>
            <p:nvPr/>
          </p:nvGrpSpPr>
          <p:grpSpPr>
            <a:xfrm>
              <a:off x="4516050" y="1724875"/>
              <a:ext cx="2693725" cy="2632900"/>
              <a:chOff x="4516050" y="1724875"/>
              <a:chExt cx="2693725" cy="2632900"/>
            </a:xfrm>
          </p:grpSpPr>
          <p:sp>
            <p:nvSpPr>
              <p:cNvPr id="10604" name="Google Shape;10604;p9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9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99"/>
            <p:cNvGrpSpPr/>
            <p:nvPr/>
          </p:nvGrpSpPr>
          <p:grpSpPr>
            <a:xfrm>
              <a:off x="4334725" y="1355875"/>
              <a:ext cx="3106650" cy="2709650"/>
              <a:chOff x="4334725" y="1355875"/>
              <a:chExt cx="3106650" cy="2709650"/>
            </a:xfrm>
          </p:grpSpPr>
          <p:sp>
            <p:nvSpPr>
              <p:cNvPr id="10608" name="Google Shape;10608;p9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9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1" name="Google Shape;10611;p99"/>
          <p:cNvGrpSpPr/>
          <p:nvPr/>
        </p:nvGrpSpPr>
        <p:grpSpPr>
          <a:xfrm>
            <a:off x="7690961" y="3488029"/>
            <a:ext cx="312074" cy="684173"/>
            <a:chOff x="7645573" y="3754300"/>
            <a:chExt cx="293855" cy="644170"/>
          </a:xfrm>
        </p:grpSpPr>
        <p:sp>
          <p:nvSpPr>
            <p:cNvPr id="10612" name="Google Shape;10612;p9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4" name="Google Shape;10614;p99"/>
          <p:cNvGrpSpPr/>
          <p:nvPr/>
        </p:nvGrpSpPr>
        <p:grpSpPr>
          <a:xfrm>
            <a:off x="5612949" y="970936"/>
            <a:ext cx="709011" cy="739359"/>
            <a:chOff x="5830645" y="1256617"/>
            <a:chExt cx="530340" cy="553040"/>
          </a:xfrm>
        </p:grpSpPr>
        <p:grpSp>
          <p:nvGrpSpPr>
            <p:cNvPr id="10615" name="Google Shape;10615;p99"/>
            <p:cNvGrpSpPr/>
            <p:nvPr/>
          </p:nvGrpSpPr>
          <p:grpSpPr>
            <a:xfrm>
              <a:off x="5830645" y="1256617"/>
              <a:ext cx="259743" cy="269909"/>
              <a:chOff x="5830645" y="1256617"/>
              <a:chExt cx="259743" cy="269909"/>
            </a:xfrm>
          </p:grpSpPr>
          <p:sp>
            <p:nvSpPr>
              <p:cNvPr id="10616" name="Google Shape;10616;p9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99"/>
            <p:cNvGrpSpPr/>
            <p:nvPr/>
          </p:nvGrpSpPr>
          <p:grpSpPr>
            <a:xfrm>
              <a:off x="6101293" y="1256617"/>
              <a:ext cx="259692" cy="269909"/>
              <a:chOff x="6101293" y="1256617"/>
              <a:chExt cx="259692" cy="269909"/>
            </a:xfrm>
          </p:grpSpPr>
          <p:sp>
            <p:nvSpPr>
              <p:cNvPr id="10619" name="Google Shape;10619;p9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9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99"/>
            <p:cNvGrpSpPr/>
            <p:nvPr/>
          </p:nvGrpSpPr>
          <p:grpSpPr>
            <a:xfrm>
              <a:off x="5830645" y="1539749"/>
              <a:ext cx="259692" cy="269909"/>
              <a:chOff x="5830645" y="1539749"/>
              <a:chExt cx="259692" cy="269909"/>
            </a:xfrm>
          </p:grpSpPr>
          <p:sp>
            <p:nvSpPr>
              <p:cNvPr id="10622" name="Google Shape;10622;p9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9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99"/>
            <p:cNvGrpSpPr/>
            <p:nvPr/>
          </p:nvGrpSpPr>
          <p:grpSpPr>
            <a:xfrm>
              <a:off x="6101293" y="1539749"/>
              <a:ext cx="259692" cy="269909"/>
              <a:chOff x="6101293" y="1539749"/>
              <a:chExt cx="259692" cy="269909"/>
            </a:xfrm>
          </p:grpSpPr>
          <p:sp>
            <p:nvSpPr>
              <p:cNvPr id="10625" name="Google Shape;10625;p9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9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7" name="Google Shape;10627;p9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99"/>
          <p:cNvGrpSpPr/>
          <p:nvPr/>
        </p:nvGrpSpPr>
        <p:grpSpPr>
          <a:xfrm>
            <a:off x="714444" y="2707052"/>
            <a:ext cx="1452955" cy="621360"/>
            <a:chOff x="732422" y="2990152"/>
            <a:chExt cx="1337773" cy="572102"/>
          </a:xfrm>
        </p:grpSpPr>
        <p:sp>
          <p:nvSpPr>
            <p:cNvPr id="10629" name="Google Shape;10629;p9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9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9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8" name="Shape 10638"/>
        <p:cNvGrpSpPr/>
        <p:nvPr/>
      </p:nvGrpSpPr>
      <p:grpSpPr>
        <a:xfrm>
          <a:off x="0" y="0"/>
          <a:ext cx="0" cy="0"/>
          <a:chOff x="0" y="0"/>
          <a:chExt cx="0" cy="0"/>
        </a:xfrm>
      </p:grpSpPr>
      <p:grpSp>
        <p:nvGrpSpPr>
          <p:cNvPr id="10639" name="Google Shape;10639;p100"/>
          <p:cNvGrpSpPr/>
          <p:nvPr/>
        </p:nvGrpSpPr>
        <p:grpSpPr>
          <a:xfrm>
            <a:off x="708579" y="965872"/>
            <a:ext cx="1636117" cy="1526144"/>
            <a:chOff x="729238" y="1179665"/>
            <a:chExt cx="1636117" cy="1526144"/>
          </a:xfrm>
        </p:grpSpPr>
        <p:grpSp>
          <p:nvGrpSpPr>
            <p:cNvPr id="10640" name="Google Shape;10640;p100"/>
            <p:cNvGrpSpPr/>
            <p:nvPr/>
          </p:nvGrpSpPr>
          <p:grpSpPr>
            <a:xfrm>
              <a:off x="729238" y="1179665"/>
              <a:ext cx="80700" cy="1526144"/>
              <a:chOff x="729238" y="1179665"/>
              <a:chExt cx="80700" cy="1526144"/>
            </a:xfrm>
          </p:grpSpPr>
          <p:sp>
            <p:nvSpPr>
              <p:cNvPr id="10641" name="Google Shape;10641;p10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10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10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10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10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10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10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10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10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10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100"/>
            <p:cNvGrpSpPr/>
            <p:nvPr/>
          </p:nvGrpSpPr>
          <p:grpSpPr>
            <a:xfrm>
              <a:off x="903098" y="1179665"/>
              <a:ext cx="80700" cy="1526144"/>
              <a:chOff x="903098" y="1179665"/>
              <a:chExt cx="80700" cy="1526144"/>
            </a:xfrm>
          </p:grpSpPr>
          <p:sp>
            <p:nvSpPr>
              <p:cNvPr id="10652" name="Google Shape;10652;p10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10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10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10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10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10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10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10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10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10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100"/>
            <p:cNvGrpSpPr/>
            <p:nvPr/>
          </p:nvGrpSpPr>
          <p:grpSpPr>
            <a:xfrm>
              <a:off x="1076958" y="1179665"/>
              <a:ext cx="80700" cy="1526144"/>
              <a:chOff x="1076958" y="1179665"/>
              <a:chExt cx="80700" cy="1526144"/>
            </a:xfrm>
          </p:grpSpPr>
          <p:sp>
            <p:nvSpPr>
              <p:cNvPr id="10663" name="Google Shape;10663;p10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10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10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10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10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10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10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10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10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10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100"/>
            <p:cNvGrpSpPr/>
            <p:nvPr/>
          </p:nvGrpSpPr>
          <p:grpSpPr>
            <a:xfrm>
              <a:off x="1247707" y="1179665"/>
              <a:ext cx="80700" cy="1526144"/>
              <a:chOff x="1247707" y="1179665"/>
              <a:chExt cx="80700" cy="1526144"/>
            </a:xfrm>
          </p:grpSpPr>
          <p:sp>
            <p:nvSpPr>
              <p:cNvPr id="10674" name="Google Shape;10674;p10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10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10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10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10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10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10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10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10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10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100"/>
            <p:cNvGrpSpPr/>
            <p:nvPr/>
          </p:nvGrpSpPr>
          <p:grpSpPr>
            <a:xfrm>
              <a:off x="1421567" y="1179665"/>
              <a:ext cx="80700" cy="1526144"/>
              <a:chOff x="1421567" y="1179665"/>
              <a:chExt cx="80700" cy="1526144"/>
            </a:xfrm>
          </p:grpSpPr>
          <p:sp>
            <p:nvSpPr>
              <p:cNvPr id="10685" name="Google Shape;10685;p10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10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10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10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10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10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10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10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10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10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100"/>
            <p:cNvGrpSpPr/>
            <p:nvPr/>
          </p:nvGrpSpPr>
          <p:grpSpPr>
            <a:xfrm>
              <a:off x="1592327" y="1179665"/>
              <a:ext cx="80700" cy="1526144"/>
              <a:chOff x="1592327" y="1179665"/>
              <a:chExt cx="80700" cy="1526144"/>
            </a:xfrm>
          </p:grpSpPr>
          <p:sp>
            <p:nvSpPr>
              <p:cNvPr id="10696" name="Google Shape;10696;p10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10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10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10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10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10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10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10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10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10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100"/>
            <p:cNvGrpSpPr/>
            <p:nvPr/>
          </p:nvGrpSpPr>
          <p:grpSpPr>
            <a:xfrm>
              <a:off x="1766187" y="1179665"/>
              <a:ext cx="80700" cy="1526144"/>
              <a:chOff x="1766187" y="1179665"/>
              <a:chExt cx="80700" cy="1526144"/>
            </a:xfrm>
          </p:grpSpPr>
          <p:sp>
            <p:nvSpPr>
              <p:cNvPr id="10707" name="Google Shape;10707;p10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10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10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10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10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10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10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10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10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10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100"/>
            <p:cNvGrpSpPr/>
            <p:nvPr/>
          </p:nvGrpSpPr>
          <p:grpSpPr>
            <a:xfrm>
              <a:off x="1936935" y="1179665"/>
              <a:ext cx="80700" cy="1526144"/>
              <a:chOff x="1936935" y="1179665"/>
              <a:chExt cx="80700" cy="1526144"/>
            </a:xfrm>
          </p:grpSpPr>
          <p:sp>
            <p:nvSpPr>
              <p:cNvPr id="10718" name="Google Shape;10718;p10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10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10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10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10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10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10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10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10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10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100"/>
            <p:cNvGrpSpPr/>
            <p:nvPr/>
          </p:nvGrpSpPr>
          <p:grpSpPr>
            <a:xfrm>
              <a:off x="2110795" y="1179665"/>
              <a:ext cx="80700" cy="1526144"/>
              <a:chOff x="2110795" y="1179665"/>
              <a:chExt cx="80700" cy="1526144"/>
            </a:xfrm>
          </p:grpSpPr>
          <p:sp>
            <p:nvSpPr>
              <p:cNvPr id="10729" name="Google Shape;10729;p10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10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10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10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10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10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10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10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10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10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100"/>
            <p:cNvGrpSpPr/>
            <p:nvPr/>
          </p:nvGrpSpPr>
          <p:grpSpPr>
            <a:xfrm>
              <a:off x="2284655" y="1179665"/>
              <a:ext cx="80700" cy="1526144"/>
              <a:chOff x="2284655" y="1179665"/>
              <a:chExt cx="80700" cy="1526144"/>
            </a:xfrm>
          </p:grpSpPr>
          <p:sp>
            <p:nvSpPr>
              <p:cNvPr id="10740" name="Google Shape;10740;p10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10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10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10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10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10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10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10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10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10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50" name="Google Shape;10750;p100"/>
          <p:cNvGrpSpPr/>
          <p:nvPr/>
        </p:nvGrpSpPr>
        <p:grpSpPr>
          <a:xfrm>
            <a:off x="2603245" y="985011"/>
            <a:ext cx="1364248" cy="1102133"/>
            <a:chOff x="2623904" y="1198803"/>
            <a:chExt cx="1364248" cy="1102133"/>
          </a:xfrm>
        </p:grpSpPr>
        <p:grpSp>
          <p:nvGrpSpPr>
            <p:cNvPr id="10751" name="Google Shape;10751;p100"/>
            <p:cNvGrpSpPr/>
            <p:nvPr/>
          </p:nvGrpSpPr>
          <p:grpSpPr>
            <a:xfrm>
              <a:off x="2623907" y="1198803"/>
              <a:ext cx="1364245" cy="273000"/>
              <a:chOff x="2623907" y="1198803"/>
              <a:chExt cx="1364245" cy="273000"/>
            </a:xfrm>
          </p:grpSpPr>
          <p:sp>
            <p:nvSpPr>
              <p:cNvPr id="10752" name="Google Shape;10752;p10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10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10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10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10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100"/>
            <p:cNvGrpSpPr/>
            <p:nvPr/>
          </p:nvGrpSpPr>
          <p:grpSpPr>
            <a:xfrm>
              <a:off x="2623904" y="1476964"/>
              <a:ext cx="1364245" cy="273000"/>
              <a:chOff x="2623904" y="1476964"/>
              <a:chExt cx="1364245" cy="273000"/>
            </a:xfrm>
          </p:grpSpPr>
          <p:sp>
            <p:nvSpPr>
              <p:cNvPr id="10758" name="Google Shape;10758;p10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10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10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10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10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100"/>
            <p:cNvGrpSpPr/>
            <p:nvPr/>
          </p:nvGrpSpPr>
          <p:grpSpPr>
            <a:xfrm>
              <a:off x="2623907" y="1749775"/>
              <a:ext cx="1364245" cy="273000"/>
              <a:chOff x="2623907" y="1749775"/>
              <a:chExt cx="1364245" cy="273000"/>
            </a:xfrm>
          </p:grpSpPr>
          <p:sp>
            <p:nvSpPr>
              <p:cNvPr id="10764" name="Google Shape;10764;p10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10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10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10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10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100"/>
            <p:cNvGrpSpPr/>
            <p:nvPr/>
          </p:nvGrpSpPr>
          <p:grpSpPr>
            <a:xfrm>
              <a:off x="2623904" y="2027936"/>
              <a:ext cx="1364245" cy="273000"/>
              <a:chOff x="2623904" y="2027936"/>
              <a:chExt cx="1364245" cy="273000"/>
            </a:xfrm>
          </p:grpSpPr>
          <p:sp>
            <p:nvSpPr>
              <p:cNvPr id="10770" name="Google Shape;10770;p10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10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10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10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10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75" name="Google Shape;10775;p100"/>
          <p:cNvGrpSpPr/>
          <p:nvPr/>
        </p:nvGrpSpPr>
        <p:grpSpPr>
          <a:xfrm>
            <a:off x="2592706" y="2444193"/>
            <a:ext cx="1387541" cy="159124"/>
            <a:chOff x="3200660" y="2180272"/>
            <a:chExt cx="2563824" cy="378237"/>
          </a:xfrm>
        </p:grpSpPr>
        <p:sp>
          <p:nvSpPr>
            <p:cNvPr id="10776" name="Google Shape;10776;p10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10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10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10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10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10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10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10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10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10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10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10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10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10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10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10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10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10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100"/>
          <p:cNvGrpSpPr/>
          <p:nvPr/>
        </p:nvGrpSpPr>
        <p:grpSpPr>
          <a:xfrm>
            <a:off x="2589231" y="2722018"/>
            <a:ext cx="1390502" cy="159625"/>
            <a:chOff x="3530150" y="2790075"/>
            <a:chExt cx="1962600" cy="225300"/>
          </a:xfrm>
        </p:grpSpPr>
        <p:sp>
          <p:nvSpPr>
            <p:cNvPr id="10795" name="Google Shape;10795;p10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10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100"/>
          <p:cNvGrpSpPr/>
          <p:nvPr/>
        </p:nvGrpSpPr>
        <p:grpSpPr>
          <a:xfrm>
            <a:off x="2589884" y="3000344"/>
            <a:ext cx="1411629" cy="153761"/>
            <a:chOff x="3558802" y="4011427"/>
            <a:chExt cx="1866000" cy="111300"/>
          </a:xfrm>
        </p:grpSpPr>
        <p:sp>
          <p:nvSpPr>
            <p:cNvPr id="10798" name="Google Shape;10798;p10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10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100"/>
          <p:cNvGrpSpPr/>
          <p:nvPr/>
        </p:nvGrpSpPr>
        <p:grpSpPr>
          <a:xfrm>
            <a:off x="2589576" y="2205744"/>
            <a:ext cx="1383503" cy="119749"/>
            <a:chOff x="3465975" y="2270276"/>
            <a:chExt cx="1986364" cy="171929"/>
          </a:xfrm>
        </p:grpSpPr>
        <p:sp>
          <p:nvSpPr>
            <p:cNvPr id="10801" name="Google Shape;10801;p10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10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10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10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10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10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10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10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100"/>
          <p:cNvGrpSpPr/>
          <p:nvPr/>
        </p:nvGrpSpPr>
        <p:grpSpPr>
          <a:xfrm>
            <a:off x="2600584" y="3569394"/>
            <a:ext cx="1369531" cy="195460"/>
            <a:chOff x="723300" y="4253549"/>
            <a:chExt cx="2276482" cy="324900"/>
          </a:xfrm>
        </p:grpSpPr>
        <p:sp>
          <p:nvSpPr>
            <p:cNvPr id="10810" name="Google Shape;10810;p10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10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10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10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10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100"/>
          <p:cNvGrpSpPr/>
          <p:nvPr/>
        </p:nvGrpSpPr>
        <p:grpSpPr>
          <a:xfrm>
            <a:off x="2590145" y="3270574"/>
            <a:ext cx="1389066" cy="180119"/>
            <a:chOff x="705948" y="3788465"/>
            <a:chExt cx="2308953" cy="299400"/>
          </a:xfrm>
        </p:grpSpPr>
        <p:sp>
          <p:nvSpPr>
            <p:cNvPr id="10816" name="Google Shape;10816;p10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10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10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10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10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100"/>
          <p:cNvGrpSpPr/>
          <p:nvPr/>
        </p:nvGrpSpPr>
        <p:grpSpPr>
          <a:xfrm>
            <a:off x="2638082" y="3883554"/>
            <a:ext cx="1304609" cy="294074"/>
            <a:chOff x="2658741" y="4097347"/>
            <a:chExt cx="1304609" cy="294074"/>
          </a:xfrm>
        </p:grpSpPr>
        <p:grpSp>
          <p:nvGrpSpPr>
            <p:cNvPr id="10822" name="Google Shape;10822;p100"/>
            <p:cNvGrpSpPr/>
            <p:nvPr/>
          </p:nvGrpSpPr>
          <p:grpSpPr>
            <a:xfrm>
              <a:off x="2658741" y="4097347"/>
              <a:ext cx="118572" cy="294074"/>
              <a:chOff x="3343310" y="4475555"/>
              <a:chExt cx="127717" cy="316753"/>
            </a:xfrm>
          </p:grpSpPr>
          <p:sp>
            <p:nvSpPr>
              <p:cNvPr id="10823" name="Google Shape;10823;p10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10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100"/>
            <p:cNvGrpSpPr/>
            <p:nvPr/>
          </p:nvGrpSpPr>
          <p:grpSpPr>
            <a:xfrm>
              <a:off x="3815519" y="4098388"/>
              <a:ext cx="147831" cy="291991"/>
              <a:chOff x="3527539" y="4476677"/>
              <a:chExt cx="159232" cy="314510"/>
            </a:xfrm>
          </p:grpSpPr>
          <p:sp>
            <p:nvSpPr>
              <p:cNvPr id="10826" name="Google Shape;10826;p10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10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100"/>
            <p:cNvGrpSpPr/>
            <p:nvPr/>
          </p:nvGrpSpPr>
          <p:grpSpPr>
            <a:xfrm>
              <a:off x="3511696" y="4098388"/>
              <a:ext cx="147831" cy="291991"/>
              <a:chOff x="3527539" y="4476677"/>
              <a:chExt cx="159232" cy="314510"/>
            </a:xfrm>
          </p:grpSpPr>
          <p:sp>
            <p:nvSpPr>
              <p:cNvPr id="10829" name="Google Shape;10829;p10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10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100"/>
            <p:cNvGrpSpPr/>
            <p:nvPr/>
          </p:nvGrpSpPr>
          <p:grpSpPr>
            <a:xfrm>
              <a:off x="3207874" y="4098388"/>
              <a:ext cx="147831" cy="291991"/>
              <a:chOff x="3527539" y="4476677"/>
              <a:chExt cx="159232" cy="314510"/>
            </a:xfrm>
          </p:grpSpPr>
          <p:sp>
            <p:nvSpPr>
              <p:cNvPr id="10832" name="Google Shape;10832;p10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10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100"/>
            <p:cNvGrpSpPr/>
            <p:nvPr/>
          </p:nvGrpSpPr>
          <p:grpSpPr>
            <a:xfrm>
              <a:off x="2933305" y="4097347"/>
              <a:ext cx="118572" cy="294074"/>
              <a:chOff x="3343310" y="4475555"/>
              <a:chExt cx="127717" cy="316753"/>
            </a:xfrm>
          </p:grpSpPr>
          <p:sp>
            <p:nvSpPr>
              <p:cNvPr id="10835" name="Google Shape;10835;p10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10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37" name="Google Shape;10837;p100"/>
          <p:cNvGrpSpPr/>
          <p:nvPr/>
        </p:nvGrpSpPr>
        <p:grpSpPr>
          <a:xfrm>
            <a:off x="4256912" y="1866676"/>
            <a:ext cx="1433821" cy="191501"/>
            <a:chOff x="4273350" y="2080469"/>
            <a:chExt cx="1433821" cy="191501"/>
          </a:xfrm>
        </p:grpSpPr>
        <p:grpSp>
          <p:nvGrpSpPr>
            <p:cNvPr id="10838" name="Google Shape;10838;p100"/>
            <p:cNvGrpSpPr/>
            <p:nvPr/>
          </p:nvGrpSpPr>
          <p:grpSpPr>
            <a:xfrm>
              <a:off x="4273350" y="2080469"/>
              <a:ext cx="1433821" cy="0"/>
              <a:chOff x="5224975" y="2962250"/>
              <a:chExt cx="1544400" cy="0"/>
            </a:xfrm>
          </p:grpSpPr>
          <p:cxnSp>
            <p:nvCxnSpPr>
              <p:cNvPr id="10839" name="Google Shape;10839;p10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840" name="Google Shape;10840;p10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841" name="Google Shape;10841;p100"/>
            <p:cNvGrpSpPr/>
            <p:nvPr/>
          </p:nvGrpSpPr>
          <p:grpSpPr>
            <a:xfrm>
              <a:off x="4273350" y="2271969"/>
              <a:ext cx="1433821" cy="0"/>
              <a:chOff x="5224975" y="2962250"/>
              <a:chExt cx="1544400" cy="0"/>
            </a:xfrm>
          </p:grpSpPr>
          <p:cxnSp>
            <p:nvCxnSpPr>
              <p:cNvPr id="10842" name="Google Shape;10842;p10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843" name="Google Shape;10843;p10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844" name="Google Shape;10844;p100"/>
          <p:cNvGrpSpPr/>
          <p:nvPr/>
        </p:nvGrpSpPr>
        <p:grpSpPr>
          <a:xfrm>
            <a:off x="4258467" y="969244"/>
            <a:ext cx="1430711" cy="743389"/>
            <a:chOff x="5159450" y="1919950"/>
            <a:chExt cx="1541050" cy="862500"/>
          </a:xfrm>
        </p:grpSpPr>
        <p:sp>
          <p:nvSpPr>
            <p:cNvPr id="10845" name="Google Shape;10845;p10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846" name="Google Shape;10846;p100"/>
            <p:cNvGrpSpPr/>
            <p:nvPr/>
          </p:nvGrpSpPr>
          <p:grpSpPr>
            <a:xfrm>
              <a:off x="5159450" y="1919950"/>
              <a:ext cx="1541050" cy="862500"/>
              <a:chOff x="5159450" y="1919950"/>
              <a:chExt cx="1541050" cy="862500"/>
            </a:xfrm>
          </p:grpSpPr>
          <p:cxnSp>
            <p:nvCxnSpPr>
              <p:cNvPr id="10847" name="Google Shape;10847;p10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848" name="Google Shape;10848;p10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849" name="Google Shape;10849;p100"/>
          <p:cNvGrpSpPr/>
          <p:nvPr/>
        </p:nvGrpSpPr>
        <p:grpSpPr>
          <a:xfrm>
            <a:off x="4248581" y="2192571"/>
            <a:ext cx="1450484" cy="1052087"/>
            <a:chOff x="5230575" y="1554475"/>
            <a:chExt cx="2137150" cy="1550150"/>
          </a:xfrm>
        </p:grpSpPr>
        <p:sp>
          <p:nvSpPr>
            <p:cNvPr id="10850" name="Google Shape;10850;p10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10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10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10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10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10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10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10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10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10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10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10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10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100"/>
          <p:cNvGrpSpPr/>
          <p:nvPr/>
        </p:nvGrpSpPr>
        <p:grpSpPr>
          <a:xfrm rot="10800000">
            <a:off x="4265131" y="3284761"/>
            <a:ext cx="1417383" cy="887946"/>
            <a:chOff x="5645403" y="2920021"/>
            <a:chExt cx="2650800" cy="2180614"/>
          </a:xfrm>
        </p:grpSpPr>
        <p:sp>
          <p:nvSpPr>
            <p:cNvPr id="10864" name="Google Shape;10864;p10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65" name="Google Shape;10865;p100"/>
            <p:cNvCxnSpPr>
              <a:stCxn id="10864"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866" name="Google Shape;10866;p10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67" name="Google Shape;10867;p100"/>
            <p:cNvCxnSpPr>
              <a:endCxn id="10866"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868" name="Google Shape;10868;p10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69" name="Google Shape;10869;p100"/>
            <p:cNvCxnSpPr>
              <a:stCxn id="10868"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870" name="Google Shape;10870;p10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71" name="Google Shape;10871;p100"/>
            <p:cNvCxnSpPr>
              <a:endCxn id="10870"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872" name="Google Shape;10872;p100"/>
          <p:cNvGrpSpPr/>
          <p:nvPr/>
        </p:nvGrpSpPr>
        <p:grpSpPr>
          <a:xfrm>
            <a:off x="7365491" y="2188116"/>
            <a:ext cx="1071743" cy="1021579"/>
            <a:chOff x="7189833" y="2022667"/>
            <a:chExt cx="1251159" cy="1192597"/>
          </a:xfrm>
        </p:grpSpPr>
        <p:sp>
          <p:nvSpPr>
            <p:cNvPr id="10873" name="Google Shape;10873;p10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10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10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10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100"/>
          <p:cNvGrpSpPr/>
          <p:nvPr/>
        </p:nvGrpSpPr>
        <p:grpSpPr>
          <a:xfrm>
            <a:off x="706762" y="2614523"/>
            <a:ext cx="1695374" cy="1560837"/>
            <a:chOff x="727421" y="2828315"/>
            <a:chExt cx="1695374" cy="1560837"/>
          </a:xfrm>
        </p:grpSpPr>
        <p:grpSp>
          <p:nvGrpSpPr>
            <p:cNvPr id="10878" name="Google Shape;10878;p100"/>
            <p:cNvGrpSpPr/>
            <p:nvPr/>
          </p:nvGrpSpPr>
          <p:grpSpPr>
            <a:xfrm>
              <a:off x="819108" y="2882501"/>
              <a:ext cx="103104" cy="1426186"/>
              <a:chOff x="4674013" y="3100904"/>
              <a:chExt cx="122758" cy="1698043"/>
            </a:xfrm>
          </p:grpSpPr>
          <p:sp>
            <p:nvSpPr>
              <p:cNvPr id="10879" name="Google Shape;10879;p10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10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10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10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10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10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10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100"/>
            <p:cNvGrpSpPr/>
            <p:nvPr/>
          </p:nvGrpSpPr>
          <p:grpSpPr>
            <a:xfrm>
              <a:off x="1062475" y="2882501"/>
              <a:ext cx="103104" cy="1426186"/>
              <a:chOff x="4940438" y="3100904"/>
              <a:chExt cx="122758" cy="1698043"/>
            </a:xfrm>
          </p:grpSpPr>
          <p:sp>
            <p:nvSpPr>
              <p:cNvPr id="10887" name="Google Shape;10887;p10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10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10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10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10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10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10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100"/>
            <p:cNvGrpSpPr/>
            <p:nvPr/>
          </p:nvGrpSpPr>
          <p:grpSpPr>
            <a:xfrm>
              <a:off x="1299324" y="2882501"/>
              <a:ext cx="103104" cy="1426186"/>
              <a:chOff x="5206863" y="3100904"/>
              <a:chExt cx="122758" cy="1698043"/>
            </a:xfrm>
          </p:grpSpPr>
          <p:sp>
            <p:nvSpPr>
              <p:cNvPr id="10895" name="Google Shape;10895;p10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10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10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10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10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10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10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100"/>
            <p:cNvGrpSpPr/>
            <p:nvPr/>
          </p:nvGrpSpPr>
          <p:grpSpPr>
            <a:xfrm>
              <a:off x="1786057" y="2882501"/>
              <a:ext cx="103104" cy="1426186"/>
              <a:chOff x="6006138" y="3143629"/>
              <a:chExt cx="122758" cy="1698043"/>
            </a:xfrm>
          </p:grpSpPr>
          <p:sp>
            <p:nvSpPr>
              <p:cNvPr id="10903" name="Google Shape;10903;p10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10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10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10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10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10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10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100"/>
            <p:cNvGrpSpPr/>
            <p:nvPr/>
          </p:nvGrpSpPr>
          <p:grpSpPr>
            <a:xfrm>
              <a:off x="2029422" y="2882501"/>
              <a:ext cx="103104" cy="1426186"/>
              <a:chOff x="6805413" y="3100904"/>
              <a:chExt cx="122758" cy="1698043"/>
            </a:xfrm>
          </p:grpSpPr>
          <p:sp>
            <p:nvSpPr>
              <p:cNvPr id="10911" name="Google Shape;10911;p10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10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10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10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10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10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10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100"/>
            <p:cNvGrpSpPr/>
            <p:nvPr/>
          </p:nvGrpSpPr>
          <p:grpSpPr>
            <a:xfrm>
              <a:off x="727421" y="2828315"/>
              <a:ext cx="1695374" cy="1560837"/>
              <a:chOff x="734799" y="2782450"/>
              <a:chExt cx="1571100" cy="1577400"/>
            </a:xfrm>
          </p:grpSpPr>
          <p:cxnSp>
            <p:nvCxnSpPr>
              <p:cNvPr id="10919" name="Google Shape;10919;p10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920" name="Google Shape;10920;p10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921" name="Google Shape;10921;p100"/>
            <p:cNvGrpSpPr/>
            <p:nvPr/>
          </p:nvGrpSpPr>
          <p:grpSpPr>
            <a:xfrm>
              <a:off x="2272795" y="2882501"/>
              <a:ext cx="103104" cy="1426186"/>
              <a:chOff x="5206863" y="3100904"/>
              <a:chExt cx="122758" cy="1698043"/>
            </a:xfrm>
          </p:grpSpPr>
          <p:sp>
            <p:nvSpPr>
              <p:cNvPr id="10922" name="Google Shape;10922;p10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10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10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10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10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10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10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100"/>
            <p:cNvGrpSpPr/>
            <p:nvPr/>
          </p:nvGrpSpPr>
          <p:grpSpPr>
            <a:xfrm>
              <a:off x="1542694" y="2882501"/>
              <a:ext cx="103104" cy="1426186"/>
              <a:chOff x="6006138" y="3143629"/>
              <a:chExt cx="122758" cy="1698043"/>
            </a:xfrm>
          </p:grpSpPr>
          <p:sp>
            <p:nvSpPr>
              <p:cNvPr id="10930" name="Google Shape;10930;p10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10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10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10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10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10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10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37" name="Google Shape;10937;p100"/>
          <p:cNvGrpSpPr/>
          <p:nvPr/>
        </p:nvGrpSpPr>
        <p:grpSpPr>
          <a:xfrm>
            <a:off x="5915341" y="2192094"/>
            <a:ext cx="1248543" cy="1025319"/>
            <a:chOff x="5183758" y="1210600"/>
            <a:chExt cx="3605380" cy="2960783"/>
          </a:xfrm>
        </p:grpSpPr>
        <p:sp>
          <p:nvSpPr>
            <p:cNvPr id="10938" name="Google Shape;10938;p10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10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10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10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2" name="Google Shape;10942;p10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943" name="Google Shape;10943;p10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944" name="Google Shape;10944;p10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945" name="Google Shape;10945;p10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946" name="Google Shape;10946;p10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100"/>
          <p:cNvGrpSpPr/>
          <p:nvPr/>
        </p:nvGrpSpPr>
        <p:grpSpPr>
          <a:xfrm>
            <a:off x="5772403" y="3330411"/>
            <a:ext cx="2664831" cy="843440"/>
            <a:chOff x="5916567" y="1099697"/>
            <a:chExt cx="2556683" cy="809211"/>
          </a:xfrm>
        </p:grpSpPr>
        <p:sp>
          <p:nvSpPr>
            <p:cNvPr id="10948" name="Google Shape;10948;p10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10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10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10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10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10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10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10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6" name="Google Shape;10956;p100"/>
          <p:cNvGrpSpPr/>
          <p:nvPr/>
        </p:nvGrpSpPr>
        <p:grpSpPr>
          <a:xfrm>
            <a:off x="5879943" y="979270"/>
            <a:ext cx="1299851" cy="1023338"/>
            <a:chOff x="5900602" y="1193063"/>
            <a:chExt cx="1299851" cy="1023338"/>
          </a:xfrm>
        </p:grpSpPr>
        <p:grpSp>
          <p:nvGrpSpPr>
            <p:cNvPr id="10957" name="Google Shape;10957;p100"/>
            <p:cNvGrpSpPr/>
            <p:nvPr/>
          </p:nvGrpSpPr>
          <p:grpSpPr>
            <a:xfrm>
              <a:off x="6743564" y="1193063"/>
              <a:ext cx="456889" cy="700379"/>
              <a:chOff x="6743564" y="1193063"/>
              <a:chExt cx="456889" cy="700379"/>
            </a:xfrm>
          </p:grpSpPr>
          <p:grpSp>
            <p:nvGrpSpPr>
              <p:cNvPr id="10958" name="Google Shape;10958;p100"/>
              <p:cNvGrpSpPr/>
              <p:nvPr/>
            </p:nvGrpSpPr>
            <p:grpSpPr>
              <a:xfrm>
                <a:off x="6743564" y="1690731"/>
                <a:ext cx="214402" cy="202710"/>
                <a:chOff x="6743564" y="1690731"/>
                <a:chExt cx="214402" cy="202710"/>
              </a:xfrm>
            </p:grpSpPr>
            <p:sp>
              <p:nvSpPr>
                <p:cNvPr id="10959" name="Google Shape;10959;p10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10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100"/>
              <p:cNvGrpSpPr/>
              <p:nvPr/>
            </p:nvGrpSpPr>
            <p:grpSpPr>
              <a:xfrm>
                <a:off x="6915505" y="1193063"/>
                <a:ext cx="284947" cy="589637"/>
                <a:chOff x="6915505" y="1193063"/>
                <a:chExt cx="284947" cy="589637"/>
              </a:xfrm>
            </p:grpSpPr>
            <p:sp>
              <p:nvSpPr>
                <p:cNvPr id="10962" name="Google Shape;10962;p10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63" name="Google Shape;10963;p10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964" name="Google Shape;10964;p100"/>
            <p:cNvGrpSpPr/>
            <p:nvPr/>
          </p:nvGrpSpPr>
          <p:grpSpPr>
            <a:xfrm>
              <a:off x="6520337" y="1193063"/>
              <a:ext cx="341815" cy="801589"/>
              <a:chOff x="6520337" y="1193063"/>
              <a:chExt cx="341815" cy="801589"/>
            </a:xfrm>
          </p:grpSpPr>
          <p:grpSp>
            <p:nvGrpSpPr>
              <p:cNvPr id="10965" name="Google Shape;10965;p100"/>
              <p:cNvGrpSpPr/>
              <p:nvPr/>
            </p:nvGrpSpPr>
            <p:grpSpPr>
              <a:xfrm>
                <a:off x="6520337" y="1589527"/>
                <a:ext cx="213950" cy="405125"/>
                <a:chOff x="6520337" y="1589527"/>
                <a:chExt cx="213950" cy="405125"/>
              </a:xfrm>
            </p:grpSpPr>
            <p:sp>
              <p:nvSpPr>
                <p:cNvPr id="10966" name="Google Shape;10966;p10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10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100"/>
              <p:cNvGrpSpPr/>
              <p:nvPr/>
            </p:nvGrpSpPr>
            <p:grpSpPr>
              <a:xfrm>
                <a:off x="6577204" y="1193063"/>
                <a:ext cx="284947" cy="453562"/>
                <a:chOff x="6577204" y="1193063"/>
                <a:chExt cx="284947" cy="453562"/>
              </a:xfrm>
            </p:grpSpPr>
            <p:sp>
              <p:nvSpPr>
                <p:cNvPr id="10969" name="Google Shape;10969;p10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70" name="Google Shape;10970;p10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971" name="Google Shape;10971;p100"/>
            <p:cNvGrpSpPr/>
            <p:nvPr/>
          </p:nvGrpSpPr>
          <p:grpSpPr>
            <a:xfrm>
              <a:off x="6238903" y="1193063"/>
              <a:ext cx="300475" cy="901782"/>
              <a:chOff x="6238903" y="1193063"/>
              <a:chExt cx="300475" cy="901782"/>
            </a:xfrm>
          </p:grpSpPr>
          <p:grpSp>
            <p:nvGrpSpPr>
              <p:cNvPr id="10972" name="Google Shape;10972;p100"/>
              <p:cNvGrpSpPr/>
              <p:nvPr/>
            </p:nvGrpSpPr>
            <p:grpSpPr>
              <a:xfrm>
                <a:off x="6290865" y="1489315"/>
                <a:ext cx="248514" cy="605530"/>
                <a:chOff x="6290865" y="1489315"/>
                <a:chExt cx="248514" cy="605530"/>
              </a:xfrm>
            </p:grpSpPr>
            <p:sp>
              <p:nvSpPr>
                <p:cNvPr id="10973" name="Google Shape;10973;p10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10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100"/>
              <p:cNvGrpSpPr/>
              <p:nvPr/>
            </p:nvGrpSpPr>
            <p:grpSpPr>
              <a:xfrm>
                <a:off x="6238903" y="1193063"/>
                <a:ext cx="284947" cy="327512"/>
                <a:chOff x="6238903" y="1193063"/>
                <a:chExt cx="284947" cy="327512"/>
              </a:xfrm>
            </p:grpSpPr>
            <p:sp>
              <p:nvSpPr>
                <p:cNvPr id="10976" name="Google Shape;10976;p10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77" name="Google Shape;10977;p10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978" name="Google Shape;10978;p100"/>
            <p:cNvGrpSpPr/>
            <p:nvPr/>
          </p:nvGrpSpPr>
          <p:grpSpPr>
            <a:xfrm>
              <a:off x="5900602" y="1193063"/>
              <a:ext cx="444345" cy="1023338"/>
              <a:chOff x="5900602" y="1193063"/>
              <a:chExt cx="444345" cy="1023338"/>
            </a:xfrm>
          </p:grpSpPr>
          <p:grpSp>
            <p:nvGrpSpPr>
              <p:cNvPr id="10979" name="Google Shape;10979;p100"/>
              <p:cNvGrpSpPr/>
              <p:nvPr/>
            </p:nvGrpSpPr>
            <p:grpSpPr>
              <a:xfrm>
                <a:off x="6046501" y="1367785"/>
                <a:ext cx="298446" cy="848616"/>
                <a:chOff x="6046501" y="1367785"/>
                <a:chExt cx="298446" cy="848616"/>
              </a:xfrm>
            </p:grpSpPr>
            <p:sp>
              <p:nvSpPr>
                <p:cNvPr id="10980" name="Google Shape;10980;p10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10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100"/>
              <p:cNvGrpSpPr/>
              <p:nvPr/>
            </p:nvGrpSpPr>
            <p:grpSpPr>
              <a:xfrm>
                <a:off x="5900602" y="1193063"/>
                <a:ext cx="284947" cy="182312"/>
                <a:chOff x="5900602" y="1193063"/>
                <a:chExt cx="284947" cy="182312"/>
              </a:xfrm>
            </p:grpSpPr>
            <p:sp>
              <p:nvSpPr>
                <p:cNvPr id="10983" name="Google Shape;10983;p10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84" name="Google Shape;10984;p10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985" name="Google Shape;10985;p100"/>
          <p:cNvGrpSpPr/>
          <p:nvPr/>
        </p:nvGrpSpPr>
        <p:grpSpPr>
          <a:xfrm>
            <a:off x="7217825" y="979415"/>
            <a:ext cx="1219413" cy="1051365"/>
            <a:chOff x="7287122" y="1165658"/>
            <a:chExt cx="1219413" cy="1051365"/>
          </a:xfrm>
        </p:grpSpPr>
        <p:grpSp>
          <p:nvGrpSpPr>
            <p:cNvPr id="10986" name="Google Shape;10986;p100"/>
            <p:cNvGrpSpPr/>
            <p:nvPr/>
          </p:nvGrpSpPr>
          <p:grpSpPr>
            <a:xfrm>
              <a:off x="7287122" y="1969723"/>
              <a:ext cx="1219413" cy="247300"/>
              <a:chOff x="7287122" y="1969723"/>
              <a:chExt cx="1219413" cy="247300"/>
            </a:xfrm>
          </p:grpSpPr>
          <p:sp>
            <p:nvSpPr>
              <p:cNvPr id="10987" name="Google Shape;10987;p10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8" name="Google Shape;10988;p100"/>
              <p:cNvGrpSpPr/>
              <p:nvPr/>
            </p:nvGrpSpPr>
            <p:grpSpPr>
              <a:xfrm>
                <a:off x="7287122" y="2063892"/>
                <a:ext cx="1151753" cy="73428"/>
                <a:chOff x="7287122" y="2063892"/>
                <a:chExt cx="1151753" cy="73428"/>
              </a:xfrm>
            </p:grpSpPr>
            <p:sp>
              <p:nvSpPr>
                <p:cNvPr id="10989" name="Google Shape;10989;p10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90" name="Google Shape;10990;p10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991" name="Google Shape;10991;p100"/>
            <p:cNvGrpSpPr/>
            <p:nvPr/>
          </p:nvGrpSpPr>
          <p:grpSpPr>
            <a:xfrm>
              <a:off x="7287122" y="1712201"/>
              <a:ext cx="1219403" cy="246767"/>
              <a:chOff x="7287122" y="1712201"/>
              <a:chExt cx="1219403" cy="246767"/>
            </a:xfrm>
          </p:grpSpPr>
          <p:sp>
            <p:nvSpPr>
              <p:cNvPr id="10992" name="Google Shape;10992;p10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3" name="Google Shape;10993;p100"/>
              <p:cNvGrpSpPr/>
              <p:nvPr/>
            </p:nvGrpSpPr>
            <p:grpSpPr>
              <a:xfrm>
                <a:off x="7287122" y="1842861"/>
                <a:ext cx="1005303" cy="73419"/>
                <a:chOff x="7287122" y="1842861"/>
                <a:chExt cx="1005303" cy="73419"/>
              </a:xfrm>
            </p:grpSpPr>
            <p:sp>
              <p:nvSpPr>
                <p:cNvPr id="10994" name="Google Shape;10994;p10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95" name="Google Shape;10995;p10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996" name="Google Shape;10996;p100"/>
            <p:cNvGrpSpPr/>
            <p:nvPr/>
          </p:nvGrpSpPr>
          <p:grpSpPr>
            <a:xfrm>
              <a:off x="7287122" y="1447520"/>
              <a:ext cx="1219403" cy="286667"/>
              <a:chOff x="7287122" y="1447520"/>
              <a:chExt cx="1219403" cy="286667"/>
            </a:xfrm>
          </p:grpSpPr>
          <p:sp>
            <p:nvSpPr>
              <p:cNvPr id="10997" name="Google Shape;10997;p10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8" name="Google Shape;10998;p100"/>
              <p:cNvGrpSpPr/>
              <p:nvPr/>
            </p:nvGrpSpPr>
            <p:grpSpPr>
              <a:xfrm>
                <a:off x="7287122" y="1581977"/>
                <a:ext cx="852803" cy="73428"/>
                <a:chOff x="7287122" y="1581977"/>
                <a:chExt cx="852803" cy="73428"/>
              </a:xfrm>
            </p:grpSpPr>
            <p:sp>
              <p:nvSpPr>
                <p:cNvPr id="10999" name="Google Shape;10999;p10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0" name="Google Shape;11000;p10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001" name="Google Shape;11001;p100"/>
            <p:cNvGrpSpPr/>
            <p:nvPr/>
          </p:nvGrpSpPr>
          <p:grpSpPr>
            <a:xfrm>
              <a:off x="7287122" y="1165658"/>
              <a:ext cx="1219403" cy="344253"/>
              <a:chOff x="7287122" y="1165658"/>
              <a:chExt cx="1219403" cy="344253"/>
            </a:xfrm>
          </p:grpSpPr>
          <p:sp>
            <p:nvSpPr>
              <p:cNvPr id="11002" name="Google Shape;11002;p10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3" name="Google Shape;11003;p100"/>
              <p:cNvGrpSpPr/>
              <p:nvPr/>
            </p:nvGrpSpPr>
            <p:grpSpPr>
              <a:xfrm>
                <a:off x="7287122" y="1341025"/>
                <a:ext cx="695703" cy="73419"/>
                <a:chOff x="7287122" y="1341025"/>
                <a:chExt cx="695703" cy="73419"/>
              </a:xfrm>
            </p:grpSpPr>
            <p:sp>
              <p:nvSpPr>
                <p:cNvPr id="11004" name="Google Shape;11004;p10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5" name="Google Shape;11005;p10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09" name="Shape 11009"/>
        <p:cNvGrpSpPr/>
        <p:nvPr/>
      </p:nvGrpSpPr>
      <p:grpSpPr>
        <a:xfrm>
          <a:off x="0" y="0"/>
          <a:ext cx="0" cy="0"/>
          <a:chOff x="0" y="0"/>
          <a:chExt cx="0" cy="0"/>
        </a:xfrm>
      </p:grpSpPr>
      <p:grpSp>
        <p:nvGrpSpPr>
          <p:cNvPr id="11010" name="Google Shape;11010;p101"/>
          <p:cNvGrpSpPr/>
          <p:nvPr/>
        </p:nvGrpSpPr>
        <p:grpSpPr>
          <a:xfrm>
            <a:off x="846551" y="2273217"/>
            <a:ext cx="415546" cy="355053"/>
            <a:chOff x="866243" y="2291587"/>
            <a:chExt cx="415546" cy="355053"/>
          </a:xfrm>
        </p:grpSpPr>
        <p:sp>
          <p:nvSpPr>
            <p:cNvPr id="11011" name="Google Shape;11011;p10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10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10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10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10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6" name="Google Shape;11016;p10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7" name="Google Shape;11017;p101"/>
          <p:cNvGrpSpPr/>
          <p:nvPr/>
        </p:nvGrpSpPr>
        <p:grpSpPr>
          <a:xfrm>
            <a:off x="1938828" y="2284205"/>
            <a:ext cx="359213" cy="327807"/>
            <a:chOff x="1958520" y="2302574"/>
            <a:chExt cx="359213" cy="327807"/>
          </a:xfrm>
        </p:grpSpPr>
        <p:sp>
          <p:nvSpPr>
            <p:cNvPr id="11018" name="Google Shape;11018;p10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10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10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101"/>
          <p:cNvGrpSpPr/>
          <p:nvPr/>
        </p:nvGrpSpPr>
        <p:grpSpPr>
          <a:xfrm>
            <a:off x="2560190" y="2269057"/>
            <a:ext cx="207582" cy="359594"/>
            <a:chOff x="2656082" y="2287427"/>
            <a:chExt cx="207582" cy="359594"/>
          </a:xfrm>
        </p:grpSpPr>
        <p:sp>
          <p:nvSpPr>
            <p:cNvPr id="11022" name="Google Shape;11022;p10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10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10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10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101"/>
          <p:cNvGrpSpPr/>
          <p:nvPr/>
        </p:nvGrpSpPr>
        <p:grpSpPr>
          <a:xfrm>
            <a:off x="3029961" y="2303099"/>
            <a:ext cx="362991" cy="290018"/>
            <a:chOff x="3049653" y="2321468"/>
            <a:chExt cx="362991" cy="290018"/>
          </a:xfrm>
        </p:grpSpPr>
        <p:sp>
          <p:nvSpPr>
            <p:cNvPr id="11027" name="Google Shape;11027;p10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10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10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10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101"/>
          <p:cNvGrpSpPr/>
          <p:nvPr/>
        </p:nvGrpSpPr>
        <p:grpSpPr>
          <a:xfrm>
            <a:off x="3544551" y="2271534"/>
            <a:ext cx="422342" cy="355243"/>
            <a:chOff x="3564243" y="2289904"/>
            <a:chExt cx="422342" cy="355243"/>
          </a:xfrm>
        </p:grpSpPr>
        <p:sp>
          <p:nvSpPr>
            <p:cNvPr id="11032" name="Google Shape;11032;p10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10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10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10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10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7" name="Google Shape;11037;p10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8" name="Google Shape;11038;p101"/>
          <p:cNvGrpSpPr/>
          <p:nvPr/>
        </p:nvGrpSpPr>
        <p:grpSpPr>
          <a:xfrm>
            <a:off x="4668202" y="2271344"/>
            <a:ext cx="359594" cy="353909"/>
            <a:chOff x="4687894" y="2289713"/>
            <a:chExt cx="359594" cy="353909"/>
          </a:xfrm>
        </p:grpSpPr>
        <p:sp>
          <p:nvSpPr>
            <p:cNvPr id="11039" name="Google Shape;11039;p10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10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10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2" name="Google Shape;11042;p10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3" name="Google Shape;11043;p101"/>
          <p:cNvGrpSpPr/>
          <p:nvPr/>
        </p:nvGrpSpPr>
        <p:grpSpPr>
          <a:xfrm>
            <a:off x="6352932" y="2289857"/>
            <a:ext cx="263567" cy="317614"/>
            <a:chOff x="6421399" y="2308227"/>
            <a:chExt cx="263567" cy="317614"/>
          </a:xfrm>
        </p:grpSpPr>
        <p:sp>
          <p:nvSpPr>
            <p:cNvPr id="11044" name="Google Shape;11044;p10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10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10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10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101"/>
          <p:cNvGrpSpPr/>
          <p:nvPr/>
        </p:nvGrpSpPr>
        <p:grpSpPr>
          <a:xfrm>
            <a:off x="6850501" y="2277250"/>
            <a:ext cx="360356" cy="343462"/>
            <a:chOff x="6870193" y="2295620"/>
            <a:chExt cx="360356" cy="343462"/>
          </a:xfrm>
        </p:grpSpPr>
        <p:sp>
          <p:nvSpPr>
            <p:cNvPr id="11049" name="Google Shape;11049;p10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10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101"/>
          <p:cNvGrpSpPr/>
          <p:nvPr/>
        </p:nvGrpSpPr>
        <p:grpSpPr>
          <a:xfrm>
            <a:off x="7421773" y="2284490"/>
            <a:ext cx="342192" cy="327140"/>
            <a:chOff x="7441465" y="2302860"/>
            <a:chExt cx="342192" cy="327140"/>
          </a:xfrm>
        </p:grpSpPr>
        <p:sp>
          <p:nvSpPr>
            <p:cNvPr id="11052" name="Google Shape;11052;p10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10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101"/>
          <p:cNvGrpSpPr/>
          <p:nvPr/>
        </p:nvGrpSpPr>
        <p:grpSpPr>
          <a:xfrm>
            <a:off x="7969991" y="2331837"/>
            <a:ext cx="332761" cy="234066"/>
            <a:chOff x="7989683" y="2350207"/>
            <a:chExt cx="332761" cy="234066"/>
          </a:xfrm>
        </p:grpSpPr>
        <p:sp>
          <p:nvSpPr>
            <p:cNvPr id="11055" name="Google Shape;11055;p10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10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10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10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10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10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101"/>
          <p:cNvGrpSpPr/>
          <p:nvPr/>
        </p:nvGrpSpPr>
        <p:grpSpPr>
          <a:xfrm>
            <a:off x="5803602" y="2291381"/>
            <a:ext cx="315327" cy="314978"/>
            <a:chOff x="5823294" y="2309751"/>
            <a:chExt cx="315327" cy="314978"/>
          </a:xfrm>
        </p:grpSpPr>
        <p:sp>
          <p:nvSpPr>
            <p:cNvPr id="11062" name="Google Shape;11062;p10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10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10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10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10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10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10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10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10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10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10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10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10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10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10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10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10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101"/>
          <p:cNvGrpSpPr/>
          <p:nvPr/>
        </p:nvGrpSpPr>
        <p:grpSpPr>
          <a:xfrm>
            <a:off x="2477583" y="2725790"/>
            <a:ext cx="370930" cy="370549"/>
            <a:chOff x="2497275" y="2744159"/>
            <a:chExt cx="370930" cy="370549"/>
          </a:xfrm>
        </p:grpSpPr>
        <p:sp>
          <p:nvSpPr>
            <p:cNvPr id="11080" name="Google Shape;11080;p10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10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10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10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10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10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101"/>
          <p:cNvGrpSpPr/>
          <p:nvPr/>
        </p:nvGrpSpPr>
        <p:grpSpPr>
          <a:xfrm>
            <a:off x="841248" y="2728108"/>
            <a:ext cx="371883" cy="365691"/>
            <a:chOff x="860940" y="2746477"/>
            <a:chExt cx="371883" cy="365691"/>
          </a:xfrm>
        </p:grpSpPr>
        <p:sp>
          <p:nvSpPr>
            <p:cNvPr id="11087" name="Google Shape;11087;p10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10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10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10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10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101"/>
          <p:cNvGrpSpPr/>
          <p:nvPr/>
        </p:nvGrpSpPr>
        <p:grpSpPr>
          <a:xfrm>
            <a:off x="1431144" y="2747889"/>
            <a:ext cx="283985" cy="341080"/>
            <a:chOff x="1493849" y="2775533"/>
            <a:chExt cx="283985" cy="341080"/>
          </a:xfrm>
        </p:grpSpPr>
        <p:sp>
          <p:nvSpPr>
            <p:cNvPr id="11093" name="Google Shape;11093;p10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10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101"/>
          <p:cNvGrpSpPr/>
          <p:nvPr/>
        </p:nvGrpSpPr>
        <p:grpSpPr>
          <a:xfrm>
            <a:off x="1933144" y="2756052"/>
            <a:ext cx="372835" cy="342573"/>
            <a:chOff x="1952836" y="2774422"/>
            <a:chExt cx="372835" cy="342573"/>
          </a:xfrm>
        </p:grpSpPr>
        <p:sp>
          <p:nvSpPr>
            <p:cNvPr id="11096" name="Google Shape;11096;p10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10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10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101"/>
          <p:cNvGrpSpPr/>
          <p:nvPr/>
        </p:nvGrpSpPr>
        <p:grpSpPr>
          <a:xfrm>
            <a:off x="3060224" y="2726107"/>
            <a:ext cx="332729" cy="372518"/>
            <a:chOff x="3079916" y="2744477"/>
            <a:chExt cx="332729" cy="372518"/>
          </a:xfrm>
        </p:grpSpPr>
        <p:sp>
          <p:nvSpPr>
            <p:cNvPr id="11100" name="Google Shape;11100;p10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10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10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101"/>
          <p:cNvGrpSpPr/>
          <p:nvPr/>
        </p:nvGrpSpPr>
        <p:grpSpPr>
          <a:xfrm>
            <a:off x="3600884" y="2727155"/>
            <a:ext cx="336889" cy="355592"/>
            <a:chOff x="3620576" y="2745525"/>
            <a:chExt cx="336889" cy="355592"/>
          </a:xfrm>
        </p:grpSpPr>
        <p:sp>
          <p:nvSpPr>
            <p:cNvPr id="11104" name="Google Shape;11104;p10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10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101"/>
          <p:cNvGrpSpPr/>
          <p:nvPr/>
        </p:nvGrpSpPr>
        <p:grpSpPr>
          <a:xfrm>
            <a:off x="4107123" y="2742334"/>
            <a:ext cx="380393" cy="363118"/>
            <a:chOff x="4126815" y="2760704"/>
            <a:chExt cx="380393" cy="363118"/>
          </a:xfrm>
        </p:grpSpPr>
        <p:sp>
          <p:nvSpPr>
            <p:cNvPr id="11107" name="Google Shape;11107;p10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10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10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10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101"/>
          <p:cNvGrpSpPr/>
          <p:nvPr/>
        </p:nvGrpSpPr>
        <p:grpSpPr>
          <a:xfrm>
            <a:off x="4656294" y="2727314"/>
            <a:ext cx="381346" cy="368644"/>
            <a:chOff x="4675986" y="2745684"/>
            <a:chExt cx="381346" cy="368644"/>
          </a:xfrm>
        </p:grpSpPr>
        <p:sp>
          <p:nvSpPr>
            <p:cNvPr id="11112" name="Google Shape;11112;p10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10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101"/>
          <p:cNvGrpSpPr/>
          <p:nvPr/>
        </p:nvGrpSpPr>
        <p:grpSpPr>
          <a:xfrm>
            <a:off x="5200924" y="2772692"/>
            <a:ext cx="373185" cy="302466"/>
            <a:chOff x="5220616" y="2791061"/>
            <a:chExt cx="373185" cy="302466"/>
          </a:xfrm>
        </p:grpSpPr>
        <p:sp>
          <p:nvSpPr>
            <p:cNvPr id="11115" name="Google Shape;11115;p10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10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10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10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10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10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10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10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10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10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10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10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10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10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10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10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10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10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101"/>
          <p:cNvGrpSpPr/>
          <p:nvPr/>
        </p:nvGrpSpPr>
        <p:grpSpPr>
          <a:xfrm>
            <a:off x="5768969" y="2754147"/>
            <a:ext cx="284366" cy="344097"/>
            <a:chOff x="5864861" y="2772517"/>
            <a:chExt cx="284366" cy="344097"/>
          </a:xfrm>
        </p:grpSpPr>
        <p:sp>
          <p:nvSpPr>
            <p:cNvPr id="11134" name="Google Shape;11134;p10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10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10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10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10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10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0" name="Google Shape;11140;p10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1" name="Google Shape;11141;p101"/>
          <p:cNvGrpSpPr/>
          <p:nvPr/>
        </p:nvGrpSpPr>
        <p:grpSpPr>
          <a:xfrm>
            <a:off x="6954467" y="2771168"/>
            <a:ext cx="255247" cy="327458"/>
            <a:chOff x="6974158" y="2789537"/>
            <a:chExt cx="255247" cy="327458"/>
          </a:xfrm>
        </p:grpSpPr>
        <p:sp>
          <p:nvSpPr>
            <p:cNvPr id="11142" name="Google Shape;11142;p10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10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10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10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10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10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101"/>
          <p:cNvGrpSpPr/>
          <p:nvPr/>
        </p:nvGrpSpPr>
        <p:grpSpPr>
          <a:xfrm>
            <a:off x="7511005" y="2771930"/>
            <a:ext cx="244291" cy="326314"/>
            <a:chOff x="7530697" y="2790299"/>
            <a:chExt cx="244291" cy="326314"/>
          </a:xfrm>
        </p:grpSpPr>
        <p:sp>
          <p:nvSpPr>
            <p:cNvPr id="11149" name="Google Shape;11149;p10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10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10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10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10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10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101"/>
          <p:cNvGrpSpPr/>
          <p:nvPr/>
        </p:nvGrpSpPr>
        <p:grpSpPr>
          <a:xfrm>
            <a:off x="7968499" y="2813878"/>
            <a:ext cx="332348" cy="283985"/>
            <a:chOff x="7988191" y="2832248"/>
            <a:chExt cx="332348" cy="283985"/>
          </a:xfrm>
        </p:grpSpPr>
        <p:sp>
          <p:nvSpPr>
            <p:cNvPr id="11156" name="Google Shape;11156;p10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10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10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10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0" name="Google Shape;11160;p101"/>
          <p:cNvGrpSpPr/>
          <p:nvPr/>
        </p:nvGrpSpPr>
        <p:grpSpPr>
          <a:xfrm>
            <a:off x="3568748" y="3239998"/>
            <a:ext cx="364484" cy="262423"/>
            <a:chOff x="3588440" y="3258368"/>
            <a:chExt cx="364484" cy="262423"/>
          </a:xfrm>
        </p:grpSpPr>
        <p:sp>
          <p:nvSpPr>
            <p:cNvPr id="11161" name="Google Shape;11161;p10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10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10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10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10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10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7" name="Google Shape;11167;p10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8" name="Google Shape;11168;p101"/>
          <p:cNvGrpSpPr/>
          <p:nvPr/>
        </p:nvGrpSpPr>
        <p:grpSpPr>
          <a:xfrm>
            <a:off x="5746125" y="3209355"/>
            <a:ext cx="364865" cy="324822"/>
            <a:chOff x="5765817" y="3227724"/>
            <a:chExt cx="364865" cy="324822"/>
          </a:xfrm>
        </p:grpSpPr>
        <p:sp>
          <p:nvSpPr>
            <p:cNvPr id="11169" name="Google Shape;11169;p10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10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10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101"/>
          <p:cNvGrpSpPr/>
          <p:nvPr/>
        </p:nvGrpSpPr>
        <p:grpSpPr>
          <a:xfrm>
            <a:off x="6208891" y="3219294"/>
            <a:ext cx="446539" cy="303895"/>
            <a:chOff x="6228583" y="3237664"/>
            <a:chExt cx="446539" cy="303895"/>
          </a:xfrm>
        </p:grpSpPr>
        <p:sp>
          <p:nvSpPr>
            <p:cNvPr id="11173" name="Google Shape;11173;p10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10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10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10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10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10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10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10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10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10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10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10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10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10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10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10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10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101"/>
          <p:cNvGrpSpPr/>
          <p:nvPr/>
        </p:nvGrpSpPr>
        <p:grpSpPr>
          <a:xfrm>
            <a:off x="846170" y="3188936"/>
            <a:ext cx="364484" cy="364897"/>
            <a:chOff x="865862" y="3207306"/>
            <a:chExt cx="364484" cy="364897"/>
          </a:xfrm>
        </p:grpSpPr>
        <p:sp>
          <p:nvSpPr>
            <p:cNvPr id="11191" name="Google Shape;11191;p10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10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10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10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10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10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10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10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10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10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10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10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10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10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101"/>
          <p:cNvGrpSpPr/>
          <p:nvPr/>
        </p:nvGrpSpPr>
        <p:grpSpPr>
          <a:xfrm>
            <a:off x="1384925" y="3208593"/>
            <a:ext cx="370168" cy="325965"/>
            <a:chOff x="1404617" y="3226962"/>
            <a:chExt cx="370168" cy="325965"/>
          </a:xfrm>
        </p:grpSpPr>
        <p:sp>
          <p:nvSpPr>
            <p:cNvPr id="11206" name="Google Shape;11206;p10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10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10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10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10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10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10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10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10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101"/>
          <p:cNvGrpSpPr/>
          <p:nvPr/>
        </p:nvGrpSpPr>
        <p:grpSpPr>
          <a:xfrm>
            <a:off x="1933711" y="3197724"/>
            <a:ext cx="366389" cy="354481"/>
            <a:chOff x="1954741" y="3212419"/>
            <a:chExt cx="366389" cy="354481"/>
          </a:xfrm>
        </p:grpSpPr>
        <p:sp>
          <p:nvSpPr>
            <p:cNvPr id="11216" name="Google Shape;11216;p10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10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10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10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10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10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10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101"/>
          <p:cNvGrpSpPr/>
          <p:nvPr/>
        </p:nvGrpSpPr>
        <p:grpSpPr>
          <a:xfrm>
            <a:off x="3023547" y="3197256"/>
            <a:ext cx="366008" cy="348670"/>
            <a:chOff x="3043239" y="3215626"/>
            <a:chExt cx="366008" cy="348670"/>
          </a:xfrm>
        </p:grpSpPr>
        <p:sp>
          <p:nvSpPr>
            <p:cNvPr id="11224" name="Google Shape;11224;p10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10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101"/>
          <p:cNvGrpSpPr/>
          <p:nvPr/>
        </p:nvGrpSpPr>
        <p:grpSpPr>
          <a:xfrm>
            <a:off x="4198641" y="3166613"/>
            <a:ext cx="209107" cy="383442"/>
            <a:chOff x="4218333" y="3184982"/>
            <a:chExt cx="209107" cy="383442"/>
          </a:xfrm>
        </p:grpSpPr>
        <p:sp>
          <p:nvSpPr>
            <p:cNvPr id="11227" name="Google Shape;11227;p10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10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9" name="Google Shape;11229;p10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101"/>
          <p:cNvGrpSpPr/>
          <p:nvPr/>
        </p:nvGrpSpPr>
        <p:grpSpPr>
          <a:xfrm>
            <a:off x="6876953" y="3197637"/>
            <a:ext cx="322917" cy="347876"/>
            <a:chOff x="6896644" y="3216007"/>
            <a:chExt cx="322917" cy="347876"/>
          </a:xfrm>
        </p:grpSpPr>
        <p:sp>
          <p:nvSpPr>
            <p:cNvPr id="11231" name="Google Shape;11231;p10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10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10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10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10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10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10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101"/>
          <p:cNvGrpSpPr/>
          <p:nvPr/>
        </p:nvGrpSpPr>
        <p:grpSpPr>
          <a:xfrm>
            <a:off x="7409674" y="3204814"/>
            <a:ext cx="334634" cy="333904"/>
            <a:chOff x="7429366" y="3223183"/>
            <a:chExt cx="334634" cy="333904"/>
          </a:xfrm>
        </p:grpSpPr>
        <p:sp>
          <p:nvSpPr>
            <p:cNvPr id="11239" name="Google Shape;11239;p10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10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1" name="Google Shape;11241;p10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2" name="Google Shape;11242;p101"/>
          <p:cNvGrpSpPr/>
          <p:nvPr/>
        </p:nvGrpSpPr>
        <p:grpSpPr>
          <a:xfrm>
            <a:off x="5196764" y="3707114"/>
            <a:ext cx="356196" cy="265631"/>
            <a:chOff x="5216456" y="3725484"/>
            <a:chExt cx="356196" cy="265631"/>
          </a:xfrm>
        </p:grpSpPr>
        <p:sp>
          <p:nvSpPr>
            <p:cNvPr id="11243" name="Google Shape;11243;p10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10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101"/>
          <p:cNvGrpSpPr/>
          <p:nvPr/>
        </p:nvGrpSpPr>
        <p:grpSpPr>
          <a:xfrm>
            <a:off x="6829701" y="3715625"/>
            <a:ext cx="355053" cy="248038"/>
            <a:chOff x="6849393" y="3733994"/>
            <a:chExt cx="355053" cy="248038"/>
          </a:xfrm>
        </p:grpSpPr>
        <p:sp>
          <p:nvSpPr>
            <p:cNvPr id="11246" name="Google Shape;11246;p10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10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10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10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10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101"/>
          <p:cNvGrpSpPr/>
          <p:nvPr/>
        </p:nvGrpSpPr>
        <p:grpSpPr>
          <a:xfrm>
            <a:off x="7899305" y="3696318"/>
            <a:ext cx="392111" cy="280206"/>
            <a:chOff x="7918997" y="3714687"/>
            <a:chExt cx="392111" cy="280206"/>
          </a:xfrm>
        </p:grpSpPr>
        <p:sp>
          <p:nvSpPr>
            <p:cNvPr id="11252" name="Google Shape;11252;p10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10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10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10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10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7" name="Google Shape;11257;p10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8" name="Google Shape;11258;p101"/>
          <p:cNvGrpSpPr/>
          <p:nvPr/>
        </p:nvGrpSpPr>
        <p:grpSpPr>
          <a:xfrm>
            <a:off x="1389085" y="3662594"/>
            <a:ext cx="357720" cy="355148"/>
            <a:chOff x="1408777" y="3680964"/>
            <a:chExt cx="357720" cy="355148"/>
          </a:xfrm>
        </p:grpSpPr>
        <p:sp>
          <p:nvSpPr>
            <p:cNvPr id="11259" name="Google Shape;11259;p10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10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10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10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10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101"/>
          <p:cNvGrpSpPr/>
          <p:nvPr/>
        </p:nvGrpSpPr>
        <p:grpSpPr>
          <a:xfrm>
            <a:off x="1933144" y="3662594"/>
            <a:ext cx="357720" cy="355148"/>
            <a:chOff x="1952836" y="3680964"/>
            <a:chExt cx="357720" cy="355148"/>
          </a:xfrm>
        </p:grpSpPr>
        <p:sp>
          <p:nvSpPr>
            <p:cNvPr id="11265" name="Google Shape;11265;p10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10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10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10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10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101"/>
          <p:cNvGrpSpPr/>
          <p:nvPr/>
        </p:nvGrpSpPr>
        <p:grpSpPr>
          <a:xfrm>
            <a:off x="2477202" y="3662594"/>
            <a:ext cx="357720" cy="355148"/>
            <a:chOff x="2496894" y="3680964"/>
            <a:chExt cx="357720" cy="355148"/>
          </a:xfrm>
        </p:grpSpPr>
        <p:sp>
          <p:nvSpPr>
            <p:cNvPr id="11271" name="Google Shape;11271;p10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10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10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10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10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101"/>
          <p:cNvGrpSpPr/>
          <p:nvPr/>
        </p:nvGrpSpPr>
        <p:grpSpPr>
          <a:xfrm>
            <a:off x="3021292" y="3662689"/>
            <a:ext cx="356164" cy="355815"/>
            <a:chOff x="3040984" y="3681059"/>
            <a:chExt cx="356164" cy="355815"/>
          </a:xfrm>
        </p:grpSpPr>
        <p:sp>
          <p:nvSpPr>
            <p:cNvPr id="11277" name="Google Shape;11277;p10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10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10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101"/>
          <p:cNvGrpSpPr/>
          <p:nvPr/>
        </p:nvGrpSpPr>
        <p:grpSpPr>
          <a:xfrm>
            <a:off x="3564589" y="3680821"/>
            <a:ext cx="358069" cy="317995"/>
            <a:chOff x="3584280" y="3699191"/>
            <a:chExt cx="358069" cy="317995"/>
          </a:xfrm>
        </p:grpSpPr>
        <p:sp>
          <p:nvSpPr>
            <p:cNvPr id="11281" name="Google Shape;11281;p10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10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10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10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101"/>
          <p:cNvGrpSpPr/>
          <p:nvPr/>
        </p:nvGrpSpPr>
        <p:grpSpPr>
          <a:xfrm>
            <a:off x="4109790" y="3662689"/>
            <a:ext cx="355402" cy="354291"/>
            <a:chOff x="4129482" y="3681059"/>
            <a:chExt cx="355402" cy="354291"/>
          </a:xfrm>
        </p:grpSpPr>
        <p:sp>
          <p:nvSpPr>
            <p:cNvPr id="11286" name="Google Shape;11286;p10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10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10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10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101"/>
          <p:cNvGrpSpPr/>
          <p:nvPr/>
        </p:nvGrpSpPr>
        <p:grpSpPr>
          <a:xfrm>
            <a:off x="4653849" y="3661927"/>
            <a:ext cx="355434" cy="355815"/>
            <a:chOff x="4673540" y="3680297"/>
            <a:chExt cx="355434" cy="355815"/>
          </a:xfrm>
        </p:grpSpPr>
        <p:sp>
          <p:nvSpPr>
            <p:cNvPr id="11291" name="Google Shape;11291;p10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10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10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101"/>
          <p:cNvGrpSpPr/>
          <p:nvPr/>
        </p:nvGrpSpPr>
        <p:grpSpPr>
          <a:xfrm>
            <a:off x="5759716" y="3680821"/>
            <a:ext cx="317645" cy="318757"/>
            <a:chOff x="5779408" y="3699191"/>
            <a:chExt cx="317645" cy="318757"/>
          </a:xfrm>
        </p:grpSpPr>
        <p:sp>
          <p:nvSpPr>
            <p:cNvPr id="11295" name="Google Shape;11295;p10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10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7" name="Google Shape;11297;p10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8" name="Google Shape;11298;p101"/>
          <p:cNvGrpSpPr/>
          <p:nvPr/>
        </p:nvGrpSpPr>
        <p:grpSpPr>
          <a:xfrm>
            <a:off x="7370743" y="3662499"/>
            <a:ext cx="372073" cy="355243"/>
            <a:chOff x="7390435" y="3680868"/>
            <a:chExt cx="372073" cy="355243"/>
          </a:xfrm>
        </p:grpSpPr>
        <p:sp>
          <p:nvSpPr>
            <p:cNvPr id="11299" name="Google Shape;11299;p10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10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10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10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10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10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101"/>
          <p:cNvGrpSpPr/>
          <p:nvPr/>
        </p:nvGrpSpPr>
        <p:grpSpPr>
          <a:xfrm>
            <a:off x="1392301" y="4119346"/>
            <a:ext cx="374709" cy="374010"/>
            <a:chOff x="1421638" y="4125629"/>
            <a:chExt cx="374709" cy="374010"/>
          </a:xfrm>
        </p:grpSpPr>
        <p:sp>
          <p:nvSpPr>
            <p:cNvPr id="11306" name="Google Shape;11306;p10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10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101"/>
          <p:cNvGrpSpPr/>
          <p:nvPr/>
        </p:nvGrpSpPr>
        <p:grpSpPr>
          <a:xfrm>
            <a:off x="1943917" y="4135255"/>
            <a:ext cx="357720" cy="342192"/>
            <a:chOff x="1973254" y="4156304"/>
            <a:chExt cx="357720" cy="342192"/>
          </a:xfrm>
        </p:grpSpPr>
        <p:sp>
          <p:nvSpPr>
            <p:cNvPr id="11309" name="Google Shape;11309;p10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10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10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10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10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10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5" name="Google Shape;11315;p101"/>
          <p:cNvGrpSpPr/>
          <p:nvPr/>
        </p:nvGrpSpPr>
        <p:grpSpPr>
          <a:xfrm>
            <a:off x="2494422" y="4136192"/>
            <a:ext cx="341049" cy="340318"/>
            <a:chOff x="2523759" y="4135505"/>
            <a:chExt cx="341049" cy="340318"/>
          </a:xfrm>
        </p:grpSpPr>
        <p:sp>
          <p:nvSpPr>
            <p:cNvPr id="11316" name="Google Shape;11316;p10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10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101"/>
          <p:cNvGrpSpPr/>
          <p:nvPr/>
        </p:nvGrpSpPr>
        <p:grpSpPr>
          <a:xfrm>
            <a:off x="3011266" y="4131175"/>
            <a:ext cx="392079" cy="350353"/>
            <a:chOff x="3040603" y="4130360"/>
            <a:chExt cx="392079" cy="350353"/>
          </a:xfrm>
        </p:grpSpPr>
        <p:sp>
          <p:nvSpPr>
            <p:cNvPr id="11319" name="Google Shape;11319;p10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10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10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10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10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10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10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10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10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10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101"/>
          <p:cNvGrpSpPr/>
          <p:nvPr/>
        </p:nvGrpSpPr>
        <p:grpSpPr>
          <a:xfrm>
            <a:off x="3632807" y="4136192"/>
            <a:ext cx="232955" cy="340318"/>
            <a:chOff x="3662144" y="4135505"/>
            <a:chExt cx="232955" cy="340318"/>
          </a:xfrm>
        </p:grpSpPr>
        <p:sp>
          <p:nvSpPr>
            <p:cNvPr id="11330" name="Google Shape;11330;p10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10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10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10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101"/>
          <p:cNvGrpSpPr/>
          <p:nvPr/>
        </p:nvGrpSpPr>
        <p:grpSpPr>
          <a:xfrm>
            <a:off x="4119801" y="4122029"/>
            <a:ext cx="344065" cy="368644"/>
            <a:chOff x="4149138" y="4121151"/>
            <a:chExt cx="344065" cy="368644"/>
          </a:xfrm>
        </p:grpSpPr>
        <p:sp>
          <p:nvSpPr>
            <p:cNvPr id="11335" name="Google Shape;11335;p10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10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10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10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10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10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10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10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10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10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10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10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7" name="Google Shape;11347;p10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8" name="Google Shape;11348;p101"/>
          <p:cNvGrpSpPr/>
          <p:nvPr/>
        </p:nvGrpSpPr>
        <p:grpSpPr>
          <a:xfrm>
            <a:off x="5176925" y="4174949"/>
            <a:ext cx="397763" cy="262804"/>
            <a:chOff x="5206262" y="4174817"/>
            <a:chExt cx="397763" cy="262804"/>
          </a:xfrm>
        </p:grpSpPr>
        <p:sp>
          <p:nvSpPr>
            <p:cNvPr id="11349" name="Google Shape;11349;p10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10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10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10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10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10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10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101"/>
          <p:cNvGrpSpPr/>
          <p:nvPr/>
        </p:nvGrpSpPr>
        <p:grpSpPr>
          <a:xfrm>
            <a:off x="5698279" y="4161342"/>
            <a:ext cx="440505" cy="290018"/>
            <a:chOff x="5727616" y="4204699"/>
            <a:chExt cx="440505" cy="290018"/>
          </a:xfrm>
        </p:grpSpPr>
        <p:sp>
          <p:nvSpPr>
            <p:cNvPr id="11357" name="Google Shape;11357;p10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10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10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10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10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10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10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10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101"/>
          <p:cNvGrpSpPr/>
          <p:nvPr/>
        </p:nvGrpSpPr>
        <p:grpSpPr>
          <a:xfrm>
            <a:off x="6380726" y="4124093"/>
            <a:ext cx="159950" cy="364516"/>
            <a:chOff x="6410063" y="4135124"/>
            <a:chExt cx="159950" cy="364516"/>
          </a:xfrm>
        </p:grpSpPr>
        <p:sp>
          <p:nvSpPr>
            <p:cNvPr id="11366" name="Google Shape;11366;p10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10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10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10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101"/>
          <p:cNvGrpSpPr/>
          <p:nvPr/>
        </p:nvGrpSpPr>
        <p:grpSpPr>
          <a:xfrm>
            <a:off x="6641065" y="4124284"/>
            <a:ext cx="214378" cy="364135"/>
            <a:chOff x="6924652" y="4135505"/>
            <a:chExt cx="214378" cy="364135"/>
          </a:xfrm>
        </p:grpSpPr>
        <p:sp>
          <p:nvSpPr>
            <p:cNvPr id="11371" name="Google Shape;11371;p10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10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10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10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5" name="Google Shape;11375;p10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376" name="Google Shape;11376;p10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1377" name="Google Shape;11377;p101"/>
          <p:cNvGrpSpPr/>
          <p:nvPr/>
        </p:nvGrpSpPr>
        <p:grpSpPr>
          <a:xfrm>
            <a:off x="841240" y="4119220"/>
            <a:ext cx="374177" cy="374263"/>
            <a:chOff x="775325" y="4143525"/>
            <a:chExt cx="468776" cy="468884"/>
          </a:xfrm>
        </p:grpSpPr>
        <p:sp>
          <p:nvSpPr>
            <p:cNvPr id="11378" name="Google Shape;11378;p10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10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10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10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101"/>
          <p:cNvGrpSpPr/>
          <p:nvPr/>
        </p:nvGrpSpPr>
        <p:grpSpPr>
          <a:xfrm>
            <a:off x="7015917" y="4114633"/>
            <a:ext cx="219464" cy="383437"/>
            <a:chOff x="1426400" y="1814750"/>
            <a:chExt cx="407850" cy="712575"/>
          </a:xfrm>
        </p:grpSpPr>
        <p:sp>
          <p:nvSpPr>
            <p:cNvPr id="11383" name="Google Shape;11383;p10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10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10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101"/>
          <p:cNvGrpSpPr/>
          <p:nvPr/>
        </p:nvGrpSpPr>
        <p:grpSpPr>
          <a:xfrm>
            <a:off x="7391519" y="4149408"/>
            <a:ext cx="313833" cy="313887"/>
            <a:chOff x="1910075" y="2021700"/>
            <a:chExt cx="583225" cy="583325"/>
          </a:xfrm>
        </p:grpSpPr>
        <p:sp>
          <p:nvSpPr>
            <p:cNvPr id="11387" name="Google Shape;11387;p10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10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10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101"/>
          <p:cNvGrpSpPr/>
          <p:nvPr/>
        </p:nvGrpSpPr>
        <p:grpSpPr>
          <a:xfrm>
            <a:off x="7861486" y="4189187"/>
            <a:ext cx="441255" cy="234329"/>
            <a:chOff x="2749275" y="2099575"/>
            <a:chExt cx="820025" cy="435475"/>
          </a:xfrm>
        </p:grpSpPr>
        <p:sp>
          <p:nvSpPr>
            <p:cNvPr id="11391" name="Google Shape;11391;p10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10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10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10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8" name="Shape 11398"/>
        <p:cNvGrpSpPr/>
        <p:nvPr/>
      </p:nvGrpSpPr>
      <p:grpSpPr>
        <a:xfrm>
          <a:off x="0" y="0"/>
          <a:ext cx="0" cy="0"/>
          <a:chOff x="0" y="0"/>
          <a:chExt cx="0" cy="0"/>
        </a:xfrm>
      </p:grpSpPr>
      <p:grpSp>
        <p:nvGrpSpPr>
          <p:cNvPr id="11399" name="Google Shape;11399;p102"/>
          <p:cNvGrpSpPr/>
          <p:nvPr/>
        </p:nvGrpSpPr>
        <p:grpSpPr>
          <a:xfrm>
            <a:off x="1989449" y="4101269"/>
            <a:ext cx="374774" cy="346073"/>
            <a:chOff x="1989449" y="4282269"/>
            <a:chExt cx="374774" cy="346073"/>
          </a:xfrm>
        </p:grpSpPr>
        <p:sp>
          <p:nvSpPr>
            <p:cNvPr id="11400" name="Google Shape;11400;p10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10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10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10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10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102"/>
          <p:cNvGrpSpPr/>
          <p:nvPr/>
        </p:nvGrpSpPr>
        <p:grpSpPr>
          <a:xfrm>
            <a:off x="2487439" y="4099740"/>
            <a:ext cx="198775" cy="348972"/>
            <a:chOff x="2487439" y="4280740"/>
            <a:chExt cx="198775" cy="348972"/>
          </a:xfrm>
        </p:grpSpPr>
        <p:sp>
          <p:nvSpPr>
            <p:cNvPr id="11406" name="Google Shape;11406;p10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10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10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10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102"/>
          <p:cNvGrpSpPr/>
          <p:nvPr/>
        </p:nvGrpSpPr>
        <p:grpSpPr>
          <a:xfrm>
            <a:off x="2810958" y="4092923"/>
            <a:ext cx="353145" cy="361873"/>
            <a:chOff x="2810958" y="4273923"/>
            <a:chExt cx="353145" cy="361873"/>
          </a:xfrm>
        </p:grpSpPr>
        <p:sp>
          <p:nvSpPr>
            <p:cNvPr id="11411" name="Google Shape;11411;p10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10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10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10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10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10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10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102"/>
          <p:cNvGrpSpPr/>
          <p:nvPr/>
        </p:nvGrpSpPr>
        <p:grpSpPr>
          <a:xfrm>
            <a:off x="6275635" y="4101651"/>
            <a:ext cx="209383" cy="366778"/>
            <a:chOff x="6275635" y="4282651"/>
            <a:chExt cx="209383" cy="366778"/>
          </a:xfrm>
        </p:grpSpPr>
        <p:sp>
          <p:nvSpPr>
            <p:cNvPr id="11419" name="Google Shape;11419;p10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10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102"/>
          <p:cNvGrpSpPr/>
          <p:nvPr/>
        </p:nvGrpSpPr>
        <p:grpSpPr>
          <a:xfrm>
            <a:off x="6701186" y="4102033"/>
            <a:ext cx="280292" cy="366396"/>
            <a:chOff x="6701186" y="4283033"/>
            <a:chExt cx="280292" cy="366396"/>
          </a:xfrm>
        </p:grpSpPr>
        <p:sp>
          <p:nvSpPr>
            <p:cNvPr id="11422" name="Google Shape;11422;p10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10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102"/>
          <p:cNvGrpSpPr/>
          <p:nvPr/>
        </p:nvGrpSpPr>
        <p:grpSpPr>
          <a:xfrm>
            <a:off x="2609571" y="3643958"/>
            <a:ext cx="373627" cy="347347"/>
            <a:chOff x="2609571" y="3824958"/>
            <a:chExt cx="373627" cy="347347"/>
          </a:xfrm>
        </p:grpSpPr>
        <p:sp>
          <p:nvSpPr>
            <p:cNvPr id="11425" name="Google Shape;11425;p10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10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7" name="Google Shape;11427;p10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8" name="Google Shape;11428;p102"/>
          <p:cNvGrpSpPr/>
          <p:nvPr/>
        </p:nvGrpSpPr>
        <p:grpSpPr>
          <a:xfrm>
            <a:off x="916127" y="3626056"/>
            <a:ext cx="221902" cy="380795"/>
            <a:chOff x="916127" y="3807056"/>
            <a:chExt cx="221902" cy="380795"/>
          </a:xfrm>
        </p:grpSpPr>
        <p:sp>
          <p:nvSpPr>
            <p:cNvPr id="11429" name="Google Shape;11429;p10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10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10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10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3" name="Google Shape;11433;p10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10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5" name="Google Shape;11435;p102"/>
          <p:cNvGrpSpPr/>
          <p:nvPr/>
        </p:nvGrpSpPr>
        <p:grpSpPr>
          <a:xfrm>
            <a:off x="3513010" y="3635134"/>
            <a:ext cx="362223" cy="361108"/>
            <a:chOff x="3513010" y="3816134"/>
            <a:chExt cx="362223" cy="361108"/>
          </a:xfrm>
        </p:grpSpPr>
        <p:sp>
          <p:nvSpPr>
            <p:cNvPr id="11436" name="Google Shape;11436;p10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10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10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10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102"/>
          <p:cNvGrpSpPr/>
          <p:nvPr/>
        </p:nvGrpSpPr>
        <p:grpSpPr>
          <a:xfrm>
            <a:off x="3950316" y="3639307"/>
            <a:ext cx="369805" cy="353782"/>
            <a:chOff x="3950316" y="3820307"/>
            <a:chExt cx="369805" cy="353782"/>
          </a:xfrm>
        </p:grpSpPr>
        <p:sp>
          <p:nvSpPr>
            <p:cNvPr id="11441" name="Google Shape;11441;p10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10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10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10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102"/>
          <p:cNvGrpSpPr/>
          <p:nvPr/>
        </p:nvGrpSpPr>
        <p:grpSpPr>
          <a:xfrm>
            <a:off x="1761909" y="3630961"/>
            <a:ext cx="307974" cy="371716"/>
            <a:chOff x="1761909" y="3811961"/>
            <a:chExt cx="307974" cy="371716"/>
          </a:xfrm>
        </p:grpSpPr>
        <p:sp>
          <p:nvSpPr>
            <p:cNvPr id="11446" name="Google Shape;11446;p10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10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10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10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10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10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10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10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10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10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102"/>
          <p:cNvGrpSpPr/>
          <p:nvPr/>
        </p:nvGrpSpPr>
        <p:grpSpPr>
          <a:xfrm>
            <a:off x="5373342" y="3627935"/>
            <a:ext cx="231395" cy="353145"/>
            <a:chOff x="5373342" y="3808935"/>
            <a:chExt cx="231395" cy="353145"/>
          </a:xfrm>
        </p:grpSpPr>
        <p:sp>
          <p:nvSpPr>
            <p:cNvPr id="11457" name="Google Shape;11457;p10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10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10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10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10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10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10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10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10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6" name="Google Shape;11466;p10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7" name="Google Shape;11467;p102"/>
          <p:cNvGrpSpPr/>
          <p:nvPr/>
        </p:nvGrpSpPr>
        <p:grpSpPr>
          <a:xfrm>
            <a:off x="5833775" y="3628445"/>
            <a:ext cx="235185" cy="352253"/>
            <a:chOff x="5833775" y="3809445"/>
            <a:chExt cx="235185" cy="352253"/>
          </a:xfrm>
        </p:grpSpPr>
        <p:sp>
          <p:nvSpPr>
            <p:cNvPr id="11468" name="Google Shape;11468;p10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10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10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102"/>
          <p:cNvGrpSpPr/>
          <p:nvPr/>
        </p:nvGrpSpPr>
        <p:grpSpPr>
          <a:xfrm>
            <a:off x="4942472" y="3628318"/>
            <a:ext cx="238976" cy="352762"/>
            <a:chOff x="4942472" y="3809318"/>
            <a:chExt cx="238976" cy="352762"/>
          </a:xfrm>
        </p:grpSpPr>
        <p:sp>
          <p:nvSpPr>
            <p:cNvPr id="11472" name="Google Shape;11472;p10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10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10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10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10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10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10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102"/>
          <p:cNvGrpSpPr/>
          <p:nvPr/>
        </p:nvGrpSpPr>
        <p:grpSpPr>
          <a:xfrm>
            <a:off x="6266525" y="3626788"/>
            <a:ext cx="260223" cy="353527"/>
            <a:chOff x="6266525" y="3807788"/>
            <a:chExt cx="260223" cy="353527"/>
          </a:xfrm>
        </p:grpSpPr>
        <p:sp>
          <p:nvSpPr>
            <p:cNvPr id="11480" name="Google Shape;11480;p10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10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10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10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4" name="Google Shape;11484;p10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5" name="Google Shape;11485;p102"/>
          <p:cNvGrpSpPr/>
          <p:nvPr/>
        </p:nvGrpSpPr>
        <p:grpSpPr>
          <a:xfrm>
            <a:off x="7184363" y="3628604"/>
            <a:ext cx="202184" cy="352762"/>
            <a:chOff x="7184363" y="3809604"/>
            <a:chExt cx="202184" cy="352762"/>
          </a:xfrm>
        </p:grpSpPr>
        <p:sp>
          <p:nvSpPr>
            <p:cNvPr id="11486" name="Google Shape;11486;p10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10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102"/>
          <p:cNvGrpSpPr/>
          <p:nvPr/>
        </p:nvGrpSpPr>
        <p:grpSpPr>
          <a:xfrm>
            <a:off x="7571624" y="3627935"/>
            <a:ext cx="292047" cy="352762"/>
            <a:chOff x="7571624" y="3808935"/>
            <a:chExt cx="292047" cy="352762"/>
          </a:xfrm>
        </p:grpSpPr>
        <p:sp>
          <p:nvSpPr>
            <p:cNvPr id="11489" name="Google Shape;11489;p10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10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10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10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10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10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102"/>
          <p:cNvGrpSpPr/>
          <p:nvPr/>
        </p:nvGrpSpPr>
        <p:grpSpPr>
          <a:xfrm>
            <a:off x="2174559" y="3175116"/>
            <a:ext cx="364135" cy="359930"/>
            <a:chOff x="2174559" y="3356116"/>
            <a:chExt cx="364135" cy="359930"/>
          </a:xfrm>
        </p:grpSpPr>
        <p:sp>
          <p:nvSpPr>
            <p:cNvPr id="11496" name="Google Shape;11496;p10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10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102"/>
          <p:cNvGrpSpPr/>
          <p:nvPr/>
        </p:nvGrpSpPr>
        <p:grpSpPr>
          <a:xfrm>
            <a:off x="1731934" y="3174639"/>
            <a:ext cx="368371" cy="361554"/>
            <a:chOff x="1731934" y="3355639"/>
            <a:chExt cx="368371" cy="361554"/>
          </a:xfrm>
        </p:grpSpPr>
        <p:sp>
          <p:nvSpPr>
            <p:cNvPr id="11499" name="Google Shape;11499;p10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10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102"/>
          <p:cNvGrpSpPr/>
          <p:nvPr/>
        </p:nvGrpSpPr>
        <p:grpSpPr>
          <a:xfrm>
            <a:off x="3990517" y="3173173"/>
            <a:ext cx="279559" cy="363402"/>
            <a:chOff x="3990517" y="3354173"/>
            <a:chExt cx="279559" cy="363402"/>
          </a:xfrm>
        </p:grpSpPr>
        <p:sp>
          <p:nvSpPr>
            <p:cNvPr id="11502" name="Google Shape;11502;p10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10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10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102"/>
          <p:cNvGrpSpPr/>
          <p:nvPr/>
        </p:nvGrpSpPr>
        <p:grpSpPr>
          <a:xfrm>
            <a:off x="3497847" y="3236374"/>
            <a:ext cx="379680" cy="237606"/>
            <a:chOff x="3497847" y="3417374"/>
            <a:chExt cx="379680" cy="237606"/>
          </a:xfrm>
        </p:grpSpPr>
        <p:sp>
          <p:nvSpPr>
            <p:cNvPr id="11506" name="Google Shape;11506;p10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10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10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10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102"/>
          <p:cNvGrpSpPr/>
          <p:nvPr/>
        </p:nvGrpSpPr>
        <p:grpSpPr>
          <a:xfrm>
            <a:off x="2612597" y="3186075"/>
            <a:ext cx="376271" cy="337982"/>
            <a:chOff x="2612597" y="3367075"/>
            <a:chExt cx="376271" cy="337982"/>
          </a:xfrm>
        </p:grpSpPr>
        <p:sp>
          <p:nvSpPr>
            <p:cNvPr id="11511" name="Google Shape;11511;p10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10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102"/>
          <p:cNvGrpSpPr/>
          <p:nvPr/>
        </p:nvGrpSpPr>
        <p:grpSpPr>
          <a:xfrm>
            <a:off x="3071914" y="3183431"/>
            <a:ext cx="343652" cy="342505"/>
            <a:chOff x="3071914" y="3364431"/>
            <a:chExt cx="343652" cy="342505"/>
          </a:xfrm>
        </p:grpSpPr>
        <p:sp>
          <p:nvSpPr>
            <p:cNvPr id="11514" name="Google Shape;11514;p10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10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10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10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10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102"/>
          <p:cNvGrpSpPr/>
          <p:nvPr/>
        </p:nvGrpSpPr>
        <p:grpSpPr>
          <a:xfrm>
            <a:off x="897141" y="3178875"/>
            <a:ext cx="257962" cy="352762"/>
            <a:chOff x="897141" y="3359875"/>
            <a:chExt cx="257962" cy="352762"/>
          </a:xfrm>
        </p:grpSpPr>
        <p:sp>
          <p:nvSpPr>
            <p:cNvPr id="11520" name="Google Shape;11520;p10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10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10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10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10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10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10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10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102"/>
          <p:cNvGrpSpPr/>
          <p:nvPr/>
        </p:nvGrpSpPr>
        <p:grpSpPr>
          <a:xfrm>
            <a:off x="1333682" y="3163330"/>
            <a:ext cx="271213" cy="383088"/>
            <a:chOff x="1333682" y="3344330"/>
            <a:chExt cx="271213" cy="383088"/>
          </a:xfrm>
        </p:grpSpPr>
        <p:sp>
          <p:nvSpPr>
            <p:cNvPr id="11529" name="Google Shape;11529;p10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10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10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10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10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10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10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10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10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10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10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102"/>
          <p:cNvGrpSpPr/>
          <p:nvPr/>
        </p:nvGrpSpPr>
        <p:grpSpPr>
          <a:xfrm>
            <a:off x="6664394" y="3165974"/>
            <a:ext cx="353113" cy="351998"/>
            <a:chOff x="6664394" y="3346974"/>
            <a:chExt cx="353113" cy="351998"/>
          </a:xfrm>
        </p:grpSpPr>
        <p:sp>
          <p:nvSpPr>
            <p:cNvPr id="11541" name="Google Shape;11541;p10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10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10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10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10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102"/>
          <p:cNvGrpSpPr/>
          <p:nvPr/>
        </p:nvGrpSpPr>
        <p:grpSpPr>
          <a:xfrm>
            <a:off x="849741" y="1778307"/>
            <a:ext cx="399398" cy="375443"/>
            <a:chOff x="849741" y="1959307"/>
            <a:chExt cx="399398" cy="375443"/>
          </a:xfrm>
        </p:grpSpPr>
        <p:sp>
          <p:nvSpPr>
            <p:cNvPr id="11547" name="Google Shape;11547;p10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10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102"/>
          <p:cNvGrpSpPr/>
          <p:nvPr/>
        </p:nvGrpSpPr>
        <p:grpSpPr>
          <a:xfrm>
            <a:off x="1284212" y="1782766"/>
            <a:ext cx="379489" cy="366046"/>
            <a:chOff x="1284212" y="1963766"/>
            <a:chExt cx="379489" cy="366046"/>
          </a:xfrm>
        </p:grpSpPr>
        <p:sp>
          <p:nvSpPr>
            <p:cNvPr id="11550" name="Google Shape;11550;p10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10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102"/>
          <p:cNvGrpSpPr/>
          <p:nvPr/>
        </p:nvGrpSpPr>
        <p:grpSpPr>
          <a:xfrm>
            <a:off x="3037766" y="1788564"/>
            <a:ext cx="370219" cy="354928"/>
            <a:chOff x="3037766" y="1969564"/>
            <a:chExt cx="370219" cy="354928"/>
          </a:xfrm>
        </p:grpSpPr>
        <p:sp>
          <p:nvSpPr>
            <p:cNvPr id="11553" name="Google Shape;11553;p10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10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10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10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102"/>
          <p:cNvGrpSpPr/>
          <p:nvPr/>
        </p:nvGrpSpPr>
        <p:grpSpPr>
          <a:xfrm>
            <a:off x="3982553" y="1790730"/>
            <a:ext cx="304566" cy="350501"/>
            <a:chOff x="3982553" y="1971730"/>
            <a:chExt cx="304566" cy="350501"/>
          </a:xfrm>
        </p:grpSpPr>
        <p:sp>
          <p:nvSpPr>
            <p:cNvPr id="11558" name="Google Shape;11558;p10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10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102"/>
          <p:cNvGrpSpPr/>
          <p:nvPr/>
        </p:nvGrpSpPr>
        <p:grpSpPr>
          <a:xfrm>
            <a:off x="2567841" y="1813124"/>
            <a:ext cx="399812" cy="306477"/>
            <a:chOff x="2567841" y="1994124"/>
            <a:chExt cx="399812" cy="306477"/>
          </a:xfrm>
        </p:grpSpPr>
        <p:sp>
          <p:nvSpPr>
            <p:cNvPr id="11561" name="Google Shape;11561;p10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10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10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102"/>
          <p:cNvGrpSpPr/>
          <p:nvPr/>
        </p:nvGrpSpPr>
        <p:grpSpPr>
          <a:xfrm>
            <a:off x="2212084" y="1779358"/>
            <a:ext cx="324698" cy="372863"/>
            <a:chOff x="2212084" y="1960358"/>
            <a:chExt cx="324698" cy="372863"/>
          </a:xfrm>
        </p:grpSpPr>
        <p:sp>
          <p:nvSpPr>
            <p:cNvPr id="11565" name="Google Shape;11565;p10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10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10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102"/>
          <p:cNvGrpSpPr/>
          <p:nvPr/>
        </p:nvGrpSpPr>
        <p:grpSpPr>
          <a:xfrm>
            <a:off x="1805901" y="1779358"/>
            <a:ext cx="284847" cy="373627"/>
            <a:chOff x="1805901" y="1960358"/>
            <a:chExt cx="284847" cy="373627"/>
          </a:xfrm>
        </p:grpSpPr>
        <p:sp>
          <p:nvSpPr>
            <p:cNvPr id="11569" name="Google Shape;11569;p10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10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1" name="Google Shape;11571;p10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10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10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4" name="Google Shape;11574;p102"/>
          <p:cNvGrpSpPr/>
          <p:nvPr/>
        </p:nvGrpSpPr>
        <p:grpSpPr>
          <a:xfrm>
            <a:off x="6656812" y="1848388"/>
            <a:ext cx="368690" cy="245793"/>
            <a:chOff x="6656812" y="2029388"/>
            <a:chExt cx="368690" cy="245793"/>
          </a:xfrm>
        </p:grpSpPr>
        <p:sp>
          <p:nvSpPr>
            <p:cNvPr id="11575" name="Google Shape;11575;p10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10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10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10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10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10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10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10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10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10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102"/>
          <p:cNvGrpSpPr/>
          <p:nvPr/>
        </p:nvGrpSpPr>
        <p:grpSpPr>
          <a:xfrm>
            <a:off x="4869651" y="1831218"/>
            <a:ext cx="376654" cy="281566"/>
            <a:chOff x="4869651" y="2012218"/>
            <a:chExt cx="376654" cy="281566"/>
          </a:xfrm>
        </p:grpSpPr>
        <p:sp>
          <p:nvSpPr>
            <p:cNvPr id="11586" name="Google Shape;11586;p10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10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10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10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102"/>
          <p:cNvGrpSpPr/>
          <p:nvPr/>
        </p:nvGrpSpPr>
        <p:grpSpPr>
          <a:xfrm>
            <a:off x="5306224" y="1831313"/>
            <a:ext cx="367925" cy="281694"/>
            <a:chOff x="5306224" y="2012313"/>
            <a:chExt cx="367925" cy="281694"/>
          </a:xfrm>
        </p:grpSpPr>
        <p:sp>
          <p:nvSpPr>
            <p:cNvPr id="11591" name="Google Shape;11591;p10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10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3" name="Google Shape;11593;p10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4" name="Google Shape;11594;p102"/>
          <p:cNvGrpSpPr/>
          <p:nvPr/>
        </p:nvGrpSpPr>
        <p:grpSpPr>
          <a:xfrm>
            <a:off x="6195998" y="1802102"/>
            <a:ext cx="368308" cy="338746"/>
            <a:chOff x="6195998" y="1983102"/>
            <a:chExt cx="368308" cy="338746"/>
          </a:xfrm>
        </p:grpSpPr>
        <p:sp>
          <p:nvSpPr>
            <p:cNvPr id="11595" name="Google Shape;11595;p10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10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10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102"/>
          <p:cNvGrpSpPr/>
          <p:nvPr/>
        </p:nvGrpSpPr>
        <p:grpSpPr>
          <a:xfrm>
            <a:off x="7542031" y="1830835"/>
            <a:ext cx="369072" cy="280037"/>
            <a:chOff x="7542031" y="2011835"/>
            <a:chExt cx="369072" cy="280037"/>
          </a:xfrm>
        </p:grpSpPr>
        <p:sp>
          <p:nvSpPr>
            <p:cNvPr id="11599" name="Google Shape;11599;p10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10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10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10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10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10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10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10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10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102"/>
          <p:cNvGrpSpPr/>
          <p:nvPr/>
        </p:nvGrpSpPr>
        <p:grpSpPr>
          <a:xfrm>
            <a:off x="8010427" y="3167503"/>
            <a:ext cx="278795" cy="351615"/>
            <a:chOff x="8010427" y="3348503"/>
            <a:chExt cx="278795" cy="351615"/>
          </a:xfrm>
        </p:grpSpPr>
        <p:sp>
          <p:nvSpPr>
            <p:cNvPr id="11609" name="Google Shape;11609;p10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10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10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10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3" name="Google Shape;11613;p10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4" name="Google Shape;11614;p102"/>
          <p:cNvGrpSpPr/>
          <p:nvPr/>
        </p:nvGrpSpPr>
        <p:grpSpPr>
          <a:xfrm>
            <a:off x="7141900" y="3168204"/>
            <a:ext cx="281057" cy="351010"/>
            <a:chOff x="7141900" y="3349204"/>
            <a:chExt cx="281057" cy="351010"/>
          </a:xfrm>
        </p:grpSpPr>
        <p:sp>
          <p:nvSpPr>
            <p:cNvPr id="11615" name="Google Shape;11615;p10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10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10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102"/>
          <p:cNvGrpSpPr/>
          <p:nvPr/>
        </p:nvGrpSpPr>
        <p:grpSpPr>
          <a:xfrm>
            <a:off x="5314188" y="3169032"/>
            <a:ext cx="363752" cy="353113"/>
            <a:chOff x="5314188" y="3350032"/>
            <a:chExt cx="363752" cy="353113"/>
          </a:xfrm>
        </p:grpSpPr>
        <p:sp>
          <p:nvSpPr>
            <p:cNvPr id="11619" name="Google Shape;11619;p10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10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102"/>
          <p:cNvGrpSpPr/>
          <p:nvPr/>
        </p:nvGrpSpPr>
        <p:grpSpPr>
          <a:xfrm>
            <a:off x="5829984" y="3169032"/>
            <a:ext cx="220755" cy="352348"/>
            <a:chOff x="5829984" y="3350032"/>
            <a:chExt cx="220755" cy="352348"/>
          </a:xfrm>
        </p:grpSpPr>
        <p:sp>
          <p:nvSpPr>
            <p:cNvPr id="11622" name="Google Shape;11622;p10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10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10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10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102"/>
          <p:cNvGrpSpPr/>
          <p:nvPr/>
        </p:nvGrpSpPr>
        <p:grpSpPr>
          <a:xfrm>
            <a:off x="4882170" y="3168841"/>
            <a:ext cx="358464" cy="352316"/>
            <a:chOff x="4882170" y="3349841"/>
            <a:chExt cx="358464" cy="352316"/>
          </a:xfrm>
        </p:grpSpPr>
        <p:sp>
          <p:nvSpPr>
            <p:cNvPr id="11627" name="Google Shape;11627;p10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10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9" name="Google Shape;11629;p10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10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1" name="Google Shape;11631;p102"/>
          <p:cNvGrpSpPr/>
          <p:nvPr/>
        </p:nvGrpSpPr>
        <p:grpSpPr>
          <a:xfrm>
            <a:off x="3044965" y="2254220"/>
            <a:ext cx="400194" cy="324316"/>
            <a:chOff x="3044965" y="2435220"/>
            <a:chExt cx="400194" cy="324316"/>
          </a:xfrm>
        </p:grpSpPr>
        <p:sp>
          <p:nvSpPr>
            <p:cNvPr id="11632" name="Google Shape;11632;p10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10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10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102"/>
          <p:cNvGrpSpPr/>
          <p:nvPr/>
        </p:nvGrpSpPr>
        <p:grpSpPr>
          <a:xfrm>
            <a:off x="6203579" y="3167981"/>
            <a:ext cx="351615" cy="350373"/>
            <a:chOff x="6203579" y="3348981"/>
            <a:chExt cx="351615" cy="350373"/>
          </a:xfrm>
        </p:grpSpPr>
        <p:sp>
          <p:nvSpPr>
            <p:cNvPr id="11636" name="Google Shape;11636;p10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10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10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10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10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102"/>
          <p:cNvGrpSpPr/>
          <p:nvPr/>
        </p:nvGrpSpPr>
        <p:grpSpPr>
          <a:xfrm>
            <a:off x="4878379" y="2292892"/>
            <a:ext cx="367161" cy="287523"/>
            <a:chOff x="4878379" y="2473892"/>
            <a:chExt cx="367161" cy="287523"/>
          </a:xfrm>
        </p:grpSpPr>
        <p:sp>
          <p:nvSpPr>
            <p:cNvPr id="11642" name="Google Shape;11642;p10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10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10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10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10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102"/>
          <p:cNvGrpSpPr/>
          <p:nvPr/>
        </p:nvGrpSpPr>
        <p:grpSpPr>
          <a:xfrm>
            <a:off x="1325719" y="2706689"/>
            <a:ext cx="290581" cy="372481"/>
            <a:chOff x="1325719" y="2887689"/>
            <a:chExt cx="290581" cy="372481"/>
          </a:xfrm>
        </p:grpSpPr>
        <p:sp>
          <p:nvSpPr>
            <p:cNvPr id="11648" name="Google Shape;11648;p10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10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0" name="Google Shape;11650;p10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1" name="Google Shape;11651;p102"/>
          <p:cNvGrpSpPr/>
          <p:nvPr/>
        </p:nvGrpSpPr>
        <p:grpSpPr>
          <a:xfrm>
            <a:off x="3510335" y="2711499"/>
            <a:ext cx="360726" cy="361204"/>
            <a:chOff x="3510335" y="2892499"/>
            <a:chExt cx="360726" cy="361204"/>
          </a:xfrm>
        </p:grpSpPr>
        <p:sp>
          <p:nvSpPr>
            <p:cNvPr id="11652" name="Google Shape;11652;p10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10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10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10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10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7" name="Google Shape;11657;p102"/>
          <p:cNvGrpSpPr/>
          <p:nvPr/>
        </p:nvGrpSpPr>
        <p:grpSpPr>
          <a:xfrm>
            <a:off x="3086313" y="2696049"/>
            <a:ext cx="320143" cy="392581"/>
            <a:chOff x="3086313" y="2877049"/>
            <a:chExt cx="320143" cy="392581"/>
          </a:xfrm>
        </p:grpSpPr>
        <p:sp>
          <p:nvSpPr>
            <p:cNvPr id="11658" name="Google Shape;11658;p10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10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10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10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10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10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10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10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10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10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10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10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0" name="Google Shape;11670;p10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1" name="Google Shape;11671;p102"/>
          <p:cNvGrpSpPr/>
          <p:nvPr/>
        </p:nvGrpSpPr>
        <p:grpSpPr>
          <a:xfrm>
            <a:off x="861113" y="2704746"/>
            <a:ext cx="333809" cy="373277"/>
            <a:chOff x="861113" y="2885746"/>
            <a:chExt cx="333809" cy="373277"/>
          </a:xfrm>
        </p:grpSpPr>
        <p:sp>
          <p:nvSpPr>
            <p:cNvPr id="11672" name="Google Shape;11672;p10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10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10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5" name="Google Shape;11675;p10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10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7" name="Google Shape;11677;p102"/>
          <p:cNvGrpSpPr/>
          <p:nvPr/>
        </p:nvGrpSpPr>
        <p:grpSpPr>
          <a:xfrm>
            <a:off x="1297654" y="1323481"/>
            <a:ext cx="349354" cy="362223"/>
            <a:chOff x="1297654" y="1504481"/>
            <a:chExt cx="349354" cy="362223"/>
          </a:xfrm>
        </p:grpSpPr>
        <p:sp>
          <p:nvSpPr>
            <p:cNvPr id="11678" name="Google Shape;11678;p10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10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10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1" name="Google Shape;11681;p10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2" name="Google Shape;11682;p102"/>
          <p:cNvGrpSpPr/>
          <p:nvPr/>
        </p:nvGrpSpPr>
        <p:grpSpPr>
          <a:xfrm>
            <a:off x="852385" y="1329916"/>
            <a:ext cx="353145" cy="351998"/>
            <a:chOff x="852385" y="1510916"/>
            <a:chExt cx="353145" cy="351998"/>
          </a:xfrm>
        </p:grpSpPr>
        <p:sp>
          <p:nvSpPr>
            <p:cNvPr id="11683" name="Google Shape;11683;p10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10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10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102"/>
          <p:cNvGrpSpPr/>
          <p:nvPr/>
        </p:nvGrpSpPr>
        <p:grpSpPr>
          <a:xfrm>
            <a:off x="1745217" y="1334471"/>
            <a:ext cx="343269" cy="342505"/>
            <a:chOff x="1745217" y="1515471"/>
            <a:chExt cx="343269" cy="342505"/>
          </a:xfrm>
        </p:grpSpPr>
        <p:sp>
          <p:nvSpPr>
            <p:cNvPr id="11687" name="Google Shape;11687;p10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10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10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10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1" name="Google Shape;11691;p10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2" name="Google Shape;11692;p102"/>
          <p:cNvGrpSpPr/>
          <p:nvPr/>
        </p:nvGrpSpPr>
        <p:grpSpPr>
          <a:xfrm>
            <a:off x="3042703" y="1348137"/>
            <a:ext cx="411535" cy="315587"/>
            <a:chOff x="3042703" y="1529137"/>
            <a:chExt cx="411535" cy="315587"/>
          </a:xfrm>
        </p:grpSpPr>
        <p:sp>
          <p:nvSpPr>
            <p:cNvPr id="11693" name="Google Shape;11693;p10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10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10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10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10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10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10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10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10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10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102"/>
          <p:cNvGrpSpPr/>
          <p:nvPr/>
        </p:nvGrpSpPr>
        <p:grpSpPr>
          <a:xfrm>
            <a:off x="2629289" y="1363682"/>
            <a:ext cx="350501" cy="284497"/>
            <a:chOff x="2629289" y="1544682"/>
            <a:chExt cx="350501" cy="284497"/>
          </a:xfrm>
        </p:grpSpPr>
        <p:sp>
          <p:nvSpPr>
            <p:cNvPr id="11704" name="Google Shape;11704;p10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10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10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10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10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102"/>
          <p:cNvGrpSpPr/>
          <p:nvPr/>
        </p:nvGrpSpPr>
        <p:grpSpPr>
          <a:xfrm>
            <a:off x="5305077" y="1321633"/>
            <a:ext cx="367893" cy="365218"/>
            <a:chOff x="5305077" y="1502633"/>
            <a:chExt cx="367893" cy="365218"/>
          </a:xfrm>
        </p:grpSpPr>
        <p:sp>
          <p:nvSpPr>
            <p:cNvPr id="11710" name="Google Shape;11710;p10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10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102"/>
          <p:cNvGrpSpPr/>
          <p:nvPr/>
        </p:nvGrpSpPr>
        <p:grpSpPr>
          <a:xfrm>
            <a:off x="7100170" y="1319117"/>
            <a:ext cx="368308" cy="367033"/>
            <a:chOff x="7100170" y="1500117"/>
            <a:chExt cx="368308" cy="367033"/>
          </a:xfrm>
        </p:grpSpPr>
        <p:sp>
          <p:nvSpPr>
            <p:cNvPr id="11713" name="Google Shape;11713;p10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10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10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10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10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10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10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10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10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10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10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10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10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6" name="Google Shape;11726;p10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7" name="Google Shape;11727;p102"/>
          <p:cNvGrpSpPr/>
          <p:nvPr/>
        </p:nvGrpSpPr>
        <p:grpSpPr>
          <a:xfrm>
            <a:off x="6649231" y="1319021"/>
            <a:ext cx="390287" cy="367065"/>
            <a:chOff x="6649231" y="1500021"/>
            <a:chExt cx="390287" cy="367065"/>
          </a:xfrm>
        </p:grpSpPr>
        <p:sp>
          <p:nvSpPr>
            <p:cNvPr id="11728" name="Google Shape;11728;p10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10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10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10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10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10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10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10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10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10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10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10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0" name="Google Shape;11740;p102"/>
          <p:cNvGrpSpPr/>
          <p:nvPr/>
        </p:nvGrpSpPr>
        <p:grpSpPr>
          <a:xfrm>
            <a:off x="5746938" y="1362503"/>
            <a:ext cx="387261" cy="280356"/>
            <a:chOff x="5746938" y="1543503"/>
            <a:chExt cx="387261" cy="280356"/>
          </a:xfrm>
        </p:grpSpPr>
        <p:sp>
          <p:nvSpPr>
            <p:cNvPr id="11741" name="Google Shape;11741;p10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10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102"/>
          <p:cNvGrpSpPr/>
          <p:nvPr/>
        </p:nvGrpSpPr>
        <p:grpSpPr>
          <a:xfrm>
            <a:off x="6196730" y="1344346"/>
            <a:ext cx="369072" cy="317467"/>
            <a:chOff x="6196730" y="1525346"/>
            <a:chExt cx="369072" cy="317467"/>
          </a:xfrm>
        </p:grpSpPr>
        <p:sp>
          <p:nvSpPr>
            <p:cNvPr id="11744" name="Google Shape;11744;p10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10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10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7" name="Google Shape;11747;p102"/>
          <p:cNvGrpSpPr/>
          <p:nvPr/>
        </p:nvGrpSpPr>
        <p:grpSpPr>
          <a:xfrm>
            <a:off x="4940592" y="1319690"/>
            <a:ext cx="246558" cy="367161"/>
            <a:chOff x="4940592" y="1500690"/>
            <a:chExt cx="246558" cy="367161"/>
          </a:xfrm>
        </p:grpSpPr>
        <p:sp>
          <p:nvSpPr>
            <p:cNvPr id="11748" name="Google Shape;11748;p10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10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10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10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102"/>
          <p:cNvGrpSpPr/>
          <p:nvPr/>
        </p:nvGrpSpPr>
        <p:grpSpPr>
          <a:xfrm>
            <a:off x="7964906" y="1318894"/>
            <a:ext cx="380858" cy="367575"/>
            <a:chOff x="7964906" y="1499894"/>
            <a:chExt cx="380858" cy="367575"/>
          </a:xfrm>
        </p:grpSpPr>
        <p:sp>
          <p:nvSpPr>
            <p:cNvPr id="11753" name="Google Shape;11753;p10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10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10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6" name="Google Shape;11756;p10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7" name="Google Shape;11757;p102"/>
          <p:cNvGrpSpPr/>
          <p:nvPr/>
        </p:nvGrpSpPr>
        <p:grpSpPr>
          <a:xfrm>
            <a:off x="8007400" y="2721278"/>
            <a:ext cx="285230" cy="355597"/>
            <a:chOff x="8007400" y="2902278"/>
            <a:chExt cx="285230" cy="355597"/>
          </a:xfrm>
        </p:grpSpPr>
        <p:sp>
          <p:nvSpPr>
            <p:cNvPr id="11758" name="Google Shape;11758;p10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10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102"/>
          <p:cNvGrpSpPr/>
          <p:nvPr/>
        </p:nvGrpSpPr>
        <p:grpSpPr>
          <a:xfrm>
            <a:off x="6219124" y="2721788"/>
            <a:ext cx="318231" cy="355470"/>
            <a:chOff x="6219124" y="2902788"/>
            <a:chExt cx="318231" cy="355470"/>
          </a:xfrm>
        </p:grpSpPr>
        <p:sp>
          <p:nvSpPr>
            <p:cNvPr id="11761" name="Google Shape;11761;p10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10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10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102"/>
          <p:cNvGrpSpPr/>
          <p:nvPr/>
        </p:nvGrpSpPr>
        <p:grpSpPr>
          <a:xfrm>
            <a:off x="4969421" y="2721852"/>
            <a:ext cx="185109" cy="355406"/>
            <a:chOff x="4969421" y="2902852"/>
            <a:chExt cx="185109" cy="355406"/>
          </a:xfrm>
        </p:grpSpPr>
        <p:sp>
          <p:nvSpPr>
            <p:cNvPr id="11765" name="Google Shape;11765;p10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10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10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10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10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10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1" name="Google Shape;11771;p10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10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3" name="Google Shape;11773;p102"/>
          <p:cNvGrpSpPr/>
          <p:nvPr/>
        </p:nvGrpSpPr>
        <p:grpSpPr>
          <a:xfrm>
            <a:off x="6685259" y="2721852"/>
            <a:ext cx="311414" cy="355406"/>
            <a:chOff x="6685259" y="2902852"/>
            <a:chExt cx="311414" cy="355406"/>
          </a:xfrm>
        </p:grpSpPr>
        <p:sp>
          <p:nvSpPr>
            <p:cNvPr id="11774" name="Google Shape;11774;p10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10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10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102"/>
          <p:cNvGrpSpPr/>
          <p:nvPr/>
        </p:nvGrpSpPr>
        <p:grpSpPr>
          <a:xfrm>
            <a:off x="5309250" y="2722170"/>
            <a:ext cx="359579" cy="355852"/>
            <a:chOff x="5309250" y="2903170"/>
            <a:chExt cx="359579" cy="355852"/>
          </a:xfrm>
        </p:grpSpPr>
        <p:sp>
          <p:nvSpPr>
            <p:cNvPr id="11778" name="Google Shape;11778;p10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10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10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102"/>
          <p:cNvGrpSpPr/>
          <p:nvPr/>
        </p:nvGrpSpPr>
        <p:grpSpPr>
          <a:xfrm>
            <a:off x="2199565" y="2240172"/>
            <a:ext cx="312179" cy="353431"/>
            <a:chOff x="2199565" y="2421172"/>
            <a:chExt cx="312179" cy="353431"/>
          </a:xfrm>
        </p:grpSpPr>
        <p:sp>
          <p:nvSpPr>
            <p:cNvPr id="11782" name="Google Shape;11782;p10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10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102"/>
          <p:cNvGrpSpPr/>
          <p:nvPr/>
        </p:nvGrpSpPr>
        <p:grpSpPr>
          <a:xfrm>
            <a:off x="1750887" y="2244727"/>
            <a:ext cx="320143" cy="343269"/>
            <a:chOff x="1750887" y="2425727"/>
            <a:chExt cx="320143" cy="343269"/>
          </a:xfrm>
        </p:grpSpPr>
        <p:sp>
          <p:nvSpPr>
            <p:cNvPr id="11785" name="Google Shape;11785;p10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10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102"/>
          <p:cNvGrpSpPr/>
          <p:nvPr/>
        </p:nvGrpSpPr>
        <p:grpSpPr>
          <a:xfrm>
            <a:off x="1298037" y="2244727"/>
            <a:ext cx="338364" cy="342887"/>
            <a:chOff x="1298037" y="2425727"/>
            <a:chExt cx="338364" cy="342887"/>
          </a:xfrm>
        </p:grpSpPr>
        <p:sp>
          <p:nvSpPr>
            <p:cNvPr id="11788" name="Google Shape;11788;p10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10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10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10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2" name="Google Shape;11792;p10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3" name="Google Shape;11793;p102"/>
          <p:cNvGrpSpPr/>
          <p:nvPr/>
        </p:nvGrpSpPr>
        <p:grpSpPr>
          <a:xfrm>
            <a:off x="3974207" y="2248009"/>
            <a:ext cx="320143" cy="338491"/>
            <a:chOff x="3974207" y="2429009"/>
            <a:chExt cx="320143" cy="338491"/>
          </a:xfrm>
        </p:grpSpPr>
        <p:sp>
          <p:nvSpPr>
            <p:cNvPr id="11794" name="Google Shape;11794;p10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10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102"/>
          <p:cNvGrpSpPr/>
          <p:nvPr/>
        </p:nvGrpSpPr>
        <p:grpSpPr>
          <a:xfrm>
            <a:off x="2623237" y="2250047"/>
            <a:ext cx="355024" cy="332630"/>
            <a:chOff x="2623237" y="2431047"/>
            <a:chExt cx="355024" cy="332630"/>
          </a:xfrm>
        </p:grpSpPr>
        <p:sp>
          <p:nvSpPr>
            <p:cNvPr id="11797" name="Google Shape;11797;p10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10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10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10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102"/>
          <p:cNvGrpSpPr/>
          <p:nvPr/>
        </p:nvGrpSpPr>
        <p:grpSpPr>
          <a:xfrm>
            <a:off x="6657194" y="2253073"/>
            <a:ext cx="375507" cy="367925"/>
            <a:chOff x="6657194" y="2434073"/>
            <a:chExt cx="375507" cy="367925"/>
          </a:xfrm>
        </p:grpSpPr>
        <p:sp>
          <p:nvSpPr>
            <p:cNvPr id="11802" name="Google Shape;11802;p10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10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10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102"/>
          <p:cNvGrpSpPr/>
          <p:nvPr/>
        </p:nvGrpSpPr>
        <p:grpSpPr>
          <a:xfrm>
            <a:off x="7101317" y="2260655"/>
            <a:ext cx="367925" cy="352380"/>
            <a:chOff x="7101317" y="2441655"/>
            <a:chExt cx="367925" cy="352380"/>
          </a:xfrm>
        </p:grpSpPr>
        <p:sp>
          <p:nvSpPr>
            <p:cNvPr id="11806" name="Google Shape;11806;p10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10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102"/>
          <p:cNvGrpSpPr/>
          <p:nvPr/>
        </p:nvGrpSpPr>
        <p:grpSpPr>
          <a:xfrm>
            <a:off x="5756399" y="2253456"/>
            <a:ext cx="367925" cy="367161"/>
            <a:chOff x="5756399" y="2434456"/>
            <a:chExt cx="367925" cy="367161"/>
          </a:xfrm>
        </p:grpSpPr>
        <p:sp>
          <p:nvSpPr>
            <p:cNvPr id="11809" name="Google Shape;11809;p10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10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10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10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10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10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10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6" name="Google Shape;11816;p10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10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8" name="Google Shape;11818;p102"/>
          <p:cNvGrpSpPr/>
          <p:nvPr/>
        </p:nvGrpSpPr>
        <p:grpSpPr>
          <a:xfrm>
            <a:off x="7964906" y="2253073"/>
            <a:ext cx="373627" cy="367925"/>
            <a:chOff x="7964906" y="2434073"/>
            <a:chExt cx="373627" cy="367925"/>
          </a:xfrm>
        </p:grpSpPr>
        <p:sp>
          <p:nvSpPr>
            <p:cNvPr id="11819" name="Google Shape;11819;p10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10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102"/>
          <p:cNvGrpSpPr/>
          <p:nvPr/>
        </p:nvGrpSpPr>
        <p:grpSpPr>
          <a:xfrm>
            <a:off x="6194086" y="2256737"/>
            <a:ext cx="369837" cy="360471"/>
            <a:chOff x="6194086" y="2437737"/>
            <a:chExt cx="369837" cy="360471"/>
          </a:xfrm>
        </p:grpSpPr>
        <p:sp>
          <p:nvSpPr>
            <p:cNvPr id="11822" name="Google Shape;11822;p10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10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4" name="Google Shape;11824;p10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825" name="Google Shape;11825;p10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29" name="Shape 11829"/>
        <p:cNvGrpSpPr/>
        <p:nvPr/>
      </p:nvGrpSpPr>
      <p:grpSpPr>
        <a:xfrm>
          <a:off x="0" y="0"/>
          <a:ext cx="0" cy="0"/>
          <a:chOff x="0" y="0"/>
          <a:chExt cx="0" cy="0"/>
        </a:xfrm>
      </p:grpSpPr>
      <p:grpSp>
        <p:nvGrpSpPr>
          <p:cNvPr id="11830" name="Google Shape;11830;p103"/>
          <p:cNvGrpSpPr/>
          <p:nvPr/>
        </p:nvGrpSpPr>
        <p:grpSpPr>
          <a:xfrm>
            <a:off x="3122257" y="1334344"/>
            <a:ext cx="294850" cy="349434"/>
            <a:chOff x="3122257" y="1508594"/>
            <a:chExt cx="294850" cy="349434"/>
          </a:xfrm>
        </p:grpSpPr>
        <p:sp>
          <p:nvSpPr>
            <p:cNvPr id="11831" name="Google Shape;11831;p10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10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10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10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10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6" name="Google Shape;11836;p103"/>
          <p:cNvGrpSpPr/>
          <p:nvPr/>
        </p:nvGrpSpPr>
        <p:grpSpPr>
          <a:xfrm>
            <a:off x="910723" y="1333962"/>
            <a:ext cx="251660" cy="350166"/>
            <a:chOff x="910723" y="1508212"/>
            <a:chExt cx="251660" cy="350166"/>
          </a:xfrm>
        </p:grpSpPr>
        <p:sp>
          <p:nvSpPr>
            <p:cNvPr id="11837" name="Google Shape;11837;p10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10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10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10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10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10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10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10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10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10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10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10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10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10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10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10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10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4" name="Google Shape;11854;p103"/>
          <p:cNvGrpSpPr/>
          <p:nvPr/>
        </p:nvGrpSpPr>
        <p:grpSpPr>
          <a:xfrm>
            <a:off x="1308631" y="1333580"/>
            <a:ext cx="350166" cy="350198"/>
            <a:chOff x="1308631" y="1507830"/>
            <a:chExt cx="350166" cy="350198"/>
          </a:xfrm>
        </p:grpSpPr>
        <p:sp>
          <p:nvSpPr>
            <p:cNvPr id="11855" name="Google Shape;11855;p10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10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10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10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103"/>
          <p:cNvGrpSpPr/>
          <p:nvPr/>
        </p:nvGrpSpPr>
        <p:grpSpPr>
          <a:xfrm>
            <a:off x="1756921" y="1335489"/>
            <a:ext cx="345997" cy="345997"/>
            <a:chOff x="1756921" y="1509739"/>
            <a:chExt cx="345997" cy="345997"/>
          </a:xfrm>
        </p:grpSpPr>
        <p:sp>
          <p:nvSpPr>
            <p:cNvPr id="11860" name="Google Shape;11860;p10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10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10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10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10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10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10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10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10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10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10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10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10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10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10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10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10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103"/>
          <p:cNvGrpSpPr/>
          <p:nvPr/>
        </p:nvGrpSpPr>
        <p:grpSpPr>
          <a:xfrm>
            <a:off x="2216956" y="1336253"/>
            <a:ext cx="318721" cy="345615"/>
            <a:chOff x="2216956" y="1510503"/>
            <a:chExt cx="318721" cy="345615"/>
          </a:xfrm>
        </p:grpSpPr>
        <p:sp>
          <p:nvSpPr>
            <p:cNvPr id="11878" name="Google Shape;11878;p10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10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10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10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10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103"/>
          <p:cNvGrpSpPr/>
          <p:nvPr/>
        </p:nvGrpSpPr>
        <p:grpSpPr>
          <a:xfrm>
            <a:off x="3988156" y="1394211"/>
            <a:ext cx="349052" cy="230049"/>
            <a:chOff x="3988156" y="1568461"/>
            <a:chExt cx="349052" cy="230049"/>
          </a:xfrm>
        </p:grpSpPr>
        <p:sp>
          <p:nvSpPr>
            <p:cNvPr id="11884" name="Google Shape;11884;p10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10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10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10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10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10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10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103"/>
          <p:cNvGrpSpPr/>
          <p:nvPr/>
        </p:nvGrpSpPr>
        <p:grpSpPr>
          <a:xfrm>
            <a:off x="2633037" y="1325623"/>
            <a:ext cx="379002" cy="366112"/>
            <a:chOff x="2633037" y="1499873"/>
            <a:chExt cx="379002" cy="366112"/>
          </a:xfrm>
        </p:grpSpPr>
        <p:sp>
          <p:nvSpPr>
            <p:cNvPr id="11892" name="Google Shape;11892;p10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10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10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10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10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10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103"/>
          <p:cNvGrpSpPr/>
          <p:nvPr/>
        </p:nvGrpSpPr>
        <p:grpSpPr>
          <a:xfrm>
            <a:off x="6675256" y="1341919"/>
            <a:ext cx="327823" cy="357009"/>
            <a:chOff x="6675256" y="1516169"/>
            <a:chExt cx="327823" cy="357009"/>
          </a:xfrm>
        </p:grpSpPr>
        <p:sp>
          <p:nvSpPr>
            <p:cNvPr id="11899" name="Google Shape;11899;p10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10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10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10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10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10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10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10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10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103"/>
          <p:cNvGrpSpPr/>
          <p:nvPr/>
        </p:nvGrpSpPr>
        <p:grpSpPr>
          <a:xfrm>
            <a:off x="8020159" y="1342301"/>
            <a:ext cx="300897" cy="356627"/>
            <a:chOff x="8020159" y="1516551"/>
            <a:chExt cx="300897" cy="356627"/>
          </a:xfrm>
        </p:grpSpPr>
        <p:sp>
          <p:nvSpPr>
            <p:cNvPr id="11909" name="Google Shape;11909;p10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10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10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10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10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103"/>
          <p:cNvGrpSpPr/>
          <p:nvPr/>
        </p:nvGrpSpPr>
        <p:grpSpPr>
          <a:xfrm>
            <a:off x="5377363" y="1341919"/>
            <a:ext cx="257357" cy="356627"/>
            <a:chOff x="5377363" y="1516169"/>
            <a:chExt cx="257357" cy="356627"/>
          </a:xfrm>
        </p:grpSpPr>
        <p:sp>
          <p:nvSpPr>
            <p:cNvPr id="11915" name="Google Shape;11915;p10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10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10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10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10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10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10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10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10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10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10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10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10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10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10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10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10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103"/>
          <p:cNvGrpSpPr/>
          <p:nvPr/>
        </p:nvGrpSpPr>
        <p:grpSpPr>
          <a:xfrm>
            <a:off x="4880567" y="1361620"/>
            <a:ext cx="356245" cy="317607"/>
            <a:chOff x="4880567" y="1535870"/>
            <a:chExt cx="356245" cy="317607"/>
          </a:xfrm>
        </p:grpSpPr>
        <p:sp>
          <p:nvSpPr>
            <p:cNvPr id="11933" name="Google Shape;11933;p10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10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10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10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10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103"/>
          <p:cNvGrpSpPr/>
          <p:nvPr/>
        </p:nvGrpSpPr>
        <p:grpSpPr>
          <a:xfrm>
            <a:off x="5771483" y="1341537"/>
            <a:ext cx="357359" cy="357391"/>
            <a:chOff x="5771483" y="1515787"/>
            <a:chExt cx="357359" cy="357391"/>
          </a:xfrm>
        </p:grpSpPr>
        <p:sp>
          <p:nvSpPr>
            <p:cNvPr id="11939" name="Google Shape;11939;p10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10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10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10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103"/>
          <p:cNvGrpSpPr/>
          <p:nvPr/>
        </p:nvGrpSpPr>
        <p:grpSpPr>
          <a:xfrm>
            <a:off x="7121669" y="1359360"/>
            <a:ext cx="321362" cy="321362"/>
            <a:chOff x="7121669" y="1533610"/>
            <a:chExt cx="321362" cy="321362"/>
          </a:xfrm>
        </p:grpSpPr>
        <p:sp>
          <p:nvSpPr>
            <p:cNvPr id="11944" name="Google Shape;11944;p10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10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10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10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103"/>
          <p:cNvGrpSpPr/>
          <p:nvPr/>
        </p:nvGrpSpPr>
        <p:grpSpPr>
          <a:xfrm>
            <a:off x="7562766" y="1340614"/>
            <a:ext cx="327059" cy="360192"/>
            <a:chOff x="7562766" y="1514864"/>
            <a:chExt cx="327059" cy="360192"/>
          </a:xfrm>
        </p:grpSpPr>
        <p:sp>
          <p:nvSpPr>
            <p:cNvPr id="11949" name="Google Shape;11949;p10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10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10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10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3" name="Google Shape;11953;p103"/>
          <p:cNvGrpSpPr/>
          <p:nvPr/>
        </p:nvGrpSpPr>
        <p:grpSpPr>
          <a:xfrm>
            <a:off x="6221229" y="1324423"/>
            <a:ext cx="361636" cy="362183"/>
            <a:chOff x="6259175" y="1559008"/>
            <a:chExt cx="271743" cy="272093"/>
          </a:xfrm>
        </p:grpSpPr>
        <p:sp>
          <p:nvSpPr>
            <p:cNvPr id="11954" name="Google Shape;11954;p10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10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10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10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10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10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10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10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10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10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10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10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10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10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10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10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10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103"/>
          <p:cNvGrpSpPr/>
          <p:nvPr/>
        </p:nvGrpSpPr>
        <p:grpSpPr>
          <a:xfrm>
            <a:off x="6671087" y="1835054"/>
            <a:ext cx="332757" cy="281833"/>
            <a:chOff x="6671087" y="2009304"/>
            <a:chExt cx="332757" cy="281833"/>
          </a:xfrm>
        </p:grpSpPr>
        <p:sp>
          <p:nvSpPr>
            <p:cNvPr id="11972" name="Google Shape;11972;p10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10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4" name="Google Shape;11974;p10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5" name="Google Shape;11975;p103"/>
          <p:cNvGrpSpPr/>
          <p:nvPr/>
        </p:nvGrpSpPr>
        <p:grpSpPr>
          <a:xfrm>
            <a:off x="2201806" y="1802335"/>
            <a:ext cx="349784" cy="349434"/>
            <a:chOff x="2201806" y="1976585"/>
            <a:chExt cx="349784" cy="349434"/>
          </a:xfrm>
        </p:grpSpPr>
        <p:sp>
          <p:nvSpPr>
            <p:cNvPr id="11976" name="Google Shape;11976;p10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10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10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10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103"/>
          <p:cNvGrpSpPr/>
          <p:nvPr/>
        </p:nvGrpSpPr>
        <p:grpSpPr>
          <a:xfrm>
            <a:off x="3094217" y="1802335"/>
            <a:ext cx="350198" cy="350548"/>
            <a:chOff x="3094217" y="1976585"/>
            <a:chExt cx="350198" cy="350548"/>
          </a:xfrm>
        </p:grpSpPr>
        <p:sp>
          <p:nvSpPr>
            <p:cNvPr id="11981" name="Google Shape;11981;p10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10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10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10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10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10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10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10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10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10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10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10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10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4" name="Google Shape;11994;p10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5" name="Google Shape;11995;p103"/>
          <p:cNvGrpSpPr/>
          <p:nvPr/>
        </p:nvGrpSpPr>
        <p:grpSpPr>
          <a:xfrm>
            <a:off x="3979435" y="1802335"/>
            <a:ext cx="345265" cy="349848"/>
            <a:chOff x="3979435" y="1976585"/>
            <a:chExt cx="345265" cy="349848"/>
          </a:xfrm>
        </p:grpSpPr>
        <p:sp>
          <p:nvSpPr>
            <p:cNvPr id="11996" name="Google Shape;11996;p10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10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10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10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10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10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10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10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10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10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10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10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10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10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10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10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10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103"/>
          <p:cNvGrpSpPr/>
          <p:nvPr/>
        </p:nvGrpSpPr>
        <p:grpSpPr>
          <a:xfrm>
            <a:off x="3541011" y="1334344"/>
            <a:ext cx="350166" cy="349434"/>
            <a:chOff x="3541011" y="1508594"/>
            <a:chExt cx="350166" cy="349434"/>
          </a:xfrm>
        </p:grpSpPr>
        <p:sp>
          <p:nvSpPr>
            <p:cNvPr id="12014" name="Google Shape;12014;p10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10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10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10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10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10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10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10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10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10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10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10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10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103"/>
          <p:cNvGrpSpPr/>
          <p:nvPr/>
        </p:nvGrpSpPr>
        <p:grpSpPr>
          <a:xfrm>
            <a:off x="3576626" y="1801571"/>
            <a:ext cx="284251" cy="351694"/>
            <a:chOff x="3576626" y="1975821"/>
            <a:chExt cx="284251" cy="351694"/>
          </a:xfrm>
        </p:grpSpPr>
        <p:sp>
          <p:nvSpPr>
            <p:cNvPr id="12028" name="Google Shape;12028;p10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10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10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103"/>
          <p:cNvGrpSpPr/>
          <p:nvPr/>
        </p:nvGrpSpPr>
        <p:grpSpPr>
          <a:xfrm>
            <a:off x="2722090" y="2715912"/>
            <a:ext cx="238770" cy="371841"/>
            <a:chOff x="2722090" y="2890162"/>
            <a:chExt cx="238770" cy="371841"/>
          </a:xfrm>
        </p:grpSpPr>
        <p:sp>
          <p:nvSpPr>
            <p:cNvPr id="12032" name="Google Shape;12032;p10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10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10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5" name="Google Shape;12035;p10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6" name="Google Shape;12036;p103"/>
          <p:cNvGrpSpPr/>
          <p:nvPr/>
        </p:nvGrpSpPr>
        <p:grpSpPr>
          <a:xfrm>
            <a:off x="6216367" y="1795906"/>
            <a:ext cx="361147" cy="361147"/>
            <a:chOff x="6216367" y="1970156"/>
            <a:chExt cx="361147" cy="361147"/>
          </a:xfrm>
        </p:grpSpPr>
        <p:sp>
          <p:nvSpPr>
            <p:cNvPr id="12037" name="Google Shape;12037;p10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10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10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10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103"/>
          <p:cNvGrpSpPr/>
          <p:nvPr/>
        </p:nvGrpSpPr>
        <p:grpSpPr>
          <a:xfrm>
            <a:off x="1289311" y="2751972"/>
            <a:ext cx="408156" cy="299783"/>
            <a:chOff x="1289311" y="2926222"/>
            <a:chExt cx="408156" cy="299783"/>
          </a:xfrm>
        </p:grpSpPr>
        <p:sp>
          <p:nvSpPr>
            <p:cNvPr id="12042" name="Google Shape;12042;p10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10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103"/>
          <p:cNvGrpSpPr/>
          <p:nvPr/>
        </p:nvGrpSpPr>
        <p:grpSpPr>
          <a:xfrm>
            <a:off x="7978465" y="1795142"/>
            <a:ext cx="361147" cy="360797"/>
            <a:chOff x="7978465" y="1969392"/>
            <a:chExt cx="361147" cy="360797"/>
          </a:xfrm>
        </p:grpSpPr>
        <p:sp>
          <p:nvSpPr>
            <p:cNvPr id="12045" name="Google Shape;12045;p10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10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10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10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10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10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10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10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10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4" name="Google Shape;12054;p10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5" name="Google Shape;12055;p103"/>
          <p:cNvGrpSpPr/>
          <p:nvPr/>
        </p:nvGrpSpPr>
        <p:grpSpPr>
          <a:xfrm>
            <a:off x="854261" y="2734563"/>
            <a:ext cx="377474" cy="335748"/>
            <a:chOff x="854261" y="2908813"/>
            <a:chExt cx="377474" cy="335748"/>
          </a:xfrm>
        </p:grpSpPr>
        <p:sp>
          <p:nvSpPr>
            <p:cNvPr id="12056" name="Google Shape;12056;p10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10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10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10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10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1" name="Google Shape;12061;p103"/>
          <p:cNvGrpSpPr/>
          <p:nvPr/>
        </p:nvGrpSpPr>
        <p:grpSpPr>
          <a:xfrm>
            <a:off x="1749728" y="2720527"/>
            <a:ext cx="386927" cy="363438"/>
            <a:chOff x="1749728" y="2894777"/>
            <a:chExt cx="386927" cy="363438"/>
          </a:xfrm>
        </p:grpSpPr>
        <p:sp>
          <p:nvSpPr>
            <p:cNvPr id="12062" name="Google Shape;12062;p10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10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10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10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10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10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10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103"/>
          <p:cNvGrpSpPr/>
          <p:nvPr/>
        </p:nvGrpSpPr>
        <p:grpSpPr>
          <a:xfrm>
            <a:off x="7098912" y="1795142"/>
            <a:ext cx="359651" cy="361560"/>
            <a:chOff x="7098912" y="1969392"/>
            <a:chExt cx="359651" cy="361560"/>
          </a:xfrm>
        </p:grpSpPr>
        <p:sp>
          <p:nvSpPr>
            <p:cNvPr id="12070" name="Google Shape;12070;p10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10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10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10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10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10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10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10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10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10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10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10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10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3" name="Google Shape;12083;p10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4" name="Google Shape;12084;p103"/>
          <p:cNvGrpSpPr/>
          <p:nvPr/>
        </p:nvGrpSpPr>
        <p:grpSpPr>
          <a:xfrm>
            <a:off x="5352728" y="1815989"/>
            <a:ext cx="327091" cy="322508"/>
            <a:chOff x="5352728" y="1990239"/>
            <a:chExt cx="327091" cy="322508"/>
          </a:xfrm>
        </p:grpSpPr>
        <p:sp>
          <p:nvSpPr>
            <p:cNvPr id="12085" name="Google Shape;12085;p10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10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10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103"/>
          <p:cNvGrpSpPr/>
          <p:nvPr/>
        </p:nvGrpSpPr>
        <p:grpSpPr>
          <a:xfrm>
            <a:off x="7538896" y="1795906"/>
            <a:ext cx="361147" cy="361529"/>
            <a:chOff x="7538896" y="1970156"/>
            <a:chExt cx="361147" cy="361529"/>
          </a:xfrm>
        </p:grpSpPr>
        <p:sp>
          <p:nvSpPr>
            <p:cNvPr id="12089" name="Google Shape;12089;p10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10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10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10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10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10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103"/>
          <p:cNvGrpSpPr/>
          <p:nvPr/>
        </p:nvGrpSpPr>
        <p:grpSpPr>
          <a:xfrm>
            <a:off x="4896099" y="1796670"/>
            <a:ext cx="358155" cy="358123"/>
            <a:chOff x="4896099" y="1970920"/>
            <a:chExt cx="358155" cy="358123"/>
          </a:xfrm>
        </p:grpSpPr>
        <p:sp>
          <p:nvSpPr>
            <p:cNvPr id="12096" name="Google Shape;12096;p10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10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10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9" name="Google Shape;12099;p103"/>
          <p:cNvGrpSpPr/>
          <p:nvPr/>
        </p:nvGrpSpPr>
        <p:grpSpPr>
          <a:xfrm>
            <a:off x="4048787" y="2802769"/>
            <a:ext cx="283488" cy="198604"/>
            <a:chOff x="4048787" y="2977019"/>
            <a:chExt cx="283488" cy="198604"/>
          </a:xfrm>
        </p:grpSpPr>
        <p:sp>
          <p:nvSpPr>
            <p:cNvPr id="12100" name="Google Shape;12100;p10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10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10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10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10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10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103"/>
          <p:cNvGrpSpPr/>
          <p:nvPr/>
        </p:nvGrpSpPr>
        <p:grpSpPr>
          <a:xfrm>
            <a:off x="4054103" y="2255941"/>
            <a:ext cx="218687" cy="349052"/>
            <a:chOff x="4054103" y="2430191"/>
            <a:chExt cx="218687" cy="349052"/>
          </a:xfrm>
        </p:grpSpPr>
        <p:sp>
          <p:nvSpPr>
            <p:cNvPr id="12107" name="Google Shape;12107;p10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10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103"/>
          <p:cNvGrpSpPr/>
          <p:nvPr/>
        </p:nvGrpSpPr>
        <p:grpSpPr>
          <a:xfrm>
            <a:off x="2185128" y="2253299"/>
            <a:ext cx="382758" cy="356595"/>
            <a:chOff x="2185128" y="2427549"/>
            <a:chExt cx="382758" cy="356595"/>
          </a:xfrm>
        </p:grpSpPr>
        <p:sp>
          <p:nvSpPr>
            <p:cNvPr id="12110" name="Google Shape;12110;p10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10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10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10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4" name="Google Shape;12114;p103"/>
          <p:cNvGrpSpPr/>
          <p:nvPr/>
        </p:nvGrpSpPr>
        <p:grpSpPr>
          <a:xfrm>
            <a:off x="2656907" y="2265043"/>
            <a:ext cx="332757" cy="332343"/>
            <a:chOff x="2656907" y="2439293"/>
            <a:chExt cx="332757" cy="332343"/>
          </a:xfrm>
        </p:grpSpPr>
        <p:sp>
          <p:nvSpPr>
            <p:cNvPr id="12115" name="Google Shape;12115;p10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10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10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10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10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10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10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103"/>
          <p:cNvGrpSpPr/>
          <p:nvPr/>
        </p:nvGrpSpPr>
        <p:grpSpPr>
          <a:xfrm>
            <a:off x="1731523" y="2248366"/>
            <a:ext cx="399435" cy="365698"/>
            <a:chOff x="1731523" y="2422616"/>
            <a:chExt cx="399435" cy="365698"/>
          </a:xfrm>
        </p:grpSpPr>
        <p:sp>
          <p:nvSpPr>
            <p:cNvPr id="12123" name="Google Shape;12123;p10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10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10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103"/>
          <p:cNvGrpSpPr/>
          <p:nvPr/>
        </p:nvGrpSpPr>
        <p:grpSpPr>
          <a:xfrm>
            <a:off x="3097241" y="2259314"/>
            <a:ext cx="344883" cy="343387"/>
            <a:chOff x="3097241" y="2433564"/>
            <a:chExt cx="344883" cy="343387"/>
          </a:xfrm>
        </p:grpSpPr>
        <p:sp>
          <p:nvSpPr>
            <p:cNvPr id="12127" name="Google Shape;12127;p10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10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10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10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10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10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10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10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10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103"/>
          <p:cNvGrpSpPr/>
          <p:nvPr/>
        </p:nvGrpSpPr>
        <p:grpSpPr>
          <a:xfrm>
            <a:off x="1278299" y="2265043"/>
            <a:ext cx="410829" cy="332343"/>
            <a:chOff x="1278299" y="2439293"/>
            <a:chExt cx="410829" cy="332343"/>
          </a:xfrm>
        </p:grpSpPr>
        <p:sp>
          <p:nvSpPr>
            <p:cNvPr id="12137" name="Google Shape;12137;p10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10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10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10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10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10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10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10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103"/>
          <p:cNvGrpSpPr/>
          <p:nvPr/>
        </p:nvGrpSpPr>
        <p:grpSpPr>
          <a:xfrm>
            <a:off x="2661459" y="1840751"/>
            <a:ext cx="322508" cy="273494"/>
            <a:chOff x="2661459" y="2015001"/>
            <a:chExt cx="322508" cy="273494"/>
          </a:xfrm>
        </p:grpSpPr>
        <p:sp>
          <p:nvSpPr>
            <p:cNvPr id="12146" name="Google Shape;12146;p10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10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103"/>
          <p:cNvGrpSpPr/>
          <p:nvPr/>
        </p:nvGrpSpPr>
        <p:grpSpPr>
          <a:xfrm>
            <a:off x="870939" y="2265043"/>
            <a:ext cx="331993" cy="331993"/>
            <a:chOff x="870939" y="2439293"/>
            <a:chExt cx="331993" cy="331993"/>
          </a:xfrm>
        </p:grpSpPr>
        <p:sp>
          <p:nvSpPr>
            <p:cNvPr id="12149" name="Google Shape;12149;p10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10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10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10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10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10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10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10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10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10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10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10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10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10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10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10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103"/>
          <p:cNvGrpSpPr/>
          <p:nvPr/>
        </p:nvGrpSpPr>
        <p:grpSpPr>
          <a:xfrm>
            <a:off x="6644957" y="2282103"/>
            <a:ext cx="371395" cy="278904"/>
            <a:chOff x="6644957" y="2456353"/>
            <a:chExt cx="371395" cy="278904"/>
          </a:xfrm>
        </p:grpSpPr>
        <p:sp>
          <p:nvSpPr>
            <p:cNvPr id="12166" name="Google Shape;12166;p10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10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10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10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10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103"/>
          <p:cNvGrpSpPr/>
          <p:nvPr/>
        </p:nvGrpSpPr>
        <p:grpSpPr>
          <a:xfrm>
            <a:off x="5388757" y="2240409"/>
            <a:ext cx="260349" cy="362292"/>
            <a:chOff x="5388757" y="2414659"/>
            <a:chExt cx="260349" cy="362292"/>
          </a:xfrm>
        </p:grpSpPr>
        <p:sp>
          <p:nvSpPr>
            <p:cNvPr id="12172" name="Google Shape;12172;p10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10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10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10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10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10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10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10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10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10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10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10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10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10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10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10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10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10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10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10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103"/>
          <p:cNvGrpSpPr/>
          <p:nvPr/>
        </p:nvGrpSpPr>
        <p:grpSpPr>
          <a:xfrm>
            <a:off x="3567142" y="2731507"/>
            <a:ext cx="348288" cy="340331"/>
            <a:chOff x="3567142" y="2905757"/>
            <a:chExt cx="348288" cy="340331"/>
          </a:xfrm>
        </p:grpSpPr>
        <p:sp>
          <p:nvSpPr>
            <p:cNvPr id="12193" name="Google Shape;12193;p10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10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10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10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10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103"/>
          <p:cNvGrpSpPr/>
          <p:nvPr/>
        </p:nvGrpSpPr>
        <p:grpSpPr>
          <a:xfrm>
            <a:off x="870939" y="1801571"/>
            <a:ext cx="332375" cy="350071"/>
            <a:chOff x="870939" y="1975821"/>
            <a:chExt cx="332375" cy="350071"/>
          </a:xfrm>
        </p:grpSpPr>
        <p:sp>
          <p:nvSpPr>
            <p:cNvPr id="12199" name="Google Shape;12199;p10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10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10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10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3" name="Google Shape;12203;p103"/>
          <p:cNvGrpSpPr/>
          <p:nvPr/>
        </p:nvGrpSpPr>
        <p:grpSpPr>
          <a:xfrm>
            <a:off x="7967103" y="2240791"/>
            <a:ext cx="355863" cy="361911"/>
            <a:chOff x="7967103" y="2415041"/>
            <a:chExt cx="355863" cy="361911"/>
          </a:xfrm>
        </p:grpSpPr>
        <p:sp>
          <p:nvSpPr>
            <p:cNvPr id="12204" name="Google Shape;12204;p10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10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10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10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10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10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10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10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10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10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10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5" name="Google Shape;12215;p103"/>
          <p:cNvGrpSpPr/>
          <p:nvPr/>
        </p:nvGrpSpPr>
        <p:grpSpPr>
          <a:xfrm>
            <a:off x="7529411" y="2240409"/>
            <a:ext cx="355863" cy="362292"/>
            <a:chOff x="7529411" y="2414659"/>
            <a:chExt cx="355863" cy="362292"/>
          </a:xfrm>
        </p:grpSpPr>
        <p:sp>
          <p:nvSpPr>
            <p:cNvPr id="12216" name="Google Shape;12216;p10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10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10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10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10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10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10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10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10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10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10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10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103"/>
          <p:cNvGrpSpPr/>
          <p:nvPr/>
        </p:nvGrpSpPr>
        <p:grpSpPr>
          <a:xfrm>
            <a:off x="5733194" y="2257468"/>
            <a:ext cx="446826" cy="327059"/>
            <a:chOff x="5733194" y="2431718"/>
            <a:chExt cx="446826" cy="327059"/>
          </a:xfrm>
        </p:grpSpPr>
        <p:sp>
          <p:nvSpPr>
            <p:cNvPr id="12229" name="Google Shape;12229;p10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10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10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103"/>
          <p:cNvGrpSpPr/>
          <p:nvPr/>
        </p:nvGrpSpPr>
        <p:grpSpPr>
          <a:xfrm>
            <a:off x="4876780" y="2243814"/>
            <a:ext cx="407774" cy="356627"/>
            <a:chOff x="4876780" y="2418064"/>
            <a:chExt cx="407774" cy="356627"/>
          </a:xfrm>
        </p:grpSpPr>
        <p:sp>
          <p:nvSpPr>
            <p:cNvPr id="12233" name="Google Shape;12233;p10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10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10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10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10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10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10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10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103"/>
          <p:cNvGrpSpPr/>
          <p:nvPr/>
        </p:nvGrpSpPr>
        <p:grpSpPr>
          <a:xfrm>
            <a:off x="7070872" y="2236621"/>
            <a:ext cx="398321" cy="371013"/>
            <a:chOff x="7070872" y="2410871"/>
            <a:chExt cx="398321" cy="371013"/>
          </a:xfrm>
        </p:grpSpPr>
        <p:sp>
          <p:nvSpPr>
            <p:cNvPr id="12242" name="Google Shape;12242;p10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10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10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10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6" name="Google Shape;12246;p10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7" name="Google Shape;12247;p103"/>
          <p:cNvGrpSpPr/>
          <p:nvPr/>
        </p:nvGrpSpPr>
        <p:grpSpPr>
          <a:xfrm>
            <a:off x="5318259" y="2807861"/>
            <a:ext cx="371013" cy="220787"/>
            <a:chOff x="5318259" y="2982111"/>
            <a:chExt cx="371013" cy="220787"/>
          </a:xfrm>
        </p:grpSpPr>
        <p:sp>
          <p:nvSpPr>
            <p:cNvPr id="12248" name="Google Shape;12248;p10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10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10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10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10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10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10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10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103"/>
          <p:cNvGrpSpPr/>
          <p:nvPr/>
        </p:nvGrpSpPr>
        <p:grpSpPr>
          <a:xfrm>
            <a:off x="7073928" y="2731507"/>
            <a:ext cx="371395" cy="371809"/>
            <a:chOff x="7073928" y="2905757"/>
            <a:chExt cx="371395" cy="371809"/>
          </a:xfrm>
        </p:grpSpPr>
        <p:sp>
          <p:nvSpPr>
            <p:cNvPr id="12257" name="Google Shape;12257;p10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10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10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103"/>
          <p:cNvGrpSpPr/>
          <p:nvPr/>
        </p:nvGrpSpPr>
        <p:grpSpPr>
          <a:xfrm>
            <a:off x="6188327" y="2781158"/>
            <a:ext cx="371395" cy="272857"/>
            <a:chOff x="6188327" y="2955408"/>
            <a:chExt cx="371395" cy="272857"/>
          </a:xfrm>
        </p:grpSpPr>
        <p:sp>
          <p:nvSpPr>
            <p:cNvPr id="12261" name="Google Shape;12261;p10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10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3" name="Google Shape;12263;p103"/>
          <p:cNvGrpSpPr/>
          <p:nvPr/>
        </p:nvGrpSpPr>
        <p:grpSpPr>
          <a:xfrm>
            <a:off x="7521454" y="2731889"/>
            <a:ext cx="359651" cy="371013"/>
            <a:chOff x="7521454" y="2906139"/>
            <a:chExt cx="359651" cy="371013"/>
          </a:xfrm>
        </p:grpSpPr>
        <p:sp>
          <p:nvSpPr>
            <p:cNvPr id="12264" name="Google Shape;12264;p10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10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10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10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10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9" name="Google Shape;12269;p103"/>
          <p:cNvGrpSpPr/>
          <p:nvPr/>
        </p:nvGrpSpPr>
        <p:grpSpPr>
          <a:xfrm>
            <a:off x="5782845" y="2732271"/>
            <a:ext cx="301661" cy="371013"/>
            <a:chOff x="5782845" y="2906521"/>
            <a:chExt cx="301661" cy="371013"/>
          </a:xfrm>
        </p:grpSpPr>
        <p:sp>
          <p:nvSpPr>
            <p:cNvPr id="12270" name="Google Shape;12270;p10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10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10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103"/>
          <p:cNvGrpSpPr/>
          <p:nvPr/>
        </p:nvGrpSpPr>
        <p:grpSpPr>
          <a:xfrm>
            <a:off x="3539102" y="2253299"/>
            <a:ext cx="355099" cy="355481"/>
            <a:chOff x="3539102" y="2427549"/>
            <a:chExt cx="355099" cy="355481"/>
          </a:xfrm>
        </p:grpSpPr>
        <p:sp>
          <p:nvSpPr>
            <p:cNvPr id="12274" name="Google Shape;12274;p10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10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6" name="Google Shape;12276;p103"/>
          <p:cNvGrpSpPr/>
          <p:nvPr/>
        </p:nvGrpSpPr>
        <p:grpSpPr>
          <a:xfrm>
            <a:off x="6630539" y="2743252"/>
            <a:ext cx="371777" cy="349434"/>
            <a:chOff x="6630539" y="2917502"/>
            <a:chExt cx="371777" cy="349434"/>
          </a:xfrm>
        </p:grpSpPr>
        <p:sp>
          <p:nvSpPr>
            <p:cNvPr id="12277" name="Google Shape;12277;p10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10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10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10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10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10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10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103"/>
          <p:cNvGrpSpPr/>
          <p:nvPr/>
        </p:nvGrpSpPr>
        <p:grpSpPr>
          <a:xfrm>
            <a:off x="2171474" y="3194979"/>
            <a:ext cx="408156" cy="343737"/>
            <a:chOff x="2171474" y="3369229"/>
            <a:chExt cx="408156" cy="343737"/>
          </a:xfrm>
        </p:grpSpPr>
        <p:sp>
          <p:nvSpPr>
            <p:cNvPr id="12285" name="Google Shape;12285;p10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10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10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10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9" name="Google Shape;12289;p103"/>
          <p:cNvGrpSpPr/>
          <p:nvPr/>
        </p:nvGrpSpPr>
        <p:grpSpPr>
          <a:xfrm>
            <a:off x="4891198" y="2750858"/>
            <a:ext cx="334634" cy="334634"/>
            <a:chOff x="4891198" y="2925108"/>
            <a:chExt cx="334634" cy="334634"/>
          </a:xfrm>
        </p:grpSpPr>
        <p:sp>
          <p:nvSpPr>
            <p:cNvPr id="12290" name="Google Shape;12290;p10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10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10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10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10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10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10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10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103"/>
          <p:cNvGrpSpPr/>
          <p:nvPr/>
        </p:nvGrpSpPr>
        <p:grpSpPr>
          <a:xfrm>
            <a:off x="7976174" y="2750858"/>
            <a:ext cx="334666" cy="334634"/>
            <a:chOff x="7976174" y="2925108"/>
            <a:chExt cx="334666" cy="334634"/>
          </a:xfrm>
        </p:grpSpPr>
        <p:sp>
          <p:nvSpPr>
            <p:cNvPr id="12299" name="Google Shape;12299;p10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10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10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10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10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10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10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10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10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103"/>
          <p:cNvGrpSpPr/>
          <p:nvPr/>
        </p:nvGrpSpPr>
        <p:grpSpPr>
          <a:xfrm>
            <a:off x="3091957" y="3199881"/>
            <a:ext cx="354717" cy="332757"/>
            <a:chOff x="3091957" y="3374131"/>
            <a:chExt cx="354717" cy="332757"/>
          </a:xfrm>
        </p:grpSpPr>
        <p:sp>
          <p:nvSpPr>
            <p:cNvPr id="12309" name="Google Shape;12309;p10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10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10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10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10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10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5" name="Google Shape;12315;p103"/>
          <p:cNvGrpSpPr/>
          <p:nvPr/>
        </p:nvGrpSpPr>
        <p:grpSpPr>
          <a:xfrm>
            <a:off x="3988156" y="3205960"/>
            <a:ext cx="353954" cy="318880"/>
            <a:chOff x="3988156" y="3380210"/>
            <a:chExt cx="353954" cy="318880"/>
          </a:xfrm>
        </p:grpSpPr>
        <p:sp>
          <p:nvSpPr>
            <p:cNvPr id="12316" name="Google Shape;12316;p10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10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10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10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10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1" name="Google Shape;12321;p103"/>
          <p:cNvGrpSpPr/>
          <p:nvPr/>
        </p:nvGrpSpPr>
        <p:grpSpPr>
          <a:xfrm>
            <a:off x="3541011" y="3193070"/>
            <a:ext cx="348257" cy="346188"/>
            <a:chOff x="3541011" y="3367320"/>
            <a:chExt cx="348257" cy="346188"/>
          </a:xfrm>
        </p:grpSpPr>
        <p:sp>
          <p:nvSpPr>
            <p:cNvPr id="12322" name="Google Shape;12322;p10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10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10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10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103"/>
          <p:cNvGrpSpPr/>
          <p:nvPr/>
        </p:nvGrpSpPr>
        <p:grpSpPr>
          <a:xfrm>
            <a:off x="1314678" y="3183967"/>
            <a:ext cx="334666" cy="365348"/>
            <a:chOff x="1314678" y="3358217"/>
            <a:chExt cx="334666" cy="365348"/>
          </a:xfrm>
        </p:grpSpPr>
        <p:sp>
          <p:nvSpPr>
            <p:cNvPr id="12327" name="Google Shape;12327;p10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10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10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10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10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2" name="Google Shape;12332;p103"/>
          <p:cNvGrpSpPr/>
          <p:nvPr/>
        </p:nvGrpSpPr>
        <p:grpSpPr>
          <a:xfrm>
            <a:off x="1748582" y="3198385"/>
            <a:ext cx="359269" cy="335780"/>
            <a:chOff x="1748582" y="3372635"/>
            <a:chExt cx="359269" cy="335780"/>
          </a:xfrm>
        </p:grpSpPr>
        <p:sp>
          <p:nvSpPr>
            <p:cNvPr id="12333" name="Google Shape;12333;p10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4" name="Google Shape;12334;p103"/>
            <p:cNvGrpSpPr/>
            <p:nvPr/>
          </p:nvGrpSpPr>
          <p:grpSpPr>
            <a:xfrm>
              <a:off x="1748582" y="3372635"/>
              <a:ext cx="333520" cy="335780"/>
              <a:chOff x="1748582" y="3372635"/>
              <a:chExt cx="333520" cy="335780"/>
            </a:xfrm>
          </p:grpSpPr>
          <p:sp>
            <p:nvSpPr>
              <p:cNvPr id="12335" name="Google Shape;12335;p10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10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10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38" name="Google Shape;12338;p103"/>
          <p:cNvGrpSpPr/>
          <p:nvPr/>
        </p:nvGrpSpPr>
        <p:grpSpPr>
          <a:xfrm>
            <a:off x="2640993" y="3183585"/>
            <a:ext cx="365348" cy="364966"/>
            <a:chOff x="2640993" y="3357835"/>
            <a:chExt cx="365348" cy="364966"/>
          </a:xfrm>
        </p:grpSpPr>
        <p:sp>
          <p:nvSpPr>
            <p:cNvPr id="12339" name="Google Shape;12339;p10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10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10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10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10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10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10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10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10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10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103"/>
          <p:cNvGrpSpPr/>
          <p:nvPr/>
        </p:nvGrpSpPr>
        <p:grpSpPr>
          <a:xfrm>
            <a:off x="4886264" y="3191924"/>
            <a:ext cx="350548" cy="350198"/>
            <a:chOff x="4886264" y="3366174"/>
            <a:chExt cx="350548" cy="350198"/>
          </a:xfrm>
        </p:grpSpPr>
        <p:sp>
          <p:nvSpPr>
            <p:cNvPr id="12350" name="Google Shape;12350;p10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10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10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10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10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10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10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10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10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10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10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10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10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3" name="Google Shape;12363;p103"/>
          <p:cNvGrpSpPr/>
          <p:nvPr/>
        </p:nvGrpSpPr>
        <p:grpSpPr>
          <a:xfrm>
            <a:off x="5331913" y="3239697"/>
            <a:ext cx="347143" cy="254684"/>
            <a:chOff x="5331913" y="3413947"/>
            <a:chExt cx="347143" cy="254684"/>
          </a:xfrm>
        </p:grpSpPr>
        <p:sp>
          <p:nvSpPr>
            <p:cNvPr id="12364" name="Google Shape;12364;p10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10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10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10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10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10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0" name="Google Shape;12370;p103"/>
          <p:cNvGrpSpPr/>
          <p:nvPr/>
        </p:nvGrpSpPr>
        <p:grpSpPr>
          <a:xfrm>
            <a:off x="5776798" y="3235528"/>
            <a:ext cx="346379" cy="264518"/>
            <a:chOff x="5776798" y="3409778"/>
            <a:chExt cx="346379" cy="264518"/>
          </a:xfrm>
        </p:grpSpPr>
        <p:sp>
          <p:nvSpPr>
            <p:cNvPr id="12371" name="Google Shape;12371;p10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10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10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10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10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10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103"/>
          <p:cNvGrpSpPr/>
          <p:nvPr/>
        </p:nvGrpSpPr>
        <p:grpSpPr>
          <a:xfrm>
            <a:off x="7108015" y="3222255"/>
            <a:ext cx="344883" cy="290299"/>
            <a:chOff x="7108015" y="3396505"/>
            <a:chExt cx="344883" cy="290299"/>
          </a:xfrm>
        </p:grpSpPr>
        <p:sp>
          <p:nvSpPr>
            <p:cNvPr id="12378" name="Google Shape;12378;p10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10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10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10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103"/>
          <p:cNvGrpSpPr/>
          <p:nvPr/>
        </p:nvGrpSpPr>
        <p:grpSpPr>
          <a:xfrm>
            <a:off x="7551754" y="3216558"/>
            <a:ext cx="344883" cy="301311"/>
            <a:chOff x="7551754" y="3390808"/>
            <a:chExt cx="344883" cy="301311"/>
          </a:xfrm>
        </p:grpSpPr>
        <p:sp>
          <p:nvSpPr>
            <p:cNvPr id="12383" name="Google Shape;12383;p10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10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10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10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10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10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10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10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10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10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10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103"/>
          <p:cNvGrpSpPr/>
          <p:nvPr/>
        </p:nvGrpSpPr>
        <p:grpSpPr>
          <a:xfrm>
            <a:off x="6707084" y="3213153"/>
            <a:ext cx="261145" cy="308504"/>
            <a:chOff x="6707084" y="3387403"/>
            <a:chExt cx="261145" cy="308504"/>
          </a:xfrm>
        </p:grpSpPr>
        <p:sp>
          <p:nvSpPr>
            <p:cNvPr id="12395" name="Google Shape;12395;p10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10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10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10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103"/>
          <p:cNvGrpSpPr/>
          <p:nvPr/>
        </p:nvGrpSpPr>
        <p:grpSpPr>
          <a:xfrm>
            <a:off x="848978" y="4123387"/>
            <a:ext cx="377824" cy="324418"/>
            <a:chOff x="848978" y="4297637"/>
            <a:chExt cx="377824" cy="324418"/>
          </a:xfrm>
        </p:grpSpPr>
        <p:sp>
          <p:nvSpPr>
            <p:cNvPr id="12400" name="Google Shape;12400;p10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10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2" name="Google Shape;12402;p103"/>
          <p:cNvGrpSpPr/>
          <p:nvPr/>
        </p:nvGrpSpPr>
        <p:grpSpPr>
          <a:xfrm>
            <a:off x="1754279" y="4112343"/>
            <a:ext cx="351439" cy="345965"/>
            <a:chOff x="1754279" y="4286593"/>
            <a:chExt cx="351439" cy="345965"/>
          </a:xfrm>
        </p:grpSpPr>
        <p:sp>
          <p:nvSpPr>
            <p:cNvPr id="12403" name="Google Shape;12403;p10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10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10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10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10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103"/>
          <p:cNvGrpSpPr/>
          <p:nvPr/>
        </p:nvGrpSpPr>
        <p:grpSpPr>
          <a:xfrm>
            <a:off x="3996113" y="4116926"/>
            <a:ext cx="336512" cy="335048"/>
            <a:chOff x="3996113" y="4291176"/>
            <a:chExt cx="336512" cy="335048"/>
          </a:xfrm>
        </p:grpSpPr>
        <p:sp>
          <p:nvSpPr>
            <p:cNvPr id="12409" name="Google Shape;12409;p10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10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10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2" name="Google Shape;12412;p10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3" name="Google Shape;12413;p103"/>
          <p:cNvGrpSpPr/>
          <p:nvPr/>
        </p:nvGrpSpPr>
        <p:grpSpPr>
          <a:xfrm>
            <a:off x="2179081" y="4111261"/>
            <a:ext cx="397525" cy="348670"/>
            <a:chOff x="2179081" y="4285511"/>
            <a:chExt cx="397525" cy="348670"/>
          </a:xfrm>
        </p:grpSpPr>
        <p:sp>
          <p:nvSpPr>
            <p:cNvPr id="12414" name="Google Shape;12414;p10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10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6" name="Google Shape;12416;p103"/>
          <p:cNvGrpSpPr/>
          <p:nvPr/>
        </p:nvGrpSpPr>
        <p:grpSpPr>
          <a:xfrm>
            <a:off x="3584201" y="4120746"/>
            <a:ext cx="267574" cy="329415"/>
            <a:chOff x="3584201" y="4294996"/>
            <a:chExt cx="267574" cy="329415"/>
          </a:xfrm>
        </p:grpSpPr>
        <p:sp>
          <p:nvSpPr>
            <p:cNvPr id="12417" name="Google Shape;12417;p10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10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10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10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1" name="Google Shape;12421;p103"/>
          <p:cNvGrpSpPr/>
          <p:nvPr/>
        </p:nvGrpSpPr>
        <p:grpSpPr>
          <a:xfrm>
            <a:off x="3082855" y="4121478"/>
            <a:ext cx="375946" cy="327823"/>
            <a:chOff x="3082855" y="4295728"/>
            <a:chExt cx="375946" cy="327823"/>
          </a:xfrm>
        </p:grpSpPr>
        <p:sp>
          <p:nvSpPr>
            <p:cNvPr id="12422" name="Google Shape;12422;p10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10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10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10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10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10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10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10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10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10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10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103"/>
          <p:cNvGrpSpPr/>
          <p:nvPr/>
        </p:nvGrpSpPr>
        <p:grpSpPr>
          <a:xfrm>
            <a:off x="2749016" y="4116926"/>
            <a:ext cx="150831" cy="336926"/>
            <a:chOff x="2749016" y="4291176"/>
            <a:chExt cx="150831" cy="336926"/>
          </a:xfrm>
        </p:grpSpPr>
        <p:sp>
          <p:nvSpPr>
            <p:cNvPr id="12434" name="Google Shape;12434;p10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10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10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10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103"/>
          <p:cNvGrpSpPr/>
          <p:nvPr/>
        </p:nvGrpSpPr>
        <p:grpSpPr>
          <a:xfrm>
            <a:off x="7127716" y="4105182"/>
            <a:ext cx="248254" cy="361942"/>
            <a:chOff x="7127716" y="4279432"/>
            <a:chExt cx="248254" cy="361942"/>
          </a:xfrm>
        </p:grpSpPr>
        <p:sp>
          <p:nvSpPr>
            <p:cNvPr id="12439" name="Google Shape;12439;p10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10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10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10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10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10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10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10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10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8" name="Google Shape;12448;p103"/>
          <p:cNvGrpSpPr/>
          <p:nvPr/>
        </p:nvGrpSpPr>
        <p:grpSpPr>
          <a:xfrm>
            <a:off x="7565408" y="4105182"/>
            <a:ext cx="248255" cy="361942"/>
            <a:chOff x="7565408" y="4279432"/>
            <a:chExt cx="248255" cy="361942"/>
          </a:xfrm>
        </p:grpSpPr>
        <p:sp>
          <p:nvSpPr>
            <p:cNvPr id="12449" name="Google Shape;12449;p10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10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10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10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10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10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10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10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103"/>
          <p:cNvGrpSpPr/>
          <p:nvPr/>
        </p:nvGrpSpPr>
        <p:grpSpPr>
          <a:xfrm>
            <a:off x="6264109" y="4105182"/>
            <a:ext cx="225498" cy="361560"/>
            <a:chOff x="6264109" y="4279432"/>
            <a:chExt cx="225498" cy="361560"/>
          </a:xfrm>
        </p:grpSpPr>
        <p:sp>
          <p:nvSpPr>
            <p:cNvPr id="12458" name="Google Shape;12458;p10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10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0" name="Google Shape;12460;p103"/>
          <p:cNvGrpSpPr/>
          <p:nvPr/>
        </p:nvGrpSpPr>
        <p:grpSpPr>
          <a:xfrm>
            <a:off x="7929578" y="4110115"/>
            <a:ext cx="395266" cy="351312"/>
            <a:chOff x="7929578" y="4284365"/>
            <a:chExt cx="395266" cy="351312"/>
          </a:xfrm>
        </p:grpSpPr>
        <p:sp>
          <p:nvSpPr>
            <p:cNvPr id="12461" name="Google Shape;12461;p10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10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10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10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103"/>
          <p:cNvGrpSpPr/>
          <p:nvPr/>
        </p:nvGrpSpPr>
        <p:grpSpPr>
          <a:xfrm>
            <a:off x="6595502" y="4149527"/>
            <a:ext cx="426315" cy="332826"/>
            <a:chOff x="6639652" y="4323777"/>
            <a:chExt cx="426315" cy="332826"/>
          </a:xfrm>
        </p:grpSpPr>
        <p:sp>
          <p:nvSpPr>
            <p:cNvPr id="12466" name="Google Shape;12466;p10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10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10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10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10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10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10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10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10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10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6" name="Google Shape;12476;p103"/>
          <p:cNvGrpSpPr/>
          <p:nvPr/>
        </p:nvGrpSpPr>
        <p:grpSpPr>
          <a:xfrm>
            <a:off x="5357662" y="4123387"/>
            <a:ext cx="287275" cy="326296"/>
            <a:chOff x="5357662" y="4297637"/>
            <a:chExt cx="287275" cy="326296"/>
          </a:xfrm>
        </p:grpSpPr>
        <p:sp>
          <p:nvSpPr>
            <p:cNvPr id="12477" name="Google Shape;12477;p10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10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10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10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10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103"/>
          <p:cNvGrpSpPr/>
          <p:nvPr/>
        </p:nvGrpSpPr>
        <p:grpSpPr>
          <a:xfrm>
            <a:off x="5774124" y="4120300"/>
            <a:ext cx="331611" cy="331674"/>
            <a:chOff x="5774124" y="4294550"/>
            <a:chExt cx="331611" cy="331674"/>
          </a:xfrm>
        </p:grpSpPr>
        <p:sp>
          <p:nvSpPr>
            <p:cNvPr id="12483" name="Google Shape;12483;p10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10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103"/>
          <p:cNvGrpSpPr/>
          <p:nvPr/>
        </p:nvGrpSpPr>
        <p:grpSpPr>
          <a:xfrm>
            <a:off x="4890434" y="4113139"/>
            <a:ext cx="345997" cy="346029"/>
            <a:chOff x="4890434" y="4287389"/>
            <a:chExt cx="345997" cy="346029"/>
          </a:xfrm>
        </p:grpSpPr>
        <p:sp>
          <p:nvSpPr>
            <p:cNvPr id="12486" name="Google Shape;12486;p10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10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10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10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10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10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10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103"/>
          <p:cNvGrpSpPr/>
          <p:nvPr/>
        </p:nvGrpSpPr>
        <p:grpSpPr>
          <a:xfrm>
            <a:off x="2165809" y="3636809"/>
            <a:ext cx="422542" cy="342973"/>
            <a:chOff x="2165809" y="3811059"/>
            <a:chExt cx="422542" cy="342973"/>
          </a:xfrm>
        </p:grpSpPr>
        <p:sp>
          <p:nvSpPr>
            <p:cNvPr id="12494" name="Google Shape;12494;p10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10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10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10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10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10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10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10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10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10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10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10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10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10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10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10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10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10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2" name="Google Shape;12512;p10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3" name="Google Shape;12513;p103"/>
          <p:cNvGrpSpPr/>
          <p:nvPr/>
        </p:nvGrpSpPr>
        <p:grpSpPr>
          <a:xfrm>
            <a:off x="903530" y="3631875"/>
            <a:ext cx="264550" cy="353222"/>
            <a:chOff x="903530" y="3806125"/>
            <a:chExt cx="264550" cy="353222"/>
          </a:xfrm>
        </p:grpSpPr>
        <p:sp>
          <p:nvSpPr>
            <p:cNvPr id="12514" name="Google Shape;12514;p10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10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10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10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8" name="Google Shape;12518;p103"/>
          <p:cNvGrpSpPr/>
          <p:nvPr/>
        </p:nvGrpSpPr>
        <p:grpSpPr>
          <a:xfrm>
            <a:off x="850092" y="3178684"/>
            <a:ext cx="369517" cy="375660"/>
            <a:chOff x="850092" y="3352934"/>
            <a:chExt cx="369517" cy="375660"/>
          </a:xfrm>
        </p:grpSpPr>
        <p:sp>
          <p:nvSpPr>
            <p:cNvPr id="12519" name="Google Shape;12519;p10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10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10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10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10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103"/>
          <p:cNvGrpSpPr/>
          <p:nvPr/>
        </p:nvGrpSpPr>
        <p:grpSpPr>
          <a:xfrm>
            <a:off x="2611458" y="3642124"/>
            <a:ext cx="426329" cy="332375"/>
            <a:chOff x="2611458" y="3816374"/>
            <a:chExt cx="426329" cy="332375"/>
          </a:xfrm>
        </p:grpSpPr>
        <p:sp>
          <p:nvSpPr>
            <p:cNvPr id="12525" name="Google Shape;12525;p10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10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10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10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10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10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10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10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10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10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5" name="Google Shape;12535;p10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6" name="Google Shape;12536;p103"/>
          <p:cNvGrpSpPr/>
          <p:nvPr/>
        </p:nvGrpSpPr>
        <p:grpSpPr>
          <a:xfrm>
            <a:off x="4019984" y="3631143"/>
            <a:ext cx="293704" cy="353954"/>
            <a:chOff x="4019984" y="3805393"/>
            <a:chExt cx="293704" cy="353954"/>
          </a:xfrm>
        </p:grpSpPr>
        <p:sp>
          <p:nvSpPr>
            <p:cNvPr id="12537" name="Google Shape;12537;p10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10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103"/>
          <p:cNvGrpSpPr/>
          <p:nvPr/>
        </p:nvGrpSpPr>
        <p:grpSpPr>
          <a:xfrm>
            <a:off x="8006505" y="3215794"/>
            <a:ext cx="323654" cy="303189"/>
            <a:chOff x="8006505" y="3390044"/>
            <a:chExt cx="323654" cy="303189"/>
          </a:xfrm>
        </p:grpSpPr>
        <p:sp>
          <p:nvSpPr>
            <p:cNvPr id="12540" name="Google Shape;12540;p10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10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10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10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10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10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103"/>
          <p:cNvGrpSpPr/>
          <p:nvPr/>
        </p:nvGrpSpPr>
        <p:grpSpPr>
          <a:xfrm>
            <a:off x="1299146" y="3632257"/>
            <a:ext cx="367990" cy="351312"/>
            <a:chOff x="1299146" y="3806507"/>
            <a:chExt cx="367990" cy="351312"/>
          </a:xfrm>
        </p:grpSpPr>
        <p:sp>
          <p:nvSpPr>
            <p:cNvPr id="12547" name="Google Shape;12547;p10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10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9" name="Google Shape;12549;p10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0" name="Google Shape;12550;p103"/>
          <p:cNvGrpSpPr/>
          <p:nvPr/>
        </p:nvGrpSpPr>
        <p:grpSpPr>
          <a:xfrm>
            <a:off x="7550258" y="3658420"/>
            <a:ext cx="371395" cy="301279"/>
            <a:chOff x="7550258" y="3832670"/>
            <a:chExt cx="371395" cy="301279"/>
          </a:xfrm>
        </p:grpSpPr>
        <p:sp>
          <p:nvSpPr>
            <p:cNvPr id="12551" name="Google Shape;12551;p10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10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10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10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10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10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10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10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10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10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10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10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10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10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10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10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10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10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9" name="Google Shape;12569;p10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0" name="Google Shape;12570;p103"/>
          <p:cNvGrpSpPr/>
          <p:nvPr/>
        </p:nvGrpSpPr>
        <p:grpSpPr>
          <a:xfrm>
            <a:off x="6659725" y="3633785"/>
            <a:ext cx="367608" cy="350548"/>
            <a:chOff x="6659725" y="3808035"/>
            <a:chExt cx="367608" cy="350548"/>
          </a:xfrm>
        </p:grpSpPr>
        <p:sp>
          <p:nvSpPr>
            <p:cNvPr id="12571" name="Google Shape;12571;p10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10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103"/>
          <p:cNvGrpSpPr/>
          <p:nvPr/>
        </p:nvGrpSpPr>
        <p:grpSpPr>
          <a:xfrm>
            <a:off x="6219391" y="3642506"/>
            <a:ext cx="356627" cy="334252"/>
            <a:chOff x="6219391" y="3816756"/>
            <a:chExt cx="356627" cy="334252"/>
          </a:xfrm>
        </p:grpSpPr>
        <p:sp>
          <p:nvSpPr>
            <p:cNvPr id="12574" name="Google Shape;12574;p10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10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10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10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103"/>
          <p:cNvGrpSpPr/>
          <p:nvPr/>
        </p:nvGrpSpPr>
        <p:grpSpPr>
          <a:xfrm>
            <a:off x="5778676" y="3652722"/>
            <a:ext cx="349052" cy="313055"/>
            <a:chOff x="5778676" y="3826972"/>
            <a:chExt cx="349052" cy="313055"/>
          </a:xfrm>
        </p:grpSpPr>
        <p:sp>
          <p:nvSpPr>
            <p:cNvPr id="12579" name="Google Shape;12579;p10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10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10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10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10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4" name="Google Shape;12584;p103"/>
          <p:cNvGrpSpPr/>
          <p:nvPr/>
        </p:nvGrpSpPr>
        <p:grpSpPr>
          <a:xfrm>
            <a:off x="5355784" y="3660297"/>
            <a:ext cx="299019" cy="297905"/>
            <a:chOff x="5355784" y="3834547"/>
            <a:chExt cx="299019" cy="297905"/>
          </a:xfrm>
        </p:grpSpPr>
        <p:sp>
          <p:nvSpPr>
            <p:cNvPr id="12585" name="Google Shape;12585;p10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10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10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10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9" name="Google Shape;12589;p103"/>
          <p:cNvGrpSpPr/>
          <p:nvPr/>
        </p:nvGrpSpPr>
        <p:grpSpPr>
          <a:xfrm>
            <a:off x="8036455" y="3633021"/>
            <a:ext cx="292176" cy="353985"/>
            <a:chOff x="8036455" y="3807271"/>
            <a:chExt cx="292176" cy="353985"/>
          </a:xfrm>
        </p:grpSpPr>
        <p:sp>
          <p:nvSpPr>
            <p:cNvPr id="12590" name="Google Shape;12590;p10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10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2" name="Google Shape;12592;p10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593" name="Google Shape;12593;p10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2594" name="Google Shape;12594;p103"/>
          <p:cNvGrpSpPr/>
          <p:nvPr/>
        </p:nvGrpSpPr>
        <p:grpSpPr>
          <a:xfrm>
            <a:off x="4874902" y="3634549"/>
            <a:ext cx="345615" cy="350835"/>
            <a:chOff x="4874902" y="3808799"/>
            <a:chExt cx="345615" cy="350835"/>
          </a:xfrm>
        </p:grpSpPr>
        <p:sp>
          <p:nvSpPr>
            <p:cNvPr id="12595" name="Google Shape;12595;p10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10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10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10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10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10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10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10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10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10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10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10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10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10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10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10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10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103"/>
          <p:cNvGrpSpPr/>
          <p:nvPr/>
        </p:nvGrpSpPr>
        <p:grpSpPr>
          <a:xfrm>
            <a:off x="3095745" y="3631143"/>
            <a:ext cx="352840" cy="354717"/>
            <a:chOff x="3095745" y="3805393"/>
            <a:chExt cx="352840" cy="354717"/>
          </a:xfrm>
        </p:grpSpPr>
        <p:sp>
          <p:nvSpPr>
            <p:cNvPr id="12613" name="Google Shape;12613;p10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10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10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10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10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10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22" name="Shape 12622"/>
        <p:cNvGrpSpPr/>
        <p:nvPr/>
      </p:nvGrpSpPr>
      <p:grpSpPr>
        <a:xfrm>
          <a:off x="0" y="0"/>
          <a:ext cx="0" cy="0"/>
          <a:chOff x="0" y="0"/>
          <a:chExt cx="0" cy="0"/>
        </a:xfrm>
      </p:grpSpPr>
      <p:grpSp>
        <p:nvGrpSpPr>
          <p:cNvPr id="12623" name="Google Shape;12623;p104"/>
          <p:cNvGrpSpPr/>
          <p:nvPr/>
        </p:nvGrpSpPr>
        <p:grpSpPr>
          <a:xfrm>
            <a:off x="2733780" y="4039081"/>
            <a:ext cx="342144" cy="362704"/>
            <a:chOff x="2704005" y="4258781"/>
            <a:chExt cx="342144" cy="362704"/>
          </a:xfrm>
        </p:grpSpPr>
        <p:sp>
          <p:nvSpPr>
            <p:cNvPr id="12624" name="Google Shape;12624;p10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10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10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10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10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10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10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104"/>
          <p:cNvGrpSpPr/>
          <p:nvPr/>
        </p:nvGrpSpPr>
        <p:grpSpPr>
          <a:xfrm>
            <a:off x="2157462" y="4083096"/>
            <a:ext cx="347435" cy="363370"/>
            <a:chOff x="2157462" y="4258496"/>
            <a:chExt cx="347435" cy="363370"/>
          </a:xfrm>
        </p:grpSpPr>
        <p:sp>
          <p:nvSpPr>
            <p:cNvPr id="12632" name="Google Shape;12632;p10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10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10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104"/>
          <p:cNvGrpSpPr/>
          <p:nvPr/>
        </p:nvGrpSpPr>
        <p:grpSpPr>
          <a:xfrm>
            <a:off x="4010963" y="3588381"/>
            <a:ext cx="343665" cy="363211"/>
            <a:chOff x="4010963" y="3763781"/>
            <a:chExt cx="343665" cy="363211"/>
          </a:xfrm>
        </p:grpSpPr>
        <p:sp>
          <p:nvSpPr>
            <p:cNvPr id="12636" name="Google Shape;12636;p10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10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10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10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10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104"/>
          <p:cNvGrpSpPr/>
          <p:nvPr/>
        </p:nvGrpSpPr>
        <p:grpSpPr>
          <a:xfrm>
            <a:off x="2214042" y="3635109"/>
            <a:ext cx="368153" cy="311193"/>
            <a:chOff x="2214042" y="3810509"/>
            <a:chExt cx="368153" cy="311193"/>
          </a:xfrm>
        </p:grpSpPr>
        <p:sp>
          <p:nvSpPr>
            <p:cNvPr id="12642" name="Google Shape;12642;p10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10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104"/>
          <p:cNvGrpSpPr/>
          <p:nvPr/>
        </p:nvGrpSpPr>
        <p:grpSpPr>
          <a:xfrm>
            <a:off x="1797413" y="3606819"/>
            <a:ext cx="367805" cy="367773"/>
            <a:chOff x="1768938" y="3782219"/>
            <a:chExt cx="367805" cy="367773"/>
          </a:xfrm>
        </p:grpSpPr>
        <p:sp>
          <p:nvSpPr>
            <p:cNvPr id="12645" name="Google Shape;12645;p10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10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10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10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10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104"/>
          <p:cNvGrpSpPr/>
          <p:nvPr/>
        </p:nvGrpSpPr>
        <p:grpSpPr>
          <a:xfrm>
            <a:off x="2681385" y="3623039"/>
            <a:ext cx="325544" cy="327413"/>
            <a:chOff x="2681385" y="3798439"/>
            <a:chExt cx="325544" cy="327413"/>
          </a:xfrm>
        </p:grpSpPr>
        <p:sp>
          <p:nvSpPr>
            <p:cNvPr id="12651" name="Google Shape;12651;p10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10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10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10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10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10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10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104"/>
          <p:cNvGrpSpPr/>
          <p:nvPr/>
        </p:nvGrpSpPr>
        <p:grpSpPr>
          <a:xfrm>
            <a:off x="6243928" y="4088102"/>
            <a:ext cx="274254" cy="350824"/>
            <a:chOff x="6243928" y="4263502"/>
            <a:chExt cx="274254" cy="350824"/>
          </a:xfrm>
        </p:grpSpPr>
        <p:sp>
          <p:nvSpPr>
            <p:cNvPr id="12659" name="Google Shape;12659;p10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10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10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10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10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10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10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10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7" name="Google Shape;12667;p104"/>
          <p:cNvGrpSpPr/>
          <p:nvPr/>
        </p:nvGrpSpPr>
        <p:grpSpPr>
          <a:xfrm>
            <a:off x="3560600" y="3587938"/>
            <a:ext cx="352345" cy="363655"/>
            <a:chOff x="3560600" y="3763338"/>
            <a:chExt cx="352345" cy="363655"/>
          </a:xfrm>
        </p:grpSpPr>
        <p:sp>
          <p:nvSpPr>
            <p:cNvPr id="12668" name="Google Shape;12668;p10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10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10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1" name="Google Shape;12671;p104"/>
          <p:cNvGrpSpPr/>
          <p:nvPr/>
        </p:nvGrpSpPr>
        <p:grpSpPr>
          <a:xfrm>
            <a:off x="5790556" y="4085852"/>
            <a:ext cx="279513" cy="356083"/>
            <a:chOff x="5790556" y="4261252"/>
            <a:chExt cx="279513" cy="356083"/>
          </a:xfrm>
        </p:grpSpPr>
        <p:sp>
          <p:nvSpPr>
            <p:cNvPr id="12672" name="Google Shape;12672;p10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10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10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10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10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10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10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104"/>
          <p:cNvGrpSpPr/>
          <p:nvPr/>
        </p:nvGrpSpPr>
        <p:grpSpPr>
          <a:xfrm>
            <a:off x="5341333" y="4085852"/>
            <a:ext cx="278752" cy="356463"/>
            <a:chOff x="5341333" y="4261252"/>
            <a:chExt cx="278752" cy="356463"/>
          </a:xfrm>
        </p:grpSpPr>
        <p:sp>
          <p:nvSpPr>
            <p:cNvPr id="12680" name="Google Shape;12680;p10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10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10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10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10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10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10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7" name="Google Shape;12687;p10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8" name="Google Shape;12688;p104"/>
          <p:cNvGrpSpPr/>
          <p:nvPr/>
        </p:nvGrpSpPr>
        <p:grpSpPr>
          <a:xfrm>
            <a:off x="3103646" y="3590676"/>
            <a:ext cx="360233" cy="362451"/>
            <a:chOff x="3107608" y="3763401"/>
            <a:chExt cx="360233" cy="362451"/>
          </a:xfrm>
        </p:grpSpPr>
        <p:sp>
          <p:nvSpPr>
            <p:cNvPr id="12689" name="Google Shape;12689;p10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10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10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104"/>
          <p:cNvGrpSpPr/>
          <p:nvPr/>
        </p:nvGrpSpPr>
        <p:grpSpPr>
          <a:xfrm>
            <a:off x="889343" y="3625827"/>
            <a:ext cx="351585" cy="339705"/>
            <a:chOff x="889343" y="3801227"/>
            <a:chExt cx="351585" cy="339705"/>
          </a:xfrm>
        </p:grpSpPr>
        <p:sp>
          <p:nvSpPr>
            <p:cNvPr id="12693" name="Google Shape;12693;p10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10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10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10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10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8" name="Google Shape;12698;p104"/>
          <p:cNvGrpSpPr/>
          <p:nvPr/>
        </p:nvGrpSpPr>
        <p:grpSpPr>
          <a:xfrm>
            <a:off x="4896609" y="4085472"/>
            <a:ext cx="278784" cy="355323"/>
            <a:chOff x="4896609" y="4260872"/>
            <a:chExt cx="278784" cy="355323"/>
          </a:xfrm>
        </p:grpSpPr>
        <p:sp>
          <p:nvSpPr>
            <p:cNvPr id="12699" name="Google Shape;12699;p10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10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10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10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10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10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104"/>
          <p:cNvGrpSpPr/>
          <p:nvPr/>
        </p:nvGrpSpPr>
        <p:grpSpPr>
          <a:xfrm>
            <a:off x="7598438" y="4090731"/>
            <a:ext cx="260283" cy="345914"/>
            <a:chOff x="7598438" y="4266131"/>
            <a:chExt cx="260283" cy="345914"/>
          </a:xfrm>
        </p:grpSpPr>
        <p:sp>
          <p:nvSpPr>
            <p:cNvPr id="12706" name="Google Shape;12706;p10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10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10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10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10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10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10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104"/>
          <p:cNvGrpSpPr/>
          <p:nvPr/>
        </p:nvGrpSpPr>
        <p:grpSpPr>
          <a:xfrm>
            <a:off x="1767069" y="3184746"/>
            <a:ext cx="286324" cy="348163"/>
            <a:chOff x="1767069" y="3360146"/>
            <a:chExt cx="286324" cy="348163"/>
          </a:xfrm>
        </p:grpSpPr>
        <p:sp>
          <p:nvSpPr>
            <p:cNvPr id="12714" name="Google Shape;12714;p10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10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10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10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10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10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10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104"/>
          <p:cNvGrpSpPr/>
          <p:nvPr/>
        </p:nvGrpSpPr>
        <p:grpSpPr>
          <a:xfrm>
            <a:off x="7149944" y="4090731"/>
            <a:ext cx="260283" cy="345914"/>
            <a:chOff x="7149944" y="4266131"/>
            <a:chExt cx="260283" cy="345914"/>
          </a:xfrm>
        </p:grpSpPr>
        <p:sp>
          <p:nvSpPr>
            <p:cNvPr id="12722" name="Google Shape;12722;p10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10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10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10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10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10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8" name="Google Shape;12728;p104"/>
          <p:cNvGrpSpPr/>
          <p:nvPr/>
        </p:nvGrpSpPr>
        <p:grpSpPr>
          <a:xfrm>
            <a:off x="6695051" y="4083951"/>
            <a:ext cx="270104" cy="360233"/>
            <a:chOff x="6695051" y="4259351"/>
            <a:chExt cx="270104" cy="360233"/>
          </a:xfrm>
        </p:grpSpPr>
        <p:sp>
          <p:nvSpPr>
            <p:cNvPr id="12729" name="Google Shape;12729;p10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10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10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10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3" name="Google Shape;12733;p104"/>
          <p:cNvGrpSpPr/>
          <p:nvPr/>
        </p:nvGrpSpPr>
        <p:grpSpPr>
          <a:xfrm>
            <a:off x="8047661" y="4082051"/>
            <a:ext cx="277263" cy="362514"/>
            <a:chOff x="8047661" y="4257451"/>
            <a:chExt cx="277263" cy="362514"/>
          </a:xfrm>
        </p:grpSpPr>
        <p:sp>
          <p:nvSpPr>
            <p:cNvPr id="12734" name="Google Shape;12734;p10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10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10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10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104"/>
          <p:cNvGrpSpPr/>
          <p:nvPr/>
        </p:nvGrpSpPr>
        <p:grpSpPr>
          <a:xfrm>
            <a:off x="6248078" y="3609068"/>
            <a:ext cx="277263" cy="356115"/>
            <a:chOff x="6248078" y="3784468"/>
            <a:chExt cx="277263" cy="356115"/>
          </a:xfrm>
        </p:grpSpPr>
        <p:sp>
          <p:nvSpPr>
            <p:cNvPr id="12739" name="Google Shape;12739;p10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10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10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10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10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104"/>
          <p:cNvGrpSpPr/>
          <p:nvPr/>
        </p:nvGrpSpPr>
        <p:grpSpPr>
          <a:xfrm>
            <a:off x="5800725" y="3610589"/>
            <a:ext cx="277644" cy="354594"/>
            <a:chOff x="5800725" y="3785989"/>
            <a:chExt cx="277644" cy="354594"/>
          </a:xfrm>
        </p:grpSpPr>
        <p:sp>
          <p:nvSpPr>
            <p:cNvPr id="12745" name="Google Shape;12745;p10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10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10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10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10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10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10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104"/>
          <p:cNvGrpSpPr/>
          <p:nvPr/>
        </p:nvGrpSpPr>
        <p:grpSpPr>
          <a:xfrm>
            <a:off x="2206122" y="3185348"/>
            <a:ext cx="308183" cy="347561"/>
            <a:chOff x="2206122" y="3360748"/>
            <a:chExt cx="308183" cy="347561"/>
          </a:xfrm>
        </p:grpSpPr>
        <p:sp>
          <p:nvSpPr>
            <p:cNvPr id="12753" name="Google Shape;12753;p10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10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10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10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10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8" name="Google Shape;12758;p104"/>
          <p:cNvGrpSpPr/>
          <p:nvPr/>
        </p:nvGrpSpPr>
        <p:grpSpPr>
          <a:xfrm>
            <a:off x="5353403" y="3610209"/>
            <a:ext cx="277992" cy="354974"/>
            <a:chOff x="5353403" y="3785609"/>
            <a:chExt cx="277992" cy="354974"/>
          </a:xfrm>
        </p:grpSpPr>
        <p:sp>
          <p:nvSpPr>
            <p:cNvPr id="12759" name="Google Shape;12759;p10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10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10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10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10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10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5" name="Google Shape;12765;p104"/>
          <p:cNvGrpSpPr/>
          <p:nvPr/>
        </p:nvGrpSpPr>
        <p:grpSpPr>
          <a:xfrm>
            <a:off x="4896229" y="3610589"/>
            <a:ext cx="278784" cy="354594"/>
            <a:chOff x="4896229" y="3785989"/>
            <a:chExt cx="278784" cy="354594"/>
          </a:xfrm>
        </p:grpSpPr>
        <p:sp>
          <p:nvSpPr>
            <p:cNvPr id="12766" name="Google Shape;12766;p10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10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10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10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10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10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2" name="Google Shape;12772;p104"/>
          <p:cNvGrpSpPr/>
          <p:nvPr/>
        </p:nvGrpSpPr>
        <p:grpSpPr>
          <a:xfrm>
            <a:off x="7592387" y="3612458"/>
            <a:ext cx="273874" cy="351204"/>
            <a:chOff x="7592387" y="3787858"/>
            <a:chExt cx="273874" cy="351204"/>
          </a:xfrm>
        </p:grpSpPr>
        <p:sp>
          <p:nvSpPr>
            <p:cNvPr id="12773" name="Google Shape;12773;p10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10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10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10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7" name="Google Shape;12777;p104"/>
          <p:cNvGrpSpPr/>
          <p:nvPr/>
        </p:nvGrpSpPr>
        <p:grpSpPr>
          <a:xfrm>
            <a:off x="7145794" y="3612458"/>
            <a:ext cx="274254" cy="350444"/>
            <a:chOff x="7145794" y="3787858"/>
            <a:chExt cx="274254" cy="350444"/>
          </a:xfrm>
        </p:grpSpPr>
        <p:sp>
          <p:nvSpPr>
            <p:cNvPr id="12778" name="Google Shape;12778;p10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10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10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10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10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10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104"/>
          <p:cNvGrpSpPr/>
          <p:nvPr/>
        </p:nvGrpSpPr>
        <p:grpSpPr>
          <a:xfrm>
            <a:off x="8054060" y="3611698"/>
            <a:ext cx="266334" cy="353834"/>
            <a:chOff x="8054060" y="3787098"/>
            <a:chExt cx="266334" cy="353834"/>
          </a:xfrm>
        </p:grpSpPr>
        <p:sp>
          <p:nvSpPr>
            <p:cNvPr id="12785" name="Google Shape;12785;p10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10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10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10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104"/>
          <p:cNvGrpSpPr/>
          <p:nvPr/>
        </p:nvGrpSpPr>
        <p:grpSpPr>
          <a:xfrm>
            <a:off x="6702211" y="3607199"/>
            <a:ext cx="270104" cy="361754"/>
            <a:chOff x="6702211" y="3782599"/>
            <a:chExt cx="270104" cy="361754"/>
          </a:xfrm>
        </p:grpSpPr>
        <p:sp>
          <p:nvSpPr>
            <p:cNvPr id="12790" name="Google Shape;12790;p10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10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10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10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10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5" name="Google Shape;12795;p104"/>
          <p:cNvGrpSpPr/>
          <p:nvPr/>
        </p:nvGrpSpPr>
        <p:grpSpPr>
          <a:xfrm>
            <a:off x="3516886" y="3263327"/>
            <a:ext cx="391854" cy="269922"/>
            <a:chOff x="3516850" y="3406526"/>
            <a:chExt cx="369674" cy="254644"/>
          </a:xfrm>
        </p:grpSpPr>
        <p:sp>
          <p:nvSpPr>
            <p:cNvPr id="12796" name="Google Shape;12796;p10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10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10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10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104"/>
          <p:cNvGrpSpPr/>
          <p:nvPr/>
        </p:nvGrpSpPr>
        <p:grpSpPr>
          <a:xfrm>
            <a:off x="1310655" y="3185127"/>
            <a:ext cx="306314" cy="347403"/>
            <a:chOff x="1310655" y="3360527"/>
            <a:chExt cx="306314" cy="347403"/>
          </a:xfrm>
        </p:grpSpPr>
        <p:sp>
          <p:nvSpPr>
            <p:cNvPr id="12801" name="Google Shape;12801;p10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10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10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10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10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104"/>
          <p:cNvGrpSpPr/>
          <p:nvPr/>
        </p:nvGrpSpPr>
        <p:grpSpPr>
          <a:xfrm>
            <a:off x="3119678" y="3184746"/>
            <a:ext cx="269343" cy="348543"/>
            <a:chOff x="3119678" y="3360146"/>
            <a:chExt cx="269343" cy="348543"/>
          </a:xfrm>
        </p:grpSpPr>
        <p:sp>
          <p:nvSpPr>
            <p:cNvPr id="12807" name="Google Shape;12807;p10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10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10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10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10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10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10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104"/>
          <p:cNvGrpSpPr/>
          <p:nvPr/>
        </p:nvGrpSpPr>
        <p:grpSpPr>
          <a:xfrm>
            <a:off x="3967213" y="3181547"/>
            <a:ext cx="368185" cy="354753"/>
            <a:chOff x="3967213" y="3356947"/>
            <a:chExt cx="368185" cy="354753"/>
          </a:xfrm>
        </p:grpSpPr>
        <p:sp>
          <p:nvSpPr>
            <p:cNvPr id="12815" name="Google Shape;12815;p10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10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10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10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10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104"/>
          <p:cNvGrpSpPr/>
          <p:nvPr/>
        </p:nvGrpSpPr>
        <p:grpSpPr>
          <a:xfrm>
            <a:off x="871254" y="3184746"/>
            <a:ext cx="285183" cy="347023"/>
            <a:chOff x="871254" y="3360146"/>
            <a:chExt cx="285183" cy="347023"/>
          </a:xfrm>
        </p:grpSpPr>
        <p:sp>
          <p:nvSpPr>
            <p:cNvPr id="12821" name="Google Shape;12821;p10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10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10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10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5" name="Google Shape;12825;p104"/>
          <p:cNvGrpSpPr/>
          <p:nvPr/>
        </p:nvGrpSpPr>
        <p:grpSpPr>
          <a:xfrm>
            <a:off x="2665165" y="3184746"/>
            <a:ext cx="281794" cy="349684"/>
            <a:chOff x="2665165" y="3360146"/>
            <a:chExt cx="281794" cy="349684"/>
          </a:xfrm>
        </p:grpSpPr>
        <p:sp>
          <p:nvSpPr>
            <p:cNvPr id="12826" name="Google Shape;12826;p10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10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10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10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10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1" name="Google Shape;12831;p104"/>
          <p:cNvGrpSpPr/>
          <p:nvPr/>
        </p:nvGrpSpPr>
        <p:grpSpPr>
          <a:xfrm>
            <a:off x="7156344" y="3172296"/>
            <a:ext cx="264465" cy="353074"/>
            <a:chOff x="7156344" y="3347696"/>
            <a:chExt cx="264465" cy="353074"/>
          </a:xfrm>
        </p:grpSpPr>
        <p:sp>
          <p:nvSpPr>
            <p:cNvPr id="12832" name="Google Shape;12832;p10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10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10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10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10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104"/>
          <p:cNvGrpSpPr/>
          <p:nvPr/>
        </p:nvGrpSpPr>
        <p:grpSpPr>
          <a:xfrm>
            <a:off x="6703732" y="3171536"/>
            <a:ext cx="264813" cy="352693"/>
            <a:chOff x="6703732" y="3346936"/>
            <a:chExt cx="264813" cy="352693"/>
          </a:xfrm>
        </p:grpSpPr>
        <p:sp>
          <p:nvSpPr>
            <p:cNvPr id="12838" name="Google Shape;12838;p10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10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10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10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10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3" name="Google Shape;12843;p104"/>
          <p:cNvGrpSpPr/>
          <p:nvPr/>
        </p:nvGrpSpPr>
        <p:grpSpPr>
          <a:xfrm>
            <a:off x="6252228" y="3171536"/>
            <a:ext cx="265193" cy="352693"/>
            <a:chOff x="6252228" y="3346936"/>
            <a:chExt cx="265193" cy="352693"/>
          </a:xfrm>
        </p:grpSpPr>
        <p:sp>
          <p:nvSpPr>
            <p:cNvPr id="12844" name="Google Shape;12844;p10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10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10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104"/>
          <p:cNvGrpSpPr/>
          <p:nvPr/>
        </p:nvGrpSpPr>
        <p:grpSpPr>
          <a:xfrm>
            <a:off x="5801105" y="3172296"/>
            <a:ext cx="264813" cy="351933"/>
            <a:chOff x="5801105" y="3347696"/>
            <a:chExt cx="264813" cy="351933"/>
          </a:xfrm>
        </p:grpSpPr>
        <p:sp>
          <p:nvSpPr>
            <p:cNvPr id="12848" name="Google Shape;12848;p10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10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10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10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2" name="Google Shape;12852;p104"/>
          <p:cNvGrpSpPr/>
          <p:nvPr/>
        </p:nvGrpSpPr>
        <p:grpSpPr>
          <a:xfrm>
            <a:off x="5349253" y="3171536"/>
            <a:ext cx="265922" cy="352693"/>
            <a:chOff x="5349253" y="3346936"/>
            <a:chExt cx="265922" cy="352693"/>
          </a:xfrm>
        </p:grpSpPr>
        <p:sp>
          <p:nvSpPr>
            <p:cNvPr id="12853" name="Google Shape;12853;p10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10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10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10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10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10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104"/>
          <p:cNvGrpSpPr/>
          <p:nvPr/>
        </p:nvGrpSpPr>
        <p:grpSpPr>
          <a:xfrm>
            <a:off x="4907159" y="3171536"/>
            <a:ext cx="264845" cy="354214"/>
            <a:chOff x="4907159" y="3346936"/>
            <a:chExt cx="264845" cy="354214"/>
          </a:xfrm>
        </p:grpSpPr>
        <p:sp>
          <p:nvSpPr>
            <p:cNvPr id="12860" name="Google Shape;12860;p10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10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2" name="Google Shape;12862;p104"/>
          <p:cNvGrpSpPr/>
          <p:nvPr/>
        </p:nvGrpSpPr>
        <p:grpSpPr>
          <a:xfrm>
            <a:off x="8048421" y="3159086"/>
            <a:ext cx="276503" cy="369674"/>
            <a:chOff x="8048421" y="3334486"/>
            <a:chExt cx="276503" cy="369674"/>
          </a:xfrm>
        </p:grpSpPr>
        <p:sp>
          <p:nvSpPr>
            <p:cNvPr id="12863" name="Google Shape;12863;p10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10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10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10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10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10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9" name="Google Shape;12869;p104"/>
          <p:cNvGrpSpPr/>
          <p:nvPr/>
        </p:nvGrpSpPr>
        <p:grpSpPr>
          <a:xfrm>
            <a:off x="7575787" y="3154555"/>
            <a:ext cx="295384" cy="376834"/>
            <a:chOff x="7575787" y="3329955"/>
            <a:chExt cx="295384" cy="376834"/>
          </a:xfrm>
        </p:grpSpPr>
        <p:sp>
          <p:nvSpPr>
            <p:cNvPr id="12870" name="Google Shape;12870;p10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10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10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10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10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10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104"/>
          <p:cNvGrpSpPr/>
          <p:nvPr/>
        </p:nvGrpSpPr>
        <p:grpSpPr>
          <a:xfrm>
            <a:off x="864062" y="2709103"/>
            <a:ext cx="264084" cy="347783"/>
            <a:chOff x="864062" y="2884503"/>
            <a:chExt cx="264084" cy="347783"/>
          </a:xfrm>
        </p:grpSpPr>
        <p:sp>
          <p:nvSpPr>
            <p:cNvPr id="12877" name="Google Shape;12877;p10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10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10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10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10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10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10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10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10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10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7" name="Google Shape;12887;p104"/>
          <p:cNvGrpSpPr/>
          <p:nvPr/>
        </p:nvGrpSpPr>
        <p:grpSpPr>
          <a:xfrm>
            <a:off x="3978523" y="2709261"/>
            <a:ext cx="348955" cy="346516"/>
            <a:chOff x="3978523" y="2884661"/>
            <a:chExt cx="348955" cy="346516"/>
          </a:xfrm>
        </p:grpSpPr>
        <p:sp>
          <p:nvSpPr>
            <p:cNvPr id="12888" name="Google Shape;12888;p10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10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10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10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10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10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10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10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104"/>
          <p:cNvGrpSpPr/>
          <p:nvPr/>
        </p:nvGrpSpPr>
        <p:grpSpPr>
          <a:xfrm>
            <a:off x="3556255" y="2709863"/>
            <a:ext cx="347435" cy="345534"/>
            <a:chOff x="3527780" y="2885263"/>
            <a:chExt cx="347435" cy="345534"/>
          </a:xfrm>
        </p:grpSpPr>
        <p:sp>
          <p:nvSpPr>
            <p:cNvPr id="12897" name="Google Shape;12897;p10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10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10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10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10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10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10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10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10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10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10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10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10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10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10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10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10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10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10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10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10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10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10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104"/>
          <p:cNvGrpSpPr/>
          <p:nvPr/>
        </p:nvGrpSpPr>
        <p:grpSpPr>
          <a:xfrm>
            <a:off x="2239671" y="2709103"/>
            <a:ext cx="218053" cy="348543"/>
            <a:chOff x="2239671" y="2884503"/>
            <a:chExt cx="218053" cy="348543"/>
          </a:xfrm>
        </p:grpSpPr>
        <p:sp>
          <p:nvSpPr>
            <p:cNvPr id="12921" name="Google Shape;12921;p10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10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10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10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10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104"/>
          <p:cNvGrpSpPr/>
          <p:nvPr/>
        </p:nvGrpSpPr>
        <p:grpSpPr>
          <a:xfrm>
            <a:off x="2691555" y="2709103"/>
            <a:ext cx="215044" cy="348924"/>
            <a:chOff x="2691555" y="2884503"/>
            <a:chExt cx="215044" cy="348924"/>
          </a:xfrm>
        </p:grpSpPr>
        <p:sp>
          <p:nvSpPr>
            <p:cNvPr id="12927" name="Google Shape;12927;p10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10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10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0" name="Google Shape;12930;p104"/>
          <p:cNvGrpSpPr/>
          <p:nvPr/>
        </p:nvGrpSpPr>
        <p:grpSpPr>
          <a:xfrm>
            <a:off x="1770459" y="2709103"/>
            <a:ext cx="254644" cy="348828"/>
            <a:chOff x="1770459" y="2884503"/>
            <a:chExt cx="254644" cy="348828"/>
          </a:xfrm>
        </p:grpSpPr>
        <p:sp>
          <p:nvSpPr>
            <p:cNvPr id="12931" name="Google Shape;12931;p10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10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10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10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10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10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10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10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104"/>
          <p:cNvGrpSpPr/>
          <p:nvPr/>
        </p:nvGrpSpPr>
        <p:grpSpPr>
          <a:xfrm>
            <a:off x="1317466" y="2709483"/>
            <a:ext cx="258382" cy="348543"/>
            <a:chOff x="1317466" y="2884883"/>
            <a:chExt cx="258382" cy="348543"/>
          </a:xfrm>
        </p:grpSpPr>
        <p:sp>
          <p:nvSpPr>
            <p:cNvPr id="12940" name="Google Shape;12940;p10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10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10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10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10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10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10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10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8" name="Google Shape;12948;p104"/>
          <p:cNvGrpSpPr/>
          <p:nvPr/>
        </p:nvGrpSpPr>
        <p:grpSpPr>
          <a:xfrm>
            <a:off x="3121167" y="2709483"/>
            <a:ext cx="258414" cy="348543"/>
            <a:chOff x="3121167" y="2884883"/>
            <a:chExt cx="258414" cy="348543"/>
          </a:xfrm>
        </p:grpSpPr>
        <p:sp>
          <p:nvSpPr>
            <p:cNvPr id="12949" name="Google Shape;12949;p10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10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10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10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10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10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10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10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7" name="Google Shape;12957;p104"/>
          <p:cNvGrpSpPr/>
          <p:nvPr/>
        </p:nvGrpSpPr>
        <p:grpSpPr>
          <a:xfrm>
            <a:off x="4899999" y="2706695"/>
            <a:ext cx="271244" cy="346801"/>
            <a:chOff x="4899999" y="2882095"/>
            <a:chExt cx="271244" cy="346801"/>
          </a:xfrm>
        </p:grpSpPr>
        <p:sp>
          <p:nvSpPr>
            <p:cNvPr id="12958" name="Google Shape;12958;p10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10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10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10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10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10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10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10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10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10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8" name="Google Shape;12968;p104"/>
          <p:cNvGrpSpPr/>
          <p:nvPr/>
        </p:nvGrpSpPr>
        <p:grpSpPr>
          <a:xfrm>
            <a:off x="7162775" y="2705713"/>
            <a:ext cx="259523" cy="346294"/>
            <a:chOff x="7162775" y="2881113"/>
            <a:chExt cx="259523" cy="346294"/>
          </a:xfrm>
        </p:grpSpPr>
        <p:sp>
          <p:nvSpPr>
            <p:cNvPr id="12969" name="Google Shape;12969;p10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10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10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10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10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10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104"/>
          <p:cNvGrpSpPr/>
          <p:nvPr/>
        </p:nvGrpSpPr>
        <p:grpSpPr>
          <a:xfrm>
            <a:off x="6709751" y="2706442"/>
            <a:ext cx="261075" cy="347815"/>
            <a:chOff x="6709751" y="2881842"/>
            <a:chExt cx="261075" cy="347815"/>
          </a:xfrm>
        </p:grpSpPr>
        <p:sp>
          <p:nvSpPr>
            <p:cNvPr id="12976" name="Google Shape;12976;p10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10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10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10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10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10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2" name="Google Shape;12982;p104"/>
          <p:cNvGrpSpPr/>
          <p:nvPr/>
        </p:nvGrpSpPr>
        <p:grpSpPr>
          <a:xfrm>
            <a:off x="5807156" y="2705713"/>
            <a:ext cx="261043" cy="348163"/>
            <a:chOff x="5807156" y="2881113"/>
            <a:chExt cx="261043" cy="348163"/>
          </a:xfrm>
        </p:grpSpPr>
        <p:sp>
          <p:nvSpPr>
            <p:cNvPr id="12983" name="Google Shape;12983;p10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10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10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10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10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8" name="Google Shape;12988;p104"/>
          <p:cNvGrpSpPr/>
          <p:nvPr/>
        </p:nvGrpSpPr>
        <p:grpSpPr>
          <a:xfrm>
            <a:off x="5355653" y="2706093"/>
            <a:ext cx="262184" cy="346643"/>
            <a:chOff x="5355653" y="2881493"/>
            <a:chExt cx="262184" cy="346643"/>
          </a:xfrm>
        </p:grpSpPr>
        <p:sp>
          <p:nvSpPr>
            <p:cNvPr id="12989" name="Google Shape;12989;p10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10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10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10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10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4" name="Google Shape;12994;p104"/>
          <p:cNvGrpSpPr/>
          <p:nvPr/>
        </p:nvGrpSpPr>
        <p:grpSpPr>
          <a:xfrm>
            <a:off x="8055961" y="2706442"/>
            <a:ext cx="260283" cy="345914"/>
            <a:chOff x="8055961" y="2881842"/>
            <a:chExt cx="260283" cy="345914"/>
          </a:xfrm>
        </p:grpSpPr>
        <p:sp>
          <p:nvSpPr>
            <p:cNvPr id="12995" name="Google Shape;12995;p10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10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10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10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9" name="Google Shape;12999;p104"/>
          <p:cNvGrpSpPr/>
          <p:nvPr/>
        </p:nvGrpSpPr>
        <p:grpSpPr>
          <a:xfrm>
            <a:off x="7609368" y="2718512"/>
            <a:ext cx="264813" cy="353105"/>
            <a:chOff x="7609368" y="2893912"/>
            <a:chExt cx="264813" cy="353105"/>
          </a:xfrm>
        </p:grpSpPr>
        <p:sp>
          <p:nvSpPr>
            <p:cNvPr id="13000" name="Google Shape;13000;p10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10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10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10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10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10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104"/>
          <p:cNvGrpSpPr/>
          <p:nvPr/>
        </p:nvGrpSpPr>
        <p:grpSpPr>
          <a:xfrm>
            <a:off x="6248458" y="2694372"/>
            <a:ext cx="270864" cy="360645"/>
            <a:chOff x="6248458" y="2869772"/>
            <a:chExt cx="270864" cy="360645"/>
          </a:xfrm>
        </p:grpSpPr>
        <p:sp>
          <p:nvSpPr>
            <p:cNvPr id="13007" name="Google Shape;13007;p10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10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10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10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10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104"/>
          <p:cNvGrpSpPr/>
          <p:nvPr/>
        </p:nvGrpSpPr>
        <p:grpSpPr>
          <a:xfrm>
            <a:off x="3075928" y="2270398"/>
            <a:ext cx="363243" cy="300675"/>
            <a:chOff x="3075928" y="2445798"/>
            <a:chExt cx="363243" cy="300675"/>
          </a:xfrm>
        </p:grpSpPr>
        <p:sp>
          <p:nvSpPr>
            <p:cNvPr id="13013" name="Google Shape;13013;p10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10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10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10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10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10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10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10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10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10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10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4" name="Google Shape;13024;p104"/>
          <p:cNvGrpSpPr/>
          <p:nvPr/>
        </p:nvGrpSpPr>
        <p:grpSpPr>
          <a:xfrm>
            <a:off x="2633105" y="2256459"/>
            <a:ext cx="363243" cy="328585"/>
            <a:chOff x="2633105" y="2431859"/>
            <a:chExt cx="363243" cy="328585"/>
          </a:xfrm>
        </p:grpSpPr>
        <p:sp>
          <p:nvSpPr>
            <p:cNvPr id="13025" name="Google Shape;13025;p10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10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10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10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10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10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10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10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3" name="Google Shape;13033;p104"/>
          <p:cNvGrpSpPr/>
          <p:nvPr/>
        </p:nvGrpSpPr>
        <p:grpSpPr>
          <a:xfrm>
            <a:off x="2189142" y="2245910"/>
            <a:ext cx="365904" cy="350064"/>
            <a:chOff x="2189142" y="2421310"/>
            <a:chExt cx="365904" cy="350064"/>
          </a:xfrm>
        </p:grpSpPr>
        <p:sp>
          <p:nvSpPr>
            <p:cNvPr id="13034" name="Google Shape;13034;p10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10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10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10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10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10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10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10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10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3" name="Google Shape;13043;p10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4" name="Google Shape;13044;p104"/>
          <p:cNvGrpSpPr/>
          <p:nvPr/>
        </p:nvGrpSpPr>
        <p:grpSpPr>
          <a:xfrm>
            <a:off x="3961923" y="2310917"/>
            <a:ext cx="364415" cy="220936"/>
            <a:chOff x="3961923" y="2486317"/>
            <a:chExt cx="364415" cy="220936"/>
          </a:xfrm>
        </p:grpSpPr>
        <p:sp>
          <p:nvSpPr>
            <p:cNvPr id="13045" name="Google Shape;13045;p10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10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10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10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9" name="Google Shape;13049;p10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0" name="Google Shape;13050;p104"/>
          <p:cNvGrpSpPr/>
          <p:nvPr/>
        </p:nvGrpSpPr>
        <p:grpSpPr>
          <a:xfrm>
            <a:off x="1303876" y="2243977"/>
            <a:ext cx="363275" cy="354626"/>
            <a:chOff x="1303876" y="2419377"/>
            <a:chExt cx="363275" cy="354626"/>
          </a:xfrm>
        </p:grpSpPr>
        <p:sp>
          <p:nvSpPr>
            <p:cNvPr id="13051" name="Google Shape;13051;p10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10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10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10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10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10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10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10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104"/>
          <p:cNvGrpSpPr/>
          <p:nvPr/>
        </p:nvGrpSpPr>
        <p:grpSpPr>
          <a:xfrm>
            <a:off x="861053" y="2239510"/>
            <a:ext cx="362134" cy="363623"/>
            <a:chOff x="861053" y="2414910"/>
            <a:chExt cx="362134" cy="363623"/>
          </a:xfrm>
        </p:grpSpPr>
        <p:sp>
          <p:nvSpPr>
            <p:cNvPr id="13060" name="Google Shape;13060;p10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10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10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10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10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5" name="Google Shape;13065;p104"/>
          <p:cNvGrpSpPr/>
          <p:nvPr/>
        </p:nvGrpSpPr>
        <p:grpSpPr>
          <a:xfrm>
            <a:off x="7594288" y="2239859"/>
            <a:ext cx="279513" cy="355735"/>
            <a:chOff x="7594288" y="2415259"/>
            <a:chExt cx="279513" cy="355735"/>
          </a:xfrm>
        </p:grpSpPr>
        <p:sp>
          <p:nvSpPr>
            <p:cNvPr id="13066" name="Google Shape;13066;p10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10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10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10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10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10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104"/>
          <p:cNvGrpSpPr/>
          <p:nvPr/>
        </p:nvGrpSpPr>
        <p:grpSpPr>
          <a:xfrm>
            <a:off x="7145794" y="2240239"/>
            <a:ext cx="278784" cy="355735"/>
            <a:chOff x="7145794" y="2415639"/>
            <a:chExt cx="278784" cy="355735"/>
          </a:xfrm>
        </p:grpSpPr>
        <p:sp>
          <p:nvSpPr>
            <p:cNvPr id="13073" name="Google Shape;13073;p10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10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10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10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10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10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10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10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10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10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3" name="Google Shape;13083;p104"/>
          <p:cNvGrpSpPr/>
          <p:nvPr/>
        </p:nvGrpSpPr>
        <p:grpSpPr>
          <a:xfrm>
            <a:off x="6698441" y="2239130"/>
            <a:ext cx="277644" cy="357984"/>
            <a:chOff x="6698441" y="2414530"/>
            <a:chExt cx="277644" cy="357984"/>
          </a:xfrm>
        </p:grpSpPr>
        <p:sp>
          <p:nvSpPr>
            <p:cNvPr id="13084" name="Google Shape;13084;p10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10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10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10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10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10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104"/>
          <p:cNvGrpSpPr/>
          <p:nvPr/>
        </p:nvGrpSpPr>
        <p:grpSpPr>
          <a:xfrm>
            <a:off x="4897750" y="2240239"/>
            <a:ext cx="279513" cy="357255"/>
            <a:chOff x="4897750" y="2415639"/>
            <a:chExt cx="279513" cy="357255"/>
          </a:xfrm>
        </p:grpSpPr>
        <p:sp>
          <p:nvSpPr>
            <p:cNvPr id="13091" name="Google Shape;13091;p10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10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10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10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10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10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10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10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9" name="Google Shape;13099;p104"/>
          <p:cNvGrpSpPr/>
          <p:nvPr/>
        </p:nvGrpSpPr>
        <p:grpSpPr>
          <a:xfrm>
            <a:off x="5812066" y="2240619"/>
            <a:ext cx="264813" cy="353454"/>
            <a:chOff x="5812066" y="2416019"/>
            <a:chExt cx="264813" cy="353454"/>
          </a:xfrm>
        </p:grpSpPr>
        <p:sp>
          <p:nvSpPr>
            <p:cNvPr id="13100" name="Google Shape;13100;p10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10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10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10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10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10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10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104"/>
          <p:cNvGrpSpPr/>
          <p:nvPr/>
        </p:nvGrpSpPr>
        <p:grpSpPr>
          <a:xfrm>
            <a:off x="8054820" y="2240999"/>
            <a:ext cx="264433" cy="353454"/>
            <a:chOff x="8054820" y="2416399"/>
            <a:chExt cx="264433" cy="353454"/>
          </a:xfrm>
        </p:grpSpPr>
        <p:sp>
          <p:nvSpPr>
            <p:cNvPr id="13108" name="Google Shape;13108;p10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10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10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10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10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10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104"/>
          <p:cNvGrpSpPr/>
          <p:nvPr/>
        </p:nvGrpSpPr>
        <p:grpSpPr>
          <a:xfrm>
            <a:off x="5356413" y="2237990"/>
            <a:ext cx="271212" cy="361374"/>
            <a:chOff x="5356413" y="2413390"/>
            <a:chExt cx="271212" cy="361374"/>
          </a:xfrm>
        </p:grpSpPr>
        <p:sp>
          <p:nvSpPr>
            <p:cNvPr id="13115" name="Google Shape;13115;p10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10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10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10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10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104"/>
          <p:cNvGrpSpPr/>
          <p:nvPr/>
        </p:nvGrpSpPr>
        <p:grpSpPr>
          <a:xfrm>
            <a:off x="6255238" y="2236849"/>
            <a:ext cx="271244" cy="360994"/>
            <a:chOff x="6255238" y="2412249"/>
            <a:chExt cx="271244" cy="360994"/>
          </a:xfrm>
        </p:grpSpPr>
        <p:sp>
          <p:nvSpPr>
            <p:cNvPr id="13121" name="Google Shape;13121;p10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10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10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10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10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10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7" name="Google Shape;13127;p104"/>
          <p:cNvGrpSpPr/>
          <p:nvPr/>
        </p:nvGrpSpPr>
        <p:grpSpPr>
          <a:xfrm>
            <a:off x="2185372" y="1782399"/>
            <a:ext cx="366664" cy="366981"/>
            <a:chOff x="2185372" y="1957799"/>
            <a:chExt cx="366664" cy="366981"/>
          </a:xfrm>
        </p:grpSpPr>
        <p:sp>
          <p:nvSpPr>
            <p:cNvPr id="13128" name="Google Shape;13128;p10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10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10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10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10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10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10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10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6" name="Google Shape;13136;p104"/>
          <p:cNvGrpSpPr/>
          <p:nvPr/>
        </p:nvGrpSpPr>
        <p:grpSpPr>
          <a:xfrm>
            <a:off x="1737258" y="1812971"/>
            <a:ext cx="370814" cy="307359"/>
            <a:chOff x="1737258" y="1988371"/>
            <a:chExt cx="370814" cy="307359"/>
          </a:xfrm>
        </p:grpSpPr>
        <p:sp>
          <p:nvSpPr>
            <p:cNvPr id="13137" name="Google Shape;13137;p10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10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10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10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1" name="Google Shape;13141;p104"/>
          <p:cNvGrpSpPr/>
          <p:nvPr/>
        </p:nvGrpSpPr>
        <p:grpSpPr>
          <a:xfrm>
            <a:off x="848983" y="1814111"/>
            <a:ext cx="369294" cy="304350"/>
            <a:chOff x="848983" y="1989511"/>
            <a:chExt cx="369294" cy="304350"/>
          </a:xfrm>
        </p:grpSpPr>
        <p:sp>
          <p:nvSpPr>
            <p:cNvPr id="13142" name="Google Shape;13142;p10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10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10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10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10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104"/>
          <p:cNvGrpSpPr/>
          <p:nvPr/>
        </p:nvGrpSpPr>
        <p:grpSpPr>
          <a:xfrm>
            <a:off x="3074027" y="1808377"/>
            <a:ext cx="380604" cy="313854"/>
            <a:chOff x="3074027" y="1983777"/>
            <a:chExt cx="380604" cy="313854"/>
          </a:xfrm>
        </p:grpSpPr>
        <p:sp>
          <p:nvSpPr>
            <p:cNvPr id="13148" name="Google Shape;13148;p10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10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10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10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10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104"/>
          <p:cNvGrpSpPr/>
          <p:nvPr/>
        </p:nvGrpSpPr>
        <p:grpSpPr>
          <a:xfrm>
            <a:off x="3522521" y="1800457"/>
            <a:ext cx="367013" cy="331278"/>
            <a:chOff x="3522521" y="1975857"/>
            <a:chExt cx="367013" cy="331278"/>
          </a:xfrm>
        </p:grpSpPr>
        <p:sp>
          <p:nvSpPr>
            <p:cNvPr id="13154" name="Google Shape;13154;p10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10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10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10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10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10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10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104"/>
          <p:cNvGrpSpPr/>
          <p:nvPr/>
        </p:nvGrpSpPr>
        <p:grpSpPr>
          <a:xfrm>
            <a:off x="2630824" y="1801566"/>
            <a:ext cx="368185" cy="330454"/>
            <a:chOff x="2630824" y="1976966"/>
            <a:chExt cx="368185" cy="330454"/>
          </a:xfrm>
        </p:grpSpPr>
        <p:sp>
          <p:nvSpPr>
            <p:cNvPr id="13162" name="Google Shape;13162;p10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10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10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10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10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10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10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10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0" name="Google Shape;13170;p104"/>
          <p:cNvGrpSpPr/>
          <p:nvPr/>
        </p:nvGrpSpPr>
        <p:grpSpPr>
          <a:xfrm>
            <a:off x="1293706" y="1791016"/>
            <a:ext cx="369294" cy="350444"/>
            <a:chOff x="1293706" y="1966416"/>
            <a:chExt cx="369294" cy="350444"/>
          </a:xfrm>
        </p:grpSpPr>
        <p:sp>
          <p:nvSpPr>
            <p:cNvPr id="13171" name="Google Shape;13171;p10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10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10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10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10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10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10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10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9" name="Google Shape;13179;p104"/>
          <p:cNvGrpSpPr/>
          <p:nvPr/>
        </p:nvGrpSpPr>
        <p:grpSpPr>
          <a:xfrm>
            <a:off x="3967213" y="1800077"/>
            <a:ext cx="368185" cy="331816"/>
            <a:chOff x="3967213" y="1975477"/>
            <a:chExt cx="368185" cy="331816"/>
          </a:xfrm>
        </p:grpSpPr>
        <p:sp>
          <p:nvSpPr>
            <p:cNvPr id="13180" name="Google Shape;13180;p10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10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10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3" name="Google Shape;13183;p104"/>
          <p:cNvGrpSpPr/>
          <p:nvPr/>
        </p:nvGrpSpPr>
        <p:grpSpPr>
          <a:xfrm>
            <a:off x="8047661" y="1793646"/>
            <a:ext cx="279132" cy="356875"/>
            <a:chOff x="8047661" y="1969046"/>
            <a:chExt cx="279132" cy="356875"/>
          </a:xfrm>
        </p:grpSpPr>
        <p:sp>
          <p:nvSpPr>
            <p:cNvPr id="13184" name="Google Shape;13184;p10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10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10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10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104"/>
          <p:cNvGrpSpPr/>
          <p:nvPr/>
        </p:nvGrpSpPr>
        <p:grpSpPr>
          <a:xfrm>
            <a:off x="7596157" y="1792759"/>
            <a:ext cx="279544" cy="358142"/>
            <a:chOff x="7596157" y="1968159"/>
            <a:chExt cx="279544" cy="358142"/>
          </a:xfrm>
        </p:grpSpPr>
        <p:sp>
          <p:nvSpPr>
            <p:cNvPr id="13189" name="Google Shape;13189;p10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10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10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10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10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10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104"/>
          <p:cNvGrpSpPr/>
          <p:nvPr/>
        </p:nvGrpSpPr>
        <p:grpSpPr>
          <a:xfrm>
            <a:off x="7147315" y="1793646"/>
            <a:ext cx="279513" cy="357636"/>
            <a:chOff x="7147315" y="1969046"/>
            <a:chExt cx="279513" cy="357636"/>
          </a:xfrm>
        </p:grpSpPr>
        <p:sp>
          <p:nvSpPr>
            <p:cNvPr id="13196" name="Google Shape;13196;p10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10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10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10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10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10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10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3" name="Google Shape;13203;p104"/>
          <p:cNvGrpSpPr/>
          <p:nvPr/>
        </p:nvGrpSpPr>
        <p:grpSpPr>
          <a:xfrm>
            <a:off x="6697681" y="1792917"/>
            <a:ext cx="280305" cy="359093"/>
            <a:chOff x="6697681" y="1968317"/>
            <a:chExt cx="280305" cy="359093"/>
          </a:xfrm>
        </p:grpSpPr>
        <p:sp>
          <p:nvSpPr>
            <p:cNvPr id="13204" name="Google Shape;13204;p10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10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10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10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10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10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10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1" name="Google Shape;13211;p104"/>
          <p:cNvGrpSpPr/>
          <p:nvPr/>
        </p:nvGrpSpPr>
        <p:grpSpPr>
          <a:xfrm>
            <a:off x="6248839" y="1792537"/>
            <a:ext cx="280273" cy="358744"/>
            <a:chOff x="6248839" y="1967937"/>
            <a:chExt cx="280273" cy="358744"/>
          </a:xfrm>
        </p:grpSpPr>
        <p:sp>
          <p:nvSpPr>
            <p:cNvPr id="13212" name="Google Shape;13212;p10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10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10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10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10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10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104"/>
          <p:cNvGrpSpPr/>
          <p:nvPr/>
        </p:nvGrpSpPr>
        <p:grpSpPr>
          <a:xfrm>
            <a:off x="5801485" y="1793646"/>
            <a:ext cx="279164" cy="357794"/>
            <a:chOff x="5801485" y="1969046"/>
            <a:chExt cx="279164" cy="357794"/>
          </a:xfrm>
        </p:grpSpPr>
        <p:sp>
          <p:nvSpPr>
            <p:cNvPr id="13219" name="Google Shape;13219;p10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10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10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10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10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10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10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10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10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10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10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10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10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104"/>
          <p:cNvGrpSpPr/>
          <p:nvPr/>
        </p:nvGrpSpPr>
        <p:grpSpPr>
          <a:xfrm>
            <a:off x="5352643" y="1793646"/>
            <a:ext cx="278404" cy="358364"/>
            <a:chOff x="5352643" y="1969046"/>
            <a:chExt cx="278404" cy="358364"/>
          </a:xfrm>
        </p:grpSpPr>
        <p:sp>
          <p:nvSpPr>
            <p:cNvPr id="13233" name="Google Shape;13233;p10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10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10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10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7" name="Google Shape;13237;p104"/>
          <p:cNvGrpSpPr/>
          <p:nvPr/>
        </p:nvGrpSpPr>
        <p:grpSpPr>
          <a:xfrm>
            <a:off x="4897750" y="1792917"/>
            <a:ext cx="279132" cy="358364"/>
            <a:chOff x="4897750" y="1968317"/>
            <a:chExt cx="279132" cy="358364"/>
          </a:xfrm>
        </p:grpSpPr>
        <p:sp>
          <p:nvSpPr>
            <p:cNvPr id="13238" name="Google Shape;13238;p10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10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10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10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10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10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10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10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10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10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10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10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10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1" name="Google Shape;13251;p10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2" name="Google Shape;13252;p104"/>
          <p:cNvGrpSpPr/>
          <p:nvPr/>
        </p:nvGrpSpPr>
        <p:grpSpPr>
          <a:xfrm>
            <a:off x="1767449" y="1337644"/>
            <a:ext cx="324403" cy="347783"/>
            <a:chOff x="1767449" y="1513044"/>
            <a:chExt cx="324403" cy="347783"/>
          </a:xfrm>
        </p:grpSpPr>
        <p:sp>
          <p:nvSpPr>
            <p:cNvPr id="13253" name="Google Shape;13253;p10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10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10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10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10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10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10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10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10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2" name="Google Shape;13262;p104"/>
          <p:cNvGrpSpPr/>
          <p:nvPr/>
        </p:nvGrpSpPr>
        <p:grpSpPr>
          <a:xfrm>
            <a:off x="4007193" y="1337327"/>
            <a:ext cx="320633" cy="348100"/>
            <a:chOff x="4007193" y="1512727"/>
            <a:chExt cx="320633" cy="348100"/>
          </a:xfrm>
        </p:grpSpPr>
        <p:sp>
          <p:nvSpPr>
            <p:cNvPr id="13263" name="Google Shape;13263;p10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10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10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10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10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8" name="Google Shape;13268;p104"/>
          <p:cNvGrpSpPr/>
          <p:nvPr/>
        </p:nvGrpSpPr>
        <p:grpSpPr>
          <a:xfrm>
            <a:off x="3530425" y="1333347"/>
            <a:ext cx="368175" cy="344594"/>
            <a:chOff x="3530425" y="1508747"/>
            <a:chExt cx="368175" cy="344594"/>
          </a:xfrm>
        </p:grpSpPr>
        <p:sp>
          <p:nvSpPr>
            <p:cNvPr id="13269" name="Google Shape;13269;p10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10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10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10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3" name="Google Shape;13273;p104"/>
          <p:cNvGrpSpPr/>
          <p:nvPr/>
        </p:nvGrpSpPr>
        <p:grpSpPr>
          <a:xfrm>
            <a:off x="3127598" y="1337834"/>
            <a:ext cx="289714" cy="347593"/>
            <a:chOff x="3127598" y="1513234"/>
            <a:chExt cx="289714" cy="347593"/>
          </a:xfrm>
        </p:grpSpPr>
        <p:sp>
          <p:nvSpPr>
            <p:cNvPr id="13274" name="Google Shape;13274;p10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10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10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10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10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9" name="Google Shape;13279;p104"/>
          <p:cNvGrpSpPr/>
          <p:nvPr/>
        </p:nvGrpSpPr>
        <p:grpSpPr>
          <a:xfrm>
            <a:off x="2662884" y="1337644"/>
            <a:ext cx="322914" cy="348543"/>
            <a:chOff x="2662884" y="1513044"/>
            <a:chExt cx="322914" cy="348543"/>
          </a:xfrm>
        </p:grpSpPr>
        <p:sp>
          <p:nvSpPr>
            <p:cNvPr id="13280" name="Google Shape;13280;p10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10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10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10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10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10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10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10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10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10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0" name="Google Shape;13290;p104"/>
          <p:cNvGrpSpPr/>
          <p:nvPr/>
        </p:nvGrpSpPr>
        <p:grpSpPr>
          <a:xfrm>
            <a:off x="2232511" y="1337359"/>
            <a:ext cx="299534" cy="348068"/>
            <a:chOff x="2232511" y="1512759"/>
            <a:chExt cx="299534" cy="348068"/>
          </a:xfrm>
        </p:grpSpPr>
        <p:sp>
          <p:nvSpPr>
            <p:cNvPr id="13291" name="Google Shape;13291;p10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10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10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10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10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10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10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10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10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10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10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104"/>
          <p:cNvGrpSpPr/>
          <p:nvPr/>
        </p:nvGrpSpPr>
        <p:grpSpPr>
          <a:xfrm>
            <a:off x="1331406" y="1337961"/>
            <a:ext cx="301784" cy="348607"/>
            <a:chOff x="1331406" y="1513361"/>
            <a:chExt cx="301784" cy="348607"/>
          </a:xfrm>
        </p:grpSpPr>
        <p:sp>
          <p:nvSpPr>
            <p:cNvPr id="13303" name="Google Shape;13303;p10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10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10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10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104"/>
          <p:cNvGrpSpPr/>
          <p:nvPr/>
        </p:nvGrpSpPr>
        <p:grpSpPr>
          <a:xfrm>
            <a:off x="7144274" y="1324814"/>
            <a:ext cx="282174" cy="355735"/>
            <a:chOff x="7144274" y="1500214"/>
            <a:chExt cx="282174" cy="355735"/>
          </a:xfrm>
        </p:grpSpPr>
        <p:sp>
          <p:nvSpPr>
            <p:cNvPr id="13308" name="Google Shape;13308;p10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10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10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10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10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10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4" name="Google Shape;13314;p104"/>
          <p:cNvGrpSpPr/>
          <p:nvPr/>
        </p:nvGrpSpPr>
        <p:grpSpPr>
          <a:xfrm>
            <a:off x="6685262" y="1324814"/>
            <a:ext cx="289682" cy="354594"/>
            <a:chOff x="6685262" y="1500214"/>
            <a:chExt cx="289682" cy="354594"/>
          </a:xfrm>
        </p:grpSpPr>
        <p:sp>
          <p:nvSpPr>
            <p:cNvPr id="13315" name="Google Shape;13315;p10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10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10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10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104"/>
          <p:cNvGrpSpPr/>
          <p:nvPr/>
        </p:nvGrpSpPr>
        <p:grpSpPr>
          <a:xfrm>
            <a:off x="6200938" y="1325194"/>
            <a:ext cx="322154" cy="355355"/>
            <a:chOff x="6200938" y="1500594"/>
            <a:chExt cx="322154" cy="355355"/>
          </a:xfrm>
        </p:grpSpPr>
        <p:sp>
          <p:nvSpPr>
            <p:cNvPr id="13320" name="Google Shape;13320;p10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10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10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10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10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104"/>
          <p:cNvGrpSpPr/>
          <p:nvPr/>
        </p:nvGrpSpPr>
        <p:grpSpPr>
          <a:xfrm>
            <a:off x="5289631" y="1324814"/>
            <a:ext cx="332355" cy="354974"/>
            <a:chOff x="5289631" y="1500214"/>
            <a:chExt cx="332355" cy="354974"/>
          </a:xfrm>
        </p:grpSpPr>
        <p:sp>
          <p:nvSpPr>
            <p:cNvPr id="13326" name="Google Shape;13326;p10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10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10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10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10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10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2" name="Google Shape;13332;p104"/>
          <p:cNvGrpSpPr/>
          <p:nvPr/>
        </p:nvGrpSpPr>
        <p:grpSpPr>
          <a:xfrm>
            <a:off x="5748295" y="1324433"/>
            <a:ext cx="323294" cy="356115"/>
            <a:chOff x="5748295" y="1499833"/>
            <a:chExt cx="323294" cy="356115"/>
          </a:xfrm>
        </p:grpSpPr>
        <p:sp>
          <p:nvSpPr>
            <p:cNvPr id="13333" name="Google Shape;13333;p10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10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10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10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10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10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10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104"/>
          <p:cNvGrpSpPr/>
          <p:nvPr/>
        </p:nvGrpSpPr>
        <p:grpSpPr>
          <a:xfrm>
            <a:off x="8047661" y="1325637"/>
            <a:ext cx="278404" cy="355260"/>
            <a:chOff x="8047661" y="1501037"/>
            <a:chExt cx="278404" cy="355260"/>
          </a:xfrm>
        </p:grpSpPr>
        <p:sp>
          <p:nvSpPr>
            <p:cNvPr id="13341" name="Google Shape;13341;p10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10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10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10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104"/>
          <p:cNvGrpSpPr/>
          <p:nvPr/>
        </p:nvGrpSpPr>
        <p:grpSpPr>
          <a:xfrm>
            <a:off x="4903389" y="1324814"/>
            <a:ext cx="267854" cy="355735"/>
            <a:chOff x="4903389" y="1500214"/>
            <a:chExt cx="267854" cy="355735"/>
          </a:xfrm>
        </p:grpSpPr>
        <p:sp>
          <p:nvSpPr>
            <p:cNvPr id="13346" name="Google Shape;13346;p10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10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10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10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10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104"/>
          <p:cNvGrpSpPr/>
          <p:nvPr/>
        </p:nvGrpSpPr>
        <p:grpSpPr>
          <a:xfrm>
            <a:off x="7613518" y="1325954"/>
            <a:ext cx="264433" cy="353074"/>
            <a:chOff x="7613518" y="1501354"/>
            <a:chExt cx="264433" cy="353074"/>
          </a:xfrm>
        </p:grpSpPr>
        <p:sp>
          <p:nvSpPr>
            <p:cNvPr id="13352" name="Google Shape;13352;p10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10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10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10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10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10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8" name="Google Shape;13358;p10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359" name="Google Shape;13359;p10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63" name="Shape 13363"/>
        <p:cNvGrpSpPr/>
        <p:nvPr/>
      </p:nvGrpSpPr>
      <p:grpSpPr>
        <a:xfrm>
          <a:off x="0" y="0"/>
          <a:ext cx="0" cy="0"/>
          <a:chOff x="0" y="0"/>
          <a:chExt cx="0" cy="0"/>
        </a:xfrm>
      </p:grpSpPr>
      <p:grpSp>
        <p:nvGrpSpPr>
          <p:cNvPr id="13364" name="Google Shape;13364;p105"/>
          <p:cNvGrpSpPr/>
          <p:nvPr/>
        </p:nvGrpSpPr>
        <p:grpSpPr>
          <a:xfrm>
            <a:off x="1757085" y="1325225"/>
            <a:ext cx="371069" cy="359396"/>
            <a:chOff x="1757085" y="1500675"/>
            <a:chExt cx="371069" cy="359396"/>
          </a:xfrm>
        </p:grpSpPr>
        <p:sp>
          <p:nvSpPr>
            <p:cNvPr id="13365" name="Google Shape;13365;p10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10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10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10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10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10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10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10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10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10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10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10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10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10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10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10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10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10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10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10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10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10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10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10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10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10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10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10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10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4" name="Google Shape;13394;p105"/>
          <p:cNvGrpSpPr/>
          <p:nvPr/>
        </p:nvGrpSpPr>
        <p:grpSpPr>
          <a:xfrm>
            <a:off x="2774209" y="1779241"/>
            <a:ext cx="116693" cy="374186"/>
            <a:chOff x="2774209" y="1954691"/>
            <a:chExt cx="116693" cy="374186"/>
          </a:xfrm>
        </p:grpSpPr>
        <p:sp>
          <p:nvSpPr>
            <p:cNvPr id="13395" name="Google Shape;13395;p10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10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105"/>
          <p:cNvGrpSpPr/>
          <p:nvPr/>
        </p:nvGrpSpPr>
        <p:grpSpPr>
          <a:xfrm>
            <a:off x="4017435" y="1324462"/>
            <a:ext cx="315092" cy="359397"/>
            <a:chOff x="4017435" y="1499912"/>
            <a:chExt cx="315092" cy="359397"/>
          </a:xfrm>
        </p:grpSpPr>
        <p:sp>
          <p:nvSpPr>
            <p:cNvPr id="13398" name="Google Shape;13398;p10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10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105"/>
          <p:cNvGrpSpPr/>
          <p:nvPr/>
        </p:nvGrpSpPr>
        <p:grpSpPr>
          <a:xfrm>
            <a:off x="3963652" y="1824309"/>
            <a:ext cx="374154" cy="284050"/>
            <a:chOff x="3963652" y="1999759"/>
            <a:chExt cx="374154" cy="284050"/>
          </a:xfrm>
        </p:grpSpPr>
        <p:sp>
          <p:nvSpPr>
            <p:cNvPr id="13401" name="Google Shape;13401;p10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10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10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4" name="Google Shape;13404;p105"/>
          <p:cNvGrpSpPr/>
          <p:nvPr/>
        </p:nvGrpSpPr>
        <p:grpSpPr>
          <a:xfrm>
            <a:off x="1777536" y="1839416"/>
            <a:ext cx="376444" cy="253772"/>
            <a:chOff x="1777536" y="2014866"/>
            <a:chExt cx="376444" cy="253772"/>
          </a:xfrm>
        </p:grpSpPr>
        <p:sp>
          <p:nvSpPr>
            <p:cNvPr id="13405" name="Google Shape;13405;p10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10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10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10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10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0" name="Google Shape;13410;p105"/>
          <p:cNvGrpSpPr/>
          <p:nvPr/>
        </p:nvGrpSpPr>
        <p:grpSpPr>
          <a:xfrm>
            <a:off x="1309875" y="1881876"/>
            <a:ext cx="374154" cy="169680"/>
            <a:chOff x="1309875" y="2057326"/>
            <a:chExt cx="374154" cy="169680"/>
          </a:xfrm>
        </p:grpSpPr>
        <p:sp>
          <p:nvSpPr>
            <p:cNvPr id="13411" name="Google Shape;13411;p10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10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10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10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10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10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10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10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10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10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10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2" name="Google Shape;13422;p10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3" name="Google Shape;13423;p105"/>
          <p:cNvGrpSpPr/>
          <p:nvPr/>
        </p:nvGrpSpPr>
        <p:grpSpPr>
          <a:xfrm>
            <a:off x="2347450" y="1779114"/>
            <a:ext cx="113639" cy="373168"/>
            <a:chOff x="2347450" y="1954564"/>
            <a:chExt cx="113639" cy="373168"/>
          </a:xfrm>
        </p:grpSpPr>
        <p:sp>
          <p:nvSpPr>
            <p:cNvPr id="13424" name="Google Shape;13424;p10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10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6" name="Google Shape;13426;p10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7" name="Google Shape;13427;p105"/>
          <p:cNvGrpSpPr/>
          <p:nvPr/>
        </p:nvGrpSpPr>
        <p:grpSpPr>
          <a:xfrm>
            <a:off x="3110102" y="1324430"/>
            <a:ext cx="330613" cy="358379"/>
            <a:chOff x="3110102" y="1499880"/>
            <a:chExt cx="330613" cy="358379"/>
          </a:xfrm>
        </p:grpSpPr>
        <p:sp>
          <p:nvSpPr>
            <p:cNvPr id="13428" name="Google Shape;13428;p10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10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10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10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10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10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10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5" name="Google Shape;13435;p10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6" name="Google Shape;13436;p105"/>
          <p:cNvGrpSpPr/>
          <p:nvPr/>
        </p:nvGrpSpPr>
        <p:grpSpPr>
          <a:xfrm>
            <a:off x="3485575" y="1824309"/>
            <a:ext cx="373772" cy="284050"/>
            <a:chOff x="3531200" y="1999759"/>
            <a:chExt cx="373772" cy="284050"/>
          </a:xfrm>
        </p:grpSpPr>
        <p:sp>
          <p:nvSpPr>
            <p:cNvPr id="13437" name="Google Shape;13437;p10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10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10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10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105"/>
          <p:cNvGrpSpPr/>
          <p:nvPr/>
        </p:nvGrpSpPr>
        <p:grpSpPr>
          <a:xfrm>
            <a:off x="2667058" y="1324843"/>
            <a:ext cx="330231" cy="359015"/>
            <a:chOff x="2667058" y="1500293"/>
            <a:chExt cx="330231" cy="359015"/>
          </a:xfrm>
        </p:grpSpPr>
        <p:sp>
          <p:nvSpPr>
            <p:cNvPr id="13442" name="Google Shape;13442;p10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10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10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10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10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10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10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10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10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10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10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10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10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10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10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10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10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10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105"/>
          <p:cNvGrpSpPr/>
          <p:nvPr/>
        </p:nvGrpSpPr>
        <p:grpSpPr>
          <a:xfrm>
            <a:off x="3567553" y="1324462"/>
            <a:ext cx="320022" cy="359778"/>
            <a:chOff x="3567553" y="1499912"/>
            <a:chExt cx="320022" cy="359778"/>
          </a:xfrm>
        </p:grpSpPr>
        <p:sp>
          <p:nvSpPr>
            <p:cNvPr id="13461" name="Google Shape;13461;p10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10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10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10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10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10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105"/>
          <p:cNvGrpSpPr/>
          <p:nvPr/>
        </p:nvGrpSpPr>
        <p:grpSpPr>
          <a:xfrm>
            <a:off x="1309875" y="1324462"/>
            <a:ext cx="359015" cy="358633"/>
            <a:chOff x="1309875" y="1499912"/>
            <a:chExt cx="359015" cy="358633"/>
          </a:xfrm>
        </p:grpSpPr>
        <p:sp>
          <p:nvSpPr>
            <p:cNvPr id="13468" name="Google Shape;13468;p10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10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10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10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10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10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10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10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10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7" name="Google Shape;13477;p105"/>
          <p:cNvGrpSpPr/>
          <p:nvPr/>
        </p:nvGrpSpPr>
        <p:grpSpPr>
          <a:xfrm>
            <a:off x="2219466" y="1324843"/>
            <a:ext cx="330613" cy="359015"/>
            <a:chOff x="2219466" y="1500293"/>
            <a:chExt cx="330613" cy="359015"/>
          </a:xfrm>
        </p:grpSpPr>
        <p:sp>
          <p:nvSpPr>
            <p:cNvPr id="13478" name="Google Shape;13478;p10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10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0" name="Google Shape;13480;p105"/>
          <p:cNvGrpSpPr/>
          <p:nvPr/>
        </p:nvGrpSpPr>
        <p:grpSpPr>
          <a:xfrm>
            <a:off x="5343544" y="1333908"/>
            <a:ext cx="244676" cy="351095"/>
            <a:chOff x="5343544" y="1509358"/>
            <a:chExt cx="244676" cy="351095"/>
          </a:xfrm>
        </p:grpSpPr>
        <p:sp>
          <p:nvSpPr>
            <p:cNvPr id="13481" name="Google Shape;13481;p10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10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10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105"/>
          <p:cNvGrpSpPr/>
          <p:nvPr/>
        </p:nvGrpSpPr>
        <p:grpSpPr>
          <a:xfrm>
            <a:off x="4882340" y="1333908"/>
            <a:ext cx="246171" cy="351095"/>
            <a:chOff x="4882340" y="1509358"/>
            <a:chExt cx="246171" cy="351095"/>
          </a:xfrm>
        </p:grpSpPr>
        <p:sp>
          <p:nvSpPr>
            <p:cNvPr id="13485" name="Google Shape;13485;p10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10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10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10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10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105"/>
          <p:cNvGrpSpPr/>
          <p:nvPr/>
        </p:nvGrpSpPr>
        <p:grpSpPr>
          <a:xfrm>
            <a:off x="6273204" y="1333558"/>
            <a:ext cx="236343" cy="351445"/>
            <a:chOff x="6273204" y="1509008"/>
            <a:chExt cx="236343" cy="351445"/>
          </a:xfrm>
        </p:grpSpPr>
        <p:sp>
          <p:nvSpPr>
            <p:cNvPr id="13491" name="Google Shape;13491;p10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10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3" name="Google Shape;13493;p10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4" name="Google Shape;13494;p105"/>
          <p:cNvGrpSpPr/>
          <p:nvPr/>
        </p:nvGrpSpPr>
        <p:grpSpPr>
          <a:xfrm>
            <a:off x="7219530" y="1332794"/>
            <a:ext cx="191625" cy="352209"/>
            <a:chOff x="7219530" y="1508244"/>
            <a:chExt cx="191625" cy="352209"/>
          </a:xfrm>
        </p:grpSpPr>
        <p:sp>
          <p:nvSpPr>
            <p:cNvPr id="13495" name="Google Shape;13495;p10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10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105"/>
          <p:cNvGrpSpPr/>
          <p:nvPr/>
        </p:nvGrpSpPr>
        <p:grpSpPr>
          <a:xfrm>
            <a:off x="7699309" y="1333176"/>
            <a:ext cx="154922" cy="351827"/>
            <a:chOff x="7699309" y="1508626"/>
            <a:chExt cx="154922" cy="351827"/>
          </a:xfrm>
        </p:grpSpPr>
        <p:sp>
          <p:nvSpPr>
            <p:cNvPr id="13498" name="Google Shape;13498;p10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10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10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10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10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10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10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5" name="Google Shape;13505;p105"/>
          <p:cNvGrpSpPr/>
          <p:nvPr/>
        </p:nvGrpSpPr>
        <p:grpSpPr>
          <a:xfrm>
            <a:off x="8161690" y="1333558"/>
            <a:ext cx="153396" cy="351064"/>
            <a:chOff x="8161690" y="1509008"/>
            <a:chExt cx="153396" cy="351064"/>
          </a:xfrm>
        </p:grpSpPr>
        <p:sp>
          <p:nvSpPr>
            <p:cNvPr id="13506" name="Google Shape;13506;p10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10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10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10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0" name="Google Shape;13510;p105"/>
          <p:cNvGrpSpPr/>
          <p:nvPr/>
        </p:nvGrpSpPr>
        <p:grpSpPr>
          <a:xfrm>
            <a:off x="6746940" y="1333431"/>
            <a:ext cx="213221" cy="352304"/>
            <a:chOff x="6746940" y="1508881"/>
            <a:chExt cx="213221" cy="352304"/>
          </a:xfrm>
        </p:grpSpPr>
        <p:sp>
          <p:nvSpPr>
            <p:cNvPr id="13511" name="Google Shape;13511;p10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10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10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10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5" name="Google Shape;13515;p105"/>
          <p:cNvGrpSpPr/>
          <p:nvPr/>
        </p:nvGrpSpPr>
        <p:grpSpPr>
          <a:xfrm>
            <a:off x="5770336" y="1832165"/>
            <a:ext cx="350682" cy="292097"/>
            <a:chOff x="5770336" y="2007615"/>
            <a:chExt cx="350682" cy="292097"/>
          </a:xfrm>
        </p:grpSpPr>
        <p:sp>
          <p:nvSpPr>
            <p:cNvPr id="13516" name="Google Shape;13516;p10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10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10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10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105"/>
          <p:cNvGrpSpPr/>
          <p:nvPr/>
        </p:nvGrpSpPr>
        <p:grpSpPr>
          <a:xfrm>
            <a:off x="5326878" y="1804908"/>
            <a:ext cx="350332" cy="346229"/>
            <a:chOff x="5326878" y="1980358"/>
            <a:chExt cx="350332" cy="346229"/>
          </a:xfrm>
        </p:grpSpPr>
        <p:sp>
          <p:nvSpPr>
            <p:cNvPr id="13521" name="Google Shape;13521;p10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10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10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10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5" name="Google Shape;13525;p10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26" name="Google Shape;13526;p105"/>
          <p:cNvGrpSpPr/>
          <p:nvPr/>
        </p:nvGrpSpPr>
        <p:grpSpPr>
          <a:xfrm>
            <a:off x="4883835" y="1817121"/>
            <a:ext cx="350300" cy="323043"/>
            <a:chOff x="4883835" y="1992571"/>
            <a:chExt cx="350300" cy="323043"/>
          </a:xfrm>
        </p:grpSpPr>
        <p:sp>
          <p:nvSpPr>
            <p:cNvPr id="13527" name="Google Shape;13527;p10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10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10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10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10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10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105"/>
          <p:cNvGrpSpPr/>
          <p:nvPr/>
        </p:nvGrpSpPr>
        <p:grpSpPr>
          <a:xfrm>
            <a:off x="7548967" y="1803477"/>
            <a:ext cx="333285" cy="349950"/>
            <a:chOff x="7548967" y="1978927"/>
            <a:chExt cx="333285" cy="349950"/>
          </a:xfrm>
        </p:grpSpPr>
        <p:sp>
          <p:nvSpPr>
            <p:cNvPr id="13534" name="Google Shape;13534;p10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10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10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10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10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10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10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1" name="Google Shape;13541;p105"/>
          <p:cNvGrpSpPr/>
          <p:nvPr/>
        </p:nvGrpSpPr>
        <p:grpSpPr>
          <a:xfrm>
            <a:off x="6214142" y="1803477"/>
            <a:ext cx="346515" cy="350300"/>
            <a:chOff x="6214142" y="1978927"/>
            <a:chExt cx="346515" cy="350300"/>
          </a:xfrm>
        </p:grpSpPr>
        <p:sp>
          <p:nvSpPr>
            <p:cNvPr id="13542" name="Google Shape;13542;p10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10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4" name="Google Shape;13544;p105"/>
          <p:cNvGrpSpPr/>
          <p:nvPr/>
        </p:nvGrpSpPr>
        <p:grpSpPr>
          <a:xfrm>
            <a:off x="7105923" y="1803095"/>
            <a:ext cx="333285" cy="350682"/>
            <a:chOff x="7105923" y="1978545"/>
            <a:chExt cx="333285" cy="350682"/>
          </a:xfrm>
        </p:grpSpPr>
        <p:sp>
          <p:nvSpPr>
            <p:cNvPr id="13545" name="Google Shape;13545;p10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10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10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10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10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10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10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2" name="Google Shape;13552;p10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10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4" name="Google Shape;13554;p105"/>
          <p:cNvGrpSpPr/>
          <p:nvPr/>
        </p:nvGrpSpPr>
        <p:grpSpPr>
          <a:xfrm>
            <a:off x="3616406" y="2246902"/>
            <a:ext cx="203393" cy="351827"/>
            <a:chOff x="3616406" y="2422352"/>
            <a:chExt cx="203393" cy="351827"/>
          </a:xfrm>
        </p:grpSpPr>
        <p:sp>
          <p:nvSpPr>
            <p:cNvPr id="13555" name="Google Shape;13555;p10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10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7" name="Google Shape;13557;p105"/>
          <p:cNvGrpSpPr/>
          <p:nvPr/>
        </p:nvGrpSpPr>
        <p:grpSpPr>
          <a:xfrm>
            <a:off x="878187" y="2246520"/>
            <a:ext cx="272696" cy="351827"/>
            <a:chOff x="913012" y="2421970"/>
            <a:chExt cx="272696" cy="351827"/>
          </a:xfrm>
        </p:grpSpPr>
        <p:sp>
          <p:nvSpPr>
            <p:cNvPr id="13558" name="Google Shape;13558;p10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10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10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10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2" name="Google Shape;13562;p105"/>
          <p:cNvGrpSpPr/>
          <p:nvPr/>
        </p:nvGrpSpPr>
        <p:grpSpPr>
          <a:xfrm>
            <a:off x="2274743" y="2246902"/>
            <a:ext cx="255649" cy="351445"/>
            <a:chOff x="2274743" y="2422352"/>
            <a:chExt cx="255649" cy="351445"/>
          </a:xfrm>
        </p:grpSpPr>
        <p:sp>
          <p:nvSpPr>
            <p:cNvPr id="13563" name="Google Shape;13563;p10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10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10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6" name="Google Shape;13566;p105"/>
          <p:cNvGrpSpPr/>
          <p:nvPr/>
        </p:nvGrpSpPr>
        <p:grpSpPr>
          <a:xfrm>
            <a:off x="2708723" y="2245789"/>
            <a:ext cx="246552" cy="352558"/>
            <a:chOff x="2708723" y="2421239"/>
            <a:chExt cx="246552" cy="352558"/>
          </a:xfrm>
        </p:grpSpPr>
        <p:sp>
          <p:nvSpPr>
            <p:cNvPr id="13567" name="Google Shape;13567;p10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10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9" name="Google Shape;13569;p105"/>
          <p:cNvGrpSpPr/>
          <p:nvPr/>
        </p:nvGrpSpPr>
        <p:grpSpPr>
          <a:xfrm>
            <a:off x="1835485" y="2246902"/>
            <a:ext cx="259433" cy="350714"/>
            <a:chOff x="1835485" y="2422352"/>
            <a:chExt cx="259433" cy="350714"/>
          </a:xfrm>
        </p:grpSpPr>
        <p:sp>
          <p:nvSpPr>
            <p:cNvPr id="13570" name="Google Shape;13570;p10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10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10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10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10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10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10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7" name="Google Shape;13577;p105"/>
          <p:cNvGrpSpPr/>
          <p:nvPr/>
        </p:nvGrpSpPr>
        <p:grpSpPr>
          <a:xfrm>
            <a:off x="3150240" y="2246902"/>
            <a:ext cx="212489" cy="351445"/>
            <a:chOff x="3150240" y="2422352"/>
            <a:chExt cx="212489" cy="351445"/>
          </a:xfrm>
        </p:grpSpPr>
        <p:sp>
          <p:nvSpPr>
            <p:cNvPr id="13578" name="Google Shape;13578;p10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10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0" name="Google Shape;13580;p105"/>
          <p:cNvGrpSpPr/>
          <p:nvPr/>
        </p:nvGrpSpPr>
        <p:grpSpPr>
          <a:xfrm>
            <a:off x="1367060" y="2246679"/>
            <a:ext cx="269261" cy="352050"/>
            <a:chOff x="1367060" y="2422129"/>
            <a:chExt cx="269261" cy="352050"/>
          </a:xfrm>
        </p:grpSpPr>
        <p:sp>
          <p:nvSpPr>
            <p:cNvPr id="13581" name="Google Shape;13581;p10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10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10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10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10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10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10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10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10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10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10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10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10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10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5" name="Google Shape;13595;p10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6" name="Google Shape;13596;p105"/>
          <p:cNvGrpSpPr/>
          <p:nvPr/>
        </p:nvGrpSpPr>
        <p:grpSpPr>
          <a:xfrm>
            <a:off x="4882690" y="2249955"/>
            <a:ext cx="274573" cy="350682"/>
            <a:chOff x="4882690" y="2425405"/>
            <a:chExt cx="274573" cy="350682"/>
          </a:xfrm>
        </p:grpSpPr>
        <p:sp>
          <p:nvSpPr>
            <p:cNvPr id="13597" name="Google Shape;13597;p10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10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9" name="Google Shape;13599;p105"/>
          <p:cNvGrpSpPr/>
          <p:nvPr/>
        </p:nvGrpSpPr>
        <p:grpSpPr>
          <a:xfrm>
            <a:off x="6627639" y="2268434"/>
            <a:ext cx="355993" cy="313247"/>
            <a:chOff x="6627639" y="2443884"/>
            <a:chExt cx="355993" cy="313247"/>
          </a:xfrm>
        </p:grpSpPr>
        <p:sp>
          <p:nvSpPr>
            <p:cNvPr id="13600" name="Google Shape;13600;p10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10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10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3" name="Google Shape;13603;p105"/>
          <p:cNvGrpSpPr/>
          <p:nvPr/>
        </p:nvGrpSpPr>
        <p:grpSpPr>
          <a:xfrm>
            <a:off x="6183451" y="2286690"/>
            <a:ext cx="351445" cy="277976"/>
            <a:chOff x="6183451" y="2462140"/>
            <a:chExt cx="351445" cy="277976"/>
          </a:xfrm>
        </p:grpSpPr>
        <p:sp>
          <p:nvSpPr>
            <p:cNvPr id="13604" name="Google Shape;13604;p10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10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10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10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10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10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10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1" name="Google Shape;13611;p105"/>
          <p:cNvGrpSpPr/>
          <p:nvPr/>
        </p:nvGrpSpPr>
        <p:grpSpPr>
          <a:xfrm>
            <a:off x="5735477" y="2254408"/>
            <a:ext cx="353354" cy="341299"/>
            <a:chOff x="5735477" y="2429858"/>
            <a:chExt cx="353354" cy="341299"/>
          </a:xfrm>
        </p:grpSpPr>
        <p:sp>
          <p:nvSpPr>
            <p:cNvPr id="13612" name="Google Shape;13612;p10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10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10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10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10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10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8" name="Google Shape;13618;p105"/>
          <p:cNvGrpSpPr/>
          <p:nvPr/>
        </p:nvGrpSpPr>
        <p:grpSpPr>
          <a:xfrm>
            <a:off x="5243735" y="2271523"/>
            <a:ext cx="405255" cy="275499"/>
            <a:chOff x="5283337" y="2478774"/>
            <a:chExt cx="358633" cy="243913"/>
          </a:xfrm>
        </p:grpSpPr>
        <p:sp>
          <p:nvSpPr>
            <p:cNvPr id="13619" name="Google Shape;13619;p10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10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10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10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10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10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10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10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10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10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10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10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10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10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10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10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10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6" name="Google Shape;13636;p105"/>
          <p:cNvGrpSpPr/>
          <p:nvPr/>
        </p:nvGrpSpPr>
        <p:grpSpPr>
          <a:xfrm>
            <a:off x="7964753" y="2295373"/>
            <a:ext cx="362068" cy="258670"/>
            <a:chOff x="7964753" y="2470823"/>
            <a:chExt cx="362068" cy="258670"/>
          </a:xfrm>
        </p:grpSpPr>
        <p:sp>
          <p:nvSpPr>
            <p:cNvPr id="13637" name="Google Shape;13637;p10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10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10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10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10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10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10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10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10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6" name="Google Shape;13646;p105"/>
          <p:cNvGrpSpPr/>
          <p:nvPr/>
        </p:nvGrpSpPr>
        <p:grpSpPr>
          <a:xfrm>
            <a:off x="7524349" y="2280997"/>
            <a:ext cx="350332" cy="288948"/>
            <a:chOff x="7524349" y="2456447"/>
            <a:chExt cx="350332" cy="288948"/>
          </a:xfrm>
        </p:grpSpPr>
        <p:sp>
          <p:nvSpPr>
            <p:cNvPr id="13647" name="Google Shape;13647;p10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10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10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10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10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2" name="Google Shape;13652;p105"/>
          <p:cNvGrpSpPr/>
          <p:nvPr/>
        </p:nvGrpSpPr>
        <p:grpSpPr>
          <a:xfrm>
            <a:off x="3972749" y="2719143"/>
            <a:ext cx="355230" cy="356725"/>
            <a:chOff x="3972749" y="2894211"/>
            <a:chExt cx="355230" cy="356725"/>
          </a:xfrm>
        </p:grpSpPr>
        <p:sp>
          <p:nvSpPr>
            <p:cNvPr id="13653" name="Google Shape;13653;p10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10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10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10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10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8" name="Google Shape;13658;p105"/>
          <p:cNvGrpSpPr/>
          <p:nvPr/>
        </p:nvGrpSpPr>
        <p:grpSpPr>
          <a:xfrm>
            <a:off x="3527797" y="2743553"/>
            <a:ext cx="355993" cy="307904"/>
            <a:chOff x="3527797" y="2918796"/>
            <a:chExt cx="355993" cy="307904"/>
          </a:xfrm>
        </p:grpSpPr>
        <p:sp>
          <p:nvSpPr>
            <p:cNvPr id="13659" name="Google Shape;13659;p10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10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10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10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10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10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10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10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10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10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9" name="Google Shape;13669;p105"/>
          <p:cNvGrpSpPr/>
          <p:nvPr/>
        </p:nvGrpSpPr>
        <p:grpSpPr>
          <a:xfrm>
            <a:off x="3082845" y="2746336"/>
            <a:ext cx="356375" cy="302338"/>
            <a:chOff x="3082845" y="2920959"/>
            <a:chExt cx="356375" cy="302338"/>
          </a:xfrm>
        </p:grpSpPr>
        <p:sp>
          <p:nvSpPr>
            <p:cNvPr id="13670" name="Google Shape;13670;p10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10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2" name="Google Shape;13672;p105"/>
          <p:cNvGrpSpPr/>
          <p:nvPr/>
        </p:nvGrpSpPr>
        <p:grpSpPr>
          <a:xfrm>
            <a:off x="2639038" y="2719699"/>
            <a:ext cx="355612" cy="355612"/>
            <a:chOff x="2639038" y="2894942"/>
            <a:chExt cx="355612" cy="355612"/>
          </a:xfrm>
        </p:grpSpPr>
        <p:sp>
          <p:nvSpPr>
            <p:cNvPr id="13673" name="Google Shape;13673;p10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10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5" name="Google Shape;13675;p105"/>
          <p:cNvGrpSpPr/>
          <p:nvPr/>
        </p:nvGrpSpPr>
        <p:grpSpPr>
          <a:xfrm>
            <a:off x="2194468" y="2763622"/>
            <a:ext cx="355993" cy="267766"/>
            <a:chOff x="2194468" y="2938865"/>
            <a:chExt cx="355993" cy="267766"/>
          </a:xfrm>
        </p:grpSpPr>
        <p:sp>
          <p:nvSpPr>
            <p:cNvPr id="13676" name="Google Shape;13676;p10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10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10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10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10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10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10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10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10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10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10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10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10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10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10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10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10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10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10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10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6" name="Google Shape;13696;p105"/>
          <p:cNvGrpSpPr/>
          <p:nvPr/>
        </p:nvGrpSpPr>
        <p:grpSpPr>
          <a:xfrm>
            <a:off x="1749897" y="2719699"/>
            <a:ext cx="355993" cy="355612"/>
            <a:chOff x="1749897" y="2894561"/>
            <a:chExt cx="355993" cy="355612"/>
          </a:xfrm>
        </p:grpSpPr>
        <p:sp>
          <p:nvSpPr>
            <p:cNvPr id="13697" name="Google Shape;13697;p10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10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10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10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10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10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10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10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10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10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10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105"/>
          <p:cNvGrpSpPr/>
          <p:nvPr/>
        </p:nvGrpSpPr>
        <p:grpSpPr>
          <a:xfrm>
            <a:off x="1305327" y="2718761"/>
            <a:ext cx="357520" cy="357488"/>
            <a:chOff x="1305327" y="2894211"/>
            <a:chExt cx="357520" cy="357488"/>
          </a:xfrm>
        </p:grpSpPr>
        <p:sp>
          <p:nvSpPr>
            <p:cNvPr id="13709" name="Google Shape;13709;p10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10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10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10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10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105"/>
          <p:cNvGrpSpPr/>
          <p:nvPr/>
        </p:nvGrpSpPr>
        <p:grpSpPr>
          <a:xfrm>
            <a:off x="853950" y="2720860"/>
            <a:ext cx="364104" cy="353290"/>
            <a:chOff x="853950" y="2894720"/>
            <a:chExt cx="364104" cy="353290"/>
          </a:xfrm>
        </p:grpSpPr>
        <p:sp>
          <p:nvSpPr>
            <p:cNvPr id="13715" name="Google Shape;13715;p10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10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10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10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10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10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10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2" name="Google Shape;13722;p105"/>
          <p:cNvGrpSpPr/>
          <p:nvPr/>
        </p:nvGrpSpPr>
        <p:grpSpPr>
          <a:xfrm>
            <a:off x="7066548" y="2737144"/>
            <a:ext cx="352209" cy="334938"/>
            <a:chOff x="7066548" y="2912594"/>
            <a:chExt cx="352209" cy="334938"/>
          </a:xfrm>
        </p:grpSpPr>
        <p:sp>
          <p:nvSpPr>
            <p:cNvPr id="13723" name="Google Shape;13723;p10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10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10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10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10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10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9" name="Google Shape;13729;p10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10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1" name="Google Shape;13731;p105"/>
          <p:cNvGrpSpPr/>
          <p:nvPr/>
        </p:nvGrpSpPr>
        <p:grpSpPr>
          <a:xfrm>
            <a:off x="7541397" y="2729352"/>
            <a:ext cx="318495" cy="352209"/>
            <a:chOff x="7541397" y="2904802"/>
            <a:chExt cx="318495" cy="352209"/>
          </a:xfrm>
        </p:grpSpPr>
        <p:sp>
          <p:nvSpPr>
            <p:cNvPr id="13732" name="Google Shape;13732;p10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10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4" name="Google Shape;13734;p105"/>
          <p:cNvGrpSpPr/>
          <p:nvPr/>
        </p:nvGrpSpPr>
        <p:grpSpPr>
          <a:xfrm>
            <a:off x="8003015" y="2728589"/>
            <a:ext cx="306759" cy="351445"/>
            <a:chOff x="8003015" y="2904039"/>
            <a:chExt cx="306759" cy="351445"/>
          </a:xfrm>
        </p:grpSpPr>
        <p:sp>
          <p:nvSpPr>
            <p:cNvPr id="13735" name="Google Shape;13735;p10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10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10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10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10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10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1" name="Google Shape;13741;p105"/>
          <p:cNvGrpSpPr/>
          <p:nvPr/>
        </p:nvGrpSpPr>
        <p:grpSpPr>
          <a:xfrm>
            <a:off x="5687770" y="2710046"/>
            <a:ext cx="369638" cy="369606"/>
            <a:chOff x="5687770" y="2885496"/>
            <a:chExt cx="369638" cy="369606"/>
          </a:xfrm>
        </p:grpSpPr>
        <p:sp>
          <p:nvSpPr>
            <p:cNvPr id="13742" name="Google Shape;13742;p10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10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10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10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10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10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10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10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10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10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2" name="Google Shape;13752;p105"/>
          <p:cNvGrpSpPr/>
          <p:nvPr/>
        </p:nvGrpSpPr>
        <p:grpSpPr>
          <a:xfrm>
            <a:off x="4881958" y="2729352"/>
            <a:ext cx="156417" cy="349537"/>
            <a:chOff x="4881958" y="2904802"/>
            <a:chExt cx="156417" cy="349537"/>
          </a:xfrm>
        </p:grpSpPr>
        <p:sp>
          <p:nvSpPr>
            <p:cNvPr id="13753" name="Google Shape;13753;p10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10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10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10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10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10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10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0" name="Google Shape;13760;p105"/>
          <p:cNvGrpSpPr/>
          <p:nvPr/>
        </p:nvGrpSpPr>
        <p:grpSpPr>
          <a:xfrm>
            <a:off x="5230318" y="2711064"/>
            <a:ext cx="371133" cy="367443"/>
            <a:chOff x="5230318" y="2886514"/>
            <a:chExt cx="371133" cy="367443"/>
          </a:xfrm>
        </p:grpSpPr>
        <p:sp>
          <p:nvSpPr>
            <p:cNvPr id="13761" name="Google Shape;13761;p10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10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10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10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10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10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10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10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10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0" name="Google Shape;13770;p105"/>
          <p:cNvGrpSpPr/>
          <p:nvPr/>
        </p:nvGrpSpPr>
        <p:grpSpPr>
          <a:xfrm>
            <a:off x="5748358" y="3259128"/>
            <a:ext cx="352590" cy="182561"/>
            <a:chOff x="5748358" y="3434578"/>
            <a:chExt cx="352590" cy="182561"/>
          </a:xfrm>
        </p:grpSpPr>
        <p:sp>
          <p:nvSpPr>
            <p:cNvPr id="13771" name="Google Shape;13771;p10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10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10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10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10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10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7" name="Google Shape;13777;p105"/>
          <p:cNvGrpSpPr/>
          <p:nvPr/>
        </p:nvGrpSpPr>
        <p:grpSpPr>
          <a:xfrm>
            <a:off x="862283" y="4099321"/>
            <a:ext cx="341204" cy="359301"/>
            <a:chOff x="862283" y="4274771"/>
            <a:chExt cx="341204" cy="359301"/>
          </a:xfrm>
        </p:grpSpPr>
        <p:sp>
          <p:nvSpPr>
            <p:cNvPr id="13778" name="Google Shape;13778;p10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10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10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1" name="Google Shape;13781;p105"/>
          <p:cNvGrpSpPr/>
          <p:nvPr/>
        </p:nvGrpSpPr>
        <p:grpSpPr>
          <a:xfrm>
            <a:off x="1396957" y="4111915"/>
            <a:ext cx="301861" cy="332871"/>
            <a:chOff x="1396957" y="4287365"/>
            <a:chExt cx="301861" cy="332871"/>
          </a:xfrm>
        </p:grpSpPr>
        <p:sp>
          <p:nvSpPr>
            <p:cNvPr id="13782" name="Google Shape;13782;p10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10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10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10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10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10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10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10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10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10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10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10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10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10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10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7" name="Google Shape;13797;p105"/>
          <p:cNvGrpSpPr/>
          <p:nvPr/>
        </p:nvGrpSpPr>
        <p:grpSpPr>
          <a:xfrm>
            <a:off x="1865381" y="4102056"/>
            <a:ext cx="396131" cy="355612"/>
            <a:chOff x="1865381" y="4277506"/>
            <a:chExt cx="396131" cy="355612"/>
          </a:xfrm>
        </p:grpSpPr>
        <p:sp>
          <p:nvSpPr>
            <p:cNvPr id="13798" name="Google Shape;13798;p10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10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10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10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10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10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4" name="Google Shape;13804;p105"/>
          <p:cNvGrpSpPr/>
          <p:nvPr/>
        </p:nvGrpSpPr>
        <p:grpSpPr>
          <a:xfrm>
            <a:off x="2411823" y="4128549"/>
            <a:ext cx="334398" cy="299953"/>
            <a:chOff x="2411823" y="4303999"/>
            <a:chExt cx="334398" cy="299953"/>
          </a:xfrm>
        </p:grpSpPr>
        <p:sp>
          <p:nvSpPr>
            <p:cNvPr id="13805" name="Google Shape;13805;p10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10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10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10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10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10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10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2" name="Google Shape;13812;p105"/>
          <p:cNvGrpSpPr/>
          <p:nvPr/>
        </p:nvGrpSpPr>
        <p:grpSpPr>
          <a:xfrm>
            <a:off x="2903337" y="4103582"/>
            <a:ext cx="382519" cy="350682"/>
            <a:chOff x="2903337" y="4279032"/>
            <a:chExt cx="382519" cy="350682"/>
          </a:xfrm>
        </p:grpSpPr>
        <p:sp>
          <p:nvSpPr>
            <p:cNvPr id="13813" name="Google Shape;13813;p10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10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10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10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10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10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10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10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10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10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10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10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10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10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10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8" name="Google Shape;13828;p105"/>
          <p:cNvGrpSpPr/>
          <p:nvPr/>
        </p:nvGrpSpPr>
        <p:grpSpPr>
          <a:xfrm>
            <a:off x="3933342" y="4140317"/>
            <a:ext cx="383632" cy="276449"/>
            <a:chOff x="3933342" y="4315767"/>
            <a:chExt cx="383632" cy="276449"/>
          </a:xfrm>
        </p:grpSpPr>
        <p:sp>
          <p:nvSpPr>
            <p:cNvPr id="13829" name="Google Shape;13829;p10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10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10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10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10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10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5" name="Google Shape;13835;p105"/>
          <p:cNvGrpSpPr/>
          <p:nvPr/>
        </p:nvGrpSpPr>
        <p:grpSpPr>
          <a:xfrm>
            <a:off x="3441065" y="4127055"/>
            <a:ext cx="337069" cy="302593"/>
            <a:chOff x="3441065" y="4302505"/>
            <a:chExt cx="337069" cy="302593"/>
          </a:xfrm>
        </p:grpSpPr>
        <p:sp>
          <p:nvSpPr>
            <p:cNvPr id="13836" name="Google Shape;13836;p10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10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10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10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10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10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10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10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10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10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10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10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10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9" name="Google Shape;13849;p105"/>
          <p:cNvGrpSpPr/>
          <p:nvPr/>
        </p:nvGrpSpPr>
        <p:grpSpPr>
          <a:xfrm>
            <a:off x="3532345" y="3187185"/>
            <a:ext cx="339328" cy="336274"/>
            <a:chOff x="3532345" y="3362635"/>
            <a:chExt cx="339328" cy="336274"/>
          </a:xfrm>
        </p:grpSpPr>
        <p:sp>
          <p:nvSpPr>
            <p:cNvPr id="13850" name="Google Shape;13850;p10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10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10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10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10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55" name="Google Shape;13855;p10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6" name="Google Shape;13856;p105"/>
          <p:cNvGrpSpPr/>
          <p:nvPr/>
        </p:nvGrpSpPr>
        <p:grpSpPr>
          <a:xfrm>
            <a:off x="1883955" y="3633250"/>
            <a:ext cx="162873" cy="351445"/>
            <a:chOff x="1883955" y="3808700"/>
            <a:chExt cx="162873" cy="351445"/>
          </a:xfrm>
        </p:grpSpPr>
        <p:sp>
          <p:nvSpPr>
            <p:cNvPr id="13857" name="Google Shape;13857;p10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10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9" name="Google Shape;13859;p105"/>
          <p:cNvGrpSpPr/>
          <p:nvPr/>
        </p:nvGrpSpPr>
        <p:grpSpPr>
          <a:xfrm>
            <a:off x="939156" y="3633759"/>
            <a:ext cx="192007" cy="351318"/>
            <a:chOff x="939156" y="3809209"/>
            <a:chExt cx="192007" cy="351318"/>
          </a:xfrm>
        </p:grpSpPr>
        <p:sp>
          <p:nvSpPr>
            <p:cNvPr id="13860" name="Google Shape;13860;p10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10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2" name="Google Shape;13862;p105"/>
          <p:cNvGrpSpPr/>
          <p:nvPr/>
        </p:nvGrpSpPr>
        <p:grpSpPr>
          <a:xfrm>
            <a:off x="2306167" y="3634395"/>
            <a:ext cx="193915" cy="349155"/>
            <a:chOff x="2306167" y="3809845"/>
            <a:chExt cx="193915" cy="349155"/>
          </a:xfrm>
        </p:grpSpPr>
        <p:sp>
          <p:nvSpPr>
            <p:cNvPr id="13863" name="Google Shape;13863;p10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10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10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10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10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10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10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0" name="Google Shape;13870;p105"/>
          <p:cNvGrpSpPr/>
          <p:nvPr/>
        </p:nvGrpSpPr>
        <p:grpSpPr>
          <a:xfrm>
            <a:off x="1323901" y="3631723"/>
            <a:ext cx="356343" cy="356757"/>
            <a:chOff x="1323901" y="3807173"/>
            <a:chExt cx="356343" cy="356757"/>
          </a:xfrm>
        </p:grpSpPr>
        <p:sp>
          <p:nvSpPr>
            <p:cNvPr id="13871" name="Google Shape;13871;p10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10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10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10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10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10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10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10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10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10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10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10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10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10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10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10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10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10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10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10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10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10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10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10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5" name="Google Shape;13895;p10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6" name="Google Shape;13896;p105"/>
          <p:cNvGrpSpPr/>
          <p:nvPr/>
        </p:nvGrpSpPr>
        <p:grpSpPr>
          <a:xfrm>
            <a:off x="859262" y="3178470"/>
            <a:ext cx="306759" cy="351445"/>
            <a:chOff x="859262" y="3353920"/>
            <a:chExt cx="306759" cy="351445"/>
          </a:xfrm>
        </p:grpSpPr>
        <p:sp>
          <p:nvSpPr>
            <p:cNvPr id="13897" name="Google Shape;13897;p10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10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10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10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10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2" name="Google Shape;13902;p10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3" name="Google Shape;13903;p105"/>
          <p:cNvGrpSpPr/>
          <p:nvPr/>
        </p:nvGrpSpPr>
        <p:grpSpPr>
          <a:xfrm>
            <a:off x="3967437" y="3661652"/>
            <a:ext cx="364708" cy="295405"/>
            <a:chOff x="3967437" y="3837102"/>
            <a:chExt cx="364708" cy="295405"/>
          </a:xfrm>
        </p:grpSpPr>
        <p:sp>
          <p:nvSpPr>
            <p:cNvPr id="13904" name="Google Shape;13904;p10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10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10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10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10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9" name="Google Shape;13909;p10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10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10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2" name="Google Shape;13912;p105"/>
          <p:cNvGrpSpPr/>
          <p:nvPr/>
        </p:nvGrpSpPr>
        <p:grpSpPr>
          <a:xfrm>
            <a:off x="5811827" y="3631001"/>
            <a:ext cx="283743" cy="308444"/>
            <a:chOff x="5964227" y="3858701"/>
            <a:chExt cx="283743" cy="308444"/>
          </a:xfrm>
        </p:grpSpPr>
        <p:sp>
          <p:nvSpPr>
            <p:cNvPr id="13913" name="Google Shape;13913;p10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10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10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10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105"/>
          <p:cNvGrpSpPr/>
          <p:nvPr/>
        </p:nvGrpSpPr>
        <p:grpSpPr>
          <a:xfrm>
            <a:off x="6243508" y="3697623"/>
            <a:ext cx="320372" cy="213602"/>
            <a:chOff x="6395908" y="3873073"/>
            <a:chExt cx="320372" cy="213602"/>
          </a:xfrm>
        </p:grpSpPr>
        <p:sp>
          <p:nvSpPr>
            <p:cNvPr id="13918" name="Google Shape;13918;p10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10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10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10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10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10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10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10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10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10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105"/>
          <p:cNvGrpSpPr/>
          <p:nvPr/>
        </p:nvGrpSpPr>
        <p:grpSpPr>
          <a:xfrm>
            <a:off x="7262890" y="3627366"/>
            <a:ext cx="357138" cy="352018"/>
            <a:chOff x="7415290" y="3802816"/>
            <a:chExt cx="357138" cy="352018"/>
          </a:xfrm>
        </p:grpSpPr>
        <p:sp>
          <p:nvSpPr>
            <p:cNvPr id="13929" name="Google Shape;13929;p10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10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10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10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10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10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10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10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7" name="Google Shape;13937;p105"/>
          <p:cNvGrpSpPr/>
          <p:nvPr/>
        </p:nvGrpSpPr>
        <p:grpSpPr>
          <a:xfrm>
            <a:off x="6737312" y="3657963"/>
            <a:ext cx="355230" cy="293401"/>
            <a:chOff x="6889712" y="3833413"/>
            <a:chExt cx="355230" cy="293401"/>
          </a:xfrm>
        </p:grpSpPr>
        <p:sp>
          <p:nvSpPr>
            <p:cNvPr id="13938" name="Google Shape;13938;p10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10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10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10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10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3" name="Google Shape;13943;p105"/>
          <p:cNvGrpSpPr/>
          <p:nvPr/>
        </p:nvGrpSpPr>
        <p:grpSpPr>
          <a:xfrm>
            <a:off x="7707152" y="3660420"/>
            <a:ext cx="282318" cy="337168"/>
            <a:chOff x="1635875" y="237775"/>
            <a:chExt cx="4370250" cy="5219325"/>
          </a:xfrm>
        </p:grpSpPr>
        <p:sp>
          <p:nvSpPr>
            <p:cNvPr id="13944" name="Google Shape;13944;p10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10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6" name="Google Shape;13946;p105"/>
          <p:cNvGrpSpPr/>
          <p:nvPr/>
        </p:nvGrpSpPr>
        <p:grpSpPr>
          <a:xfrm>
            <a:off x="3103963" y="3185690"/>
            <a:ext cx="297886" cy="337578"/>
            <a:chOff x="3103963" y="3361140"/>
            <a:chExt cx="297886" cy="337578"/>
          </a:xfrm>
        </p:grpSpPr>
        <p:sp>
          <p:nvSpPr>
            <p:cNvPr id="13947" name="Google Shape;13947;p10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10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10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10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10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10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10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10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10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10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10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10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10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10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10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10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10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10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10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10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10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10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10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10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1" name="Google Shape;13971;p105"/>
          <p:cNvGrpSpPr/>
          <p:nvPr/>
        </p:nvGrpSpPr>
        <p:grpSpPr>
          <a:xfrm>
            <a:off x="2667821" y="3185658"/>
            <a:ext cx="273046" cy="337801"/>
            <a:chOff x="2667821" y="3361108"/>
            <a:chExt cx="273046" cy="337801"/>
          </a:xfrm>
        </p:grpSpPr>
        <p:sp>
          <p:nvSpPr>
            <p:cNvPr id="13972" name="Google Shape;13972;p10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10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10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10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10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10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10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10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10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10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10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10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10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10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10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10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10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10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10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1" name="Google Shape;13991;p105"/>
          <p:cNvGrpSpPr/>
          <p:nvPr/>
        </p:nvGrpSpPr>
        <p:grpSpPr>
          <a:xfrm>
            <a:off x="2212469" y="3184863"/>
            <a:ext cx="282715" cy="338660"/>
            <a:chOff x="2212469" y="3360313"/>
            <a:chExt cx="282715" cy="338660"/>
          </a:xfrm>
        </p:grpSpPr>
        <p:sp>
          <p:nvSpPr>
            <p:cNvPr id="13992" name="Google Shape;13992;p10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10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10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5" name="Google Shape;13995;p105"/>
          <p:cNvGrpSpPr/>
          <p:nvPr/>
        </p:nvGrpSpPr>
        <p:grpSpPr>
          <a:xfrm>
            <a:off x="1768821" y="3185658"/>
            <a:ext cx="278739" cy="339073"/>
            <a:chOff x="1768821" y="3361108"/>
            <a:chExt cx="278739" cy="339073"/>
          </a:xfrm>
        </p:grpSpPr>
        <p:sp>
          <p:nvSpPr>
            <p:cNvPr id="13996" name="Google Shape;13996;p10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10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10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10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10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10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10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10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10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10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10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7" name="Google Shape;14007;p105"/>
          <p:cNvGrpSpPr/>
          <p:nvPr/>
        </p:nvGrpSpPr>
        <p:grpSpPr>
          <a:xfrm>
            <a:off x="5337883" y="3161423"/>
            <a:ext cx="307141" cy="376826"/>
            <a:chOff x="5337883" y="3336873"/>
            <a:chExt cx="307141" cy="376826"/>
          </a:xfrm>
        </p:grpSpPr>
        <p:sp>
          <p:nvSpPr>
            <p:cNvPr id="14008" name="Google Shape;14008;p10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10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0" name="Google Shape;14010;p105"/>
          <p:cNvGrpSpPr/>
          <p:nvPr/>
        </p:nvGrpSpPr>
        <p:grpSpPr>
          <a:xfrm>
            <a:off x="4883835" y="3161805"/>
            <a:ext cx="323425" cy="377557"/>
            <a:chOff x="4883835" y="3337255"/>
            <a:chExt cx="323425" cy="377557"/>
          </a:xfrm>
        </p:grpSpPr>
        <p:sp>
          <p:nvSpPr>
            <p:cNvPr id="14011" name="Google Shape;14011;p10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10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10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4" name="Google Shape;14014;p105"/>
          <p:cNvGrpSpPr/>
          <p:nvPr/>
        </p:nvGrpSpPr>
        <p:grpSpPr>
          <a:xfrm>
            <a:off x="6193310" y="3231839"/>
            <a:ext cx="352590" cy="237488"/>
            <a:chOff x="6193310" y="3407289"/>
            <a:chExt cx="352590" cy="237488"/>
          </a:xfrm>
        </p:grpSpPr>
        <p:sp>
          <p:nvSpPr>
            <p:cNvPr id="14015" name="Google Shape;14015;p10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10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10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10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10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0" name="Google Shape;14020;p105"/>
          <p:cNvGrpSpPr/>
          <p:nvPr/>
        </p:nvGrpSpPr>
        <p:grpSpPr>
          <a:xfrm>
            <a:off x="6637117" y="3222393"/>
            <a:ext cx="353735" cy="254504"/>
            <a:chOff x="6637117" y="3397843"/>
            <a:chExt cx="353735" cy="254504"/>
          </a:xfrm>
        </p:grpSpPr>
        <p:sp>
          <p:nvSpPr>
            <p:cNvPr id="14021" name="Google Shape;14021;p10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10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10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10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10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10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7" name="Google Shape;14027;p105"/>
          <p:cNvGrpSpPr/>
          <p:nvPr/>
        </p:nvGrpSpPr>
        <p:grpSpPr>
          <a:xfrm>
            <a:off x="7075994" y="3174081"/>
            <a:ext cx="360637" cy="352336"/>
            <a:chOff x="7075994" y="3349531"/>
            <a:chExt cx="360637" cy="352336"/>
          </a:xfrm>
        </p:grpSpPr>
        <p:sp>
          <p:nvSpPr>
            <p:cNvPr id="14028" name="Google Shape;14028;p10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10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10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10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10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10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10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105"/>
          <p:cNvGrpSpPr/>
          <p:nvPr/>
        </p:nvGrpSpPr>
        <p:grpSpPr>
          <a:xfrm>
            <a:off x="7651983" y="3173731"/>
            <a:ext cx="107183" cy="352399"/>
            <a:chOff x="7651983" y="3349181"/>
            <a:chExt cx="107183" cy="352399"/>
          </a:xfrm>
        </p:grpSpPr>
        <p:sp>
          <p:nvSpPr>
            <p:cNvPr id="14036" name="Google Shape;14036;p10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10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8" name="Google Shape;14038;p105"/>
          <p:cNvGrpSpPr/>
          <p:nvPr/>
        </p:nvGrpSpPr>
        <p:grpSpPr>
          <a:xfrm>
            <a:off x="7973468" y="3206872"/>
            <a:ext cx="352590" cy="287072"/>
            <a:chOff x="7973468" y="3382322"/>
            <a:chExt cx="352590" cy="287072"/>
          </a:xfrm>
        </p:grpSpPr>
        <p:sp>
          <p:nvSpPr>
            <p:cNvPr id="14039" name="Google Shape;14039;p10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10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10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10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10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10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10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10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10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10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10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10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1" name="Google Shape;14051;p10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052" name="Google Shape;14052;p10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056" name="Shape 14056"/>
        <p:cNvGrpSpPr/>
        <p:nvPr/>
      </p:nvGrpSpPr>
      <p:grpSpPr>
        <a:xfrm>
          <a:off x="0" y="0"/>
          <a:ext cx="0" cy="0"/>
          <a:chOff x="0" y="0"/>
          <a:chExt cx="0" cy="0"/>
        </a:xfrm>
      </p:grpSpPr>
      <p:grpSp>
        <p:nvGrpSpPr>
          <p:cNvPr id="14057" name="Google Shape;14057;p106"/>
          <p:cNvGrpSpPr/>
          <p:nvPr/>
        </p:nvGrpSpPr>
        <p:grpSpPr>
          <a:xfrm>
            <a:off x="821808" y="1576858"/>
            <a:ext cx="347872" cy="347488"/>
            <a:chOff x="849677" y="1500658"/>
            <a:chExt cx="347872" cy="347488"/>
          </a:xfrm>
        </p:grpSpPr>
        <p:sp>
          <p:nvSpPr>
            <p:cNvPr id="14058" name="Google Shape;14058;p10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10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10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10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10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10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4" name="Google Shape;14064;p106"/>
          <p:cNvGrpSpPr/>
          <p:nvPr/>
        </p:nvGrpSpPr>
        <p:grpSpPr>
          <a:xfrm>
            <a:off x="1387984" y="1576858"/>
            <a:ext cx="315872" cy="347488"/>
            <a:chOff x="1415853" y="1500658"/>
            <a:chExt cx="315872" cy="347488"/>
          </a:xfrm>
        </p:grpSpPr>
        <p:sp>
          <p:nvSpPr>
            <p:cNvPr id="14065" name="Google Shape;14065;p10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10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10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10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9" name="Google Shape;14069;p106"/>
          <p:cNvGrpSpPr/>
          <p:nvPr/>
        </p:nvGrpSpPr>
        <p:grpSpPr>
          <a:xfrm>
            <a:off x="4669520" y="1576858"/>
            <a:ext cx="347520" cy="347104"/>
            <a:chOff x="4697389" y="1500658"/>
            <a:chExt cx="347520" cy="347104"/>
          </a:xfrm>
        </p:grpSpPr>
        <p:sp>
          <p:nvSpPr>
            <p:cNvPr id="14070" name="Google Shape;14070;p10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10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10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3" name="Google Shape;14073;p106"/>
          <p:cNvGrpSpPr/>
          <p:nvPr/>
        </p:nvGrpSpPr>
        <p:grpSpPr>
          <a:xfrm>
            <a:off x="3575664" y="2041146"/>
            <a:ext cx="347520" cy="353760"/>
            <a:chOff x="3603533" y="1964946"/>
            <a:chExt cx="347520" cy="353760"/>
          </a:xfrm>
        </p:grpSpPr>
        <p:sp>
          <p:nvSpPr>
            <p:cNvPr id="14074" name="Google Shape;14074;p10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10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10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7" name="Google Shape;14077;p106"/>
          <p:cNvGrpSpPr/>
          <p:nvPr/>
        </p:nvGrpSpPr>
        <p:grpSpPr>
          <a:xfrm>
            <a:off x="1922896" y="2040538"/>
            <a:ext cx="357792" cy="352448"/>
            <a:chOff x="1950765" y="1964338"/>
            <a:chExt cx="357792" cy="352448"/>
          </a:xfrm>
        </p:grpSpPr>
        <p:sp>
          <p:nvSpPr>
            <p:cNvPr id="14078" name="Google Shape;14078;p10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10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10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10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2" name="Google Shape;14082;p106"/>
          <p:cNvGrpSpPr/>
          <p:nvPr/>
        </p:nvGrpSpPr>
        <p:grpSpPr>
          <a:xfrm>
            <a:off x="7407760" y="2040890"/>
            <a:ext cx="367712" cy="353248"/>
            <a:chOff x="7435629" y="1964690"/>
            <a:chExt cx="367712" cy="353248"/>
          </a:xfrm>
        </p:grpSpPr>
        <p:sp>
          <p:nvSpPr>
            <p:cNvPr id="14083" name="Google Shape;14083;p10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10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10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10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7" name="Google Shape;14087;p106"/>
          <p:cNvGrpSpPr/>
          <p:nvPr/>
        </p:nvGrpSpPr>
        <p:grpSpPr>
          <a:xfrm>
            <a:off x="2484880" y="2041242"/>
            <a:ext cx="333024" cy="352896"/>
            <a:chOff x="2512749" y="1965042"/>
            <a:chExt cx="333024" cy="352896"/>
          </a:xfrm>
        </p:grpSpPr>
        <p:sp>
          <p:nvSpPr>
            <p:cNvPr id="14088" name="Google Shape;14088;p10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10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10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10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10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3" name="Google Shape;14093;p106"/>
          <p:cNvGrpSpPr/>
          <p:nvPr/>
        </p:nvGrpSpPr>
        <p:grpSpPr>
          <a:xfrm>
            <a:off x="1370448" y="2057978"/>
            <a:ext cx="365792" cy="335392"/>
            <a:chOff x="1398317" y="1981778"/>
            <a:chExt cx="365792" cy="335392"/>
          </a:xfrm>
        </p:grpSpPr>
        <p:sp>
          <p:nvSpPr>
            <p:cNvPr id="14094" name="Google Shape;14094;p10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10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10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10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10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10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0" name="Google Shape;14100;p106"/>
          <p:cNvGrpSpPr/>
          <p:nvPr/>
        </p:nvGrpSpPr>
        <p:grpSpPr>
          <a:xfrm>
            <a:off x="3024368" y="2079770"/>
            <a:ext cx="353600" cy="314752"/>
            <a:chOff x="3052237" y="2003570"/>
            <a:chExt cx="353600" cy="314752"/>
          </a:xfrm>
        </p:grpSpPr>
        <p:sp>
          <p:nvSpPr>
            <p:cNvPr id="14101" name="Google Shape;14101;p10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10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10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106"/>
          <p:cNvGrpSpPr/>
          <p:nvPr/>
        </p:nvGrpSpPr>
        <p:grpSpPr>
          <a:xfrm>
            <a:off x="1376144" y="3034266"/>
            <a:ext cx="368096" cy="223968"/>
            <a:chOff x="1404013" y="2958066"/>
            <a:chExt cx="368096" cy="223968"/>
          </a:xfrm>
        </p:grpSpPr>
        <p:sp>
          <p:nvSpPr>
            <p:cNvPr id="14105" name="Google Shape;14105;p10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10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07" name="Google Shape;14107;p10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10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09" name="Google Shape;14109;p106"/>
          <p:cNvGrpSpPr/>
          <p:nvPr/>
        </p:nvGrpSpPr>
        <p:grpSpPr>
          <a:xfrm>
            <a:off x="1923280" y="2961402"/>
            <a:ext cx="370368" cy="367328"/>
            <a:chOff x="1951149" y="2885202"/>
            <a:chExt cx="370368" cy="367328"/>
          </a:xfrm>
        </p:grpSpPr>
        <p:sp>
          <p:nvSpPr>
            <p:cNvPr id="14110" name="Google Shape;14110;p10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10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10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3" name="Google Shape;14113;p106"/>
          <p:cNvGrpSpPr/>
          <p:nvPr/>
        </p:nvGrpSpPr>
        <p:grpSpPr>
          <a:xfrm>
            <a:off x="2473808" y="2982362"/>
            <a:ext cx="367328" cy="327296"/>
            <a:chOff x="2501677" y="2906162"/>
            <a:chExt cx="367328" cy="327296"/>
          </a:xfrm>
        </p:grpSpPr>
        <p:sp>
          <p:nvSpPr>
            <p:cNvPr id="14114" name="Google Shape;14114;p10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10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10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17" name="Google Shape;14117;p10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18" name="Google Shape;14118;p106"/>
          <p:cNvGrpSpPr/>
          <p:nvPr/>
        </p:nvGrpSpPr>
        <p:grpSpPr>
          <a:xfrm>
            <a:off x="3022448" y="2969914"/>
            <a:ext cx="367712" cy="354240"/>
            <a:chOff x="3050317" y="2893714"/>
            <a:chExt cx="367712" cy="354240"/>
          </a:xfrm>
        </p:grpSpPr>
        <p:sp>
          <p:nvSpPr>
            <p:cNvPr id="14119" name="Google Shape;14119;p10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10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21" name="Google Shape;14121;p10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10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3" name="Google Shape;14123;p106"/>
          <p:cNvGrpSpPr/>
          <p:nvPr/>
        </p:nvGrpSpPr>
        <p:grpSpPr>
          <a:xfrm>
            <a:off x="7503408" y="2962554"/>
            <a:ext cx="185184" cy="367296"/>
            <a:chOff x="7531277" y="2886354"/>
            <a:chExt cx="185184" cy="367296"/>
          </a:xfrm>
        </p:grpSpPr>
        <p:sp>
          <p:nvSpPr>
            <p:cNvPr id="14124" name="Google Shape;14124;p10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10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10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106"/>
          <p:cNvGrpSpPr/>
          <p:nvPr/>
        </p:nvGrpSpPr>
        <p:grpSpPr>
          <a:xfrm>
            <a:off x="6898768" y="2962938"/>
            <a:ext cx="297184" cy="367296"/>
            <a:chOff x="6926637" y="2886738"/>
            <a:chExt cx="297184" cy="367296"/>
          </a:xfrm>
        </p:grpSpPr>
        <p:sp>
          <p:nvSpPr>
            <p:cNvPr id="14128" name="Google Shape;14128;p10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10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10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31" name="Google Shape;14131;p10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10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3" name="Google Shape;14133;p106"/>
          <p:cNvGrpSpPr/>
          <p:nvPr/>
        </p:nvGrpSpPr>
        <p:grpSpPr>
          <a:xfrm>
            <a:off x="6312784" y="2962554"/>
            <a:ext cx="370368" cy="368064"/>
            <a:chOff x="6340653" y="2886354"/>
            <a:chExt cx="370368" cy="368064"/>
          </a:xfrm>
        </p:grpSpPr>
        <p:sp>
          <p:nvSpPr>
            <p:cNvPr id="14134" name="Google Shape;14134;p10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10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10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10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10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10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0" name="Google Shape;14140;p106"/>
          <p:cNvGrpSpPr/>
          <p:nvPr/>
        </p:nvGrpSpPr>
        <p:grpSpPr>
          <a:xfrm>
            <a:off x="5218928" y="2057626"/>
            <a:ext cx="354752" cy="336512"/>
            <a:chOff x="5246797" y="1981426"/>
            <a:chExt cx="354752" cy="336512"/>
          </a:xfrm>
        </p:grpSpPr>
        <p:sp>
          <p:nvSpPr>
            <p:cNvPr id="14141" name="Google Shape;14141;p10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10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3" name="Google Shape;14143;p106"/>
          <p:cNvGrpSpPr/>
          <p:nvPr/>
        </p:nvGrpSpPr>
        <p:grpSpPr>
          <a:xfrm>
            <a:off x="4120880" y="2178266"/>
            <a:ext cx="355136" cy="216256"/>
            <a:chOff x="4148749" y="2102066"/>
            <a:chExt cx="355136" cy="216256"/>
          </a:xfrm>
        </p:grpSpPr>
        <p:sp>
          <p:nvSpPr>
            <p:cNvPr id="14144" name="Google Shape;14144;p10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10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6" name="Google Shape;14146;p106"/>
          <p:cNvGrpSpPr/>
          <p:nvPr/>
        </p:nvGrpSpPr>
        <p:grpSpPr>
          <a:xfrm>
            <a:off x="5766800" y="2077626"/>
            <a:ext cx="354752" cy="315360"/>
            <a:chOff x="5794669" y="2001426"/>
            <a:chExt cx="354752" cy="315360"/>
          </a:xfrm>
        </p:grpSpPr>
        <p:sp>
          <p:nvSpPr>
            <p:cNvPr id="14147" name="Google Shape;14147;p10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10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9" name="Google Shape;14149;p106"/>
          <p:cNvGrpSpPr/>
          <p:nvPr/>
        </p:nvGrpSpPr>
        <p:grpSpPr>
          <a:xfrm>
            <a:off x="6317360" y="2106042"/>
            <a:ext cx="352832" cy="289216"/>
            <a:chOff x="6345229" y="2029842"/>
            <a:chExt cx="352832" cy="289216"/>
          </a:xfrm>
        </p:grpSpPr>
        <p:sp>
          <p:nvSpPr>
            <p:cNvPr id="14150" name="Google Shape;14150;p10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10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2" name="Google Shape;14152;p106"/>
          <p:cNvGrpSpPr/>
          <p:nvPr/>
        </p:nvGrpSpPr>
        <p:grpSpPr>
          <a:xfrm>
            <a:off x="4669520" y="2112538"/>
            <a:ext cx="354752" cy="281984"/>
            <a:chOff x="4697389" y="2036338"/>
            <a:chExt cx="354752" cy="281984"/>
          </a:xfrm>
        </p:grpSpPr>
        <p:sp>
          <p:nvSpPr>
            <p:cNvPr id="14153" name="Google Shape;14153;p10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10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5" name="Google Shape;14155;p106"/>
          <p:cNvGrpSpPr/>
          <p:nvPr/>
        </p:nvGrpSpPr>
        <p:grpSpPr>
          <a:xfrm>
            <a:off x="1376144" y="2500954"/>
            <a:ext cx="353600" cy="354944"/>
            <a:chOff x="1404013" y="2424754"/>
            <a:chExt cx="353600" cy="354944"/>
          </a:xfrm>
        </p:grpSpPr>
        <p:sp>
          <p:nvSpPr>
            <p:cNvPr id="14156" name="Google Shape;14156;p10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10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10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10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10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1" name="Google Shape;14161;p106"/>
          <p:cNvGrpSpPr/>
          <p:nvPr/>
        </p:nvGrpSpPr>
        <p:grpSpPr>
          <a:xfrm>
            <a:off x="826384" y="2504474"/>
            <a:ext cx="355104" cy="351040"/>
            <a:chOff x="854253" y="2428274"/>
            <a:chExt cx="355104" cy="351040"/>
          </a:xfrm>
        </p:grpSpPr>
        <p:sp>
          <p:nvSpPr>
            <p:cNvPr id="14162" name="Google Shape;14162;p10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10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4" name="Google Shape;14164;p106"/>
          <p:cNvGrpSpPr/>
          <p:nvPr/>
        </p:nvGrpSpPr>
        <p:grpSpPr>
          <a:xfrm>
            <a:off x="6869040" y="2517146"/>
            <a:ext cx="354752" cy="275904"/>
            <a:chOff x="6896909" y="2440946"/>
            <a:chExt cx="354752" cy="275904"/>
          </a:xfrm>
        </p:grpSpPr>
        <p:sp>
          <p:nvSpPr>
            <p:cNvPr id="14165" name="Google Shape;14165;p10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10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7" name="Google Shape;14167;p10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8" name="Google Shape;14168;p106"/>
          <p:cNvGrpSpPr/>
          <p:nvPr/>
        </p:nvGrpSpPr>
        <p:grpSpPr>
          <a:xfrm>
            <a:off x="5237200" y="2500954"/>
            <a:ext cx="321984" cy="354560"/>
            <a:chOff x="5265069" y="2424754"/>
            <a:chExt cx="321984" cy="354560"/>
          </a:xfrm>
        </p:grpSpPr>
        <p:sp>
          <p:nvSpPr>
            <p:cNvPr id="14169" name="Google Shape;14169;p10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10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1" name="Google Shape;14171;p106"/>
          <p:cNvGrpSpPr/>
          <p:nvPr/>
        </p:nvGrpSpPr>
        <p:grpSpPr>
          <a:xfrm>
            <a:off x="4122800" y="2542970"/>
            <a:ext cx="355104" cy="259584"/>
            <a:chOff x="4150669" y="2466770"/>
            <a:chExt cx="355104" cy="259584"/>
          </a:xfrm>
        </p:grpSpPr>
        <p:sp>
          <p:nvSpPr>
            <p:cNvPr id="14172" name="Google Shape;14172;p10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10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10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10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6" name="Google Shape;14176;p106"/>
          <p:cNvGrpSpPr/>
          <p:nvPr/>
        </p:nvGrpSpPr>
        <p:grpSpPr>
          <a:xfrm>
            <a:off x="4671824" y="2501146"/>
            <a:ext cx="354336" cy="353984"/>
            <a:chOff x="4699693" y="2424946"/>
            <a:chExt cx="354336" cy="353984"/>
          </a:xfrm>
        </p:grpSpPr>
        <p:sp>
          <p:nvSpPr>
            <p:cNvPr id="14177" name="Google Shape;14177;p10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10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9" name="Google Shape;14179;p10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10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1" name="Google Shape;14181;p106"/>
          <p:cNvGrpSpPr/>
          <p:nvPr/>
        </p:nvGrpSpPr>
        <p:grpSpPr>
          <a:xfrm>
            <a:off x="1925168" y="2628442"/>
            <a:ext cx="355136" cy="227072"/>
            <a:chOff x="1953037" y="2552242"/>
            <a:chExt cx="355136" cy="227072"/>
          </a:xfrm>
        </p:grpSpPr>
        <p:sp>
          <p:nvSpPr>
            <p:cNvPr id="14182" name="Google Shape;14182;p10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10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4" name="Google Shape;14184;p10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5" name="Google Shape;14185;p106"/>
          <p:cNvGrpSpPr/>
          <p:nvPr/>
        </p:nvGrpSpPr>
        <p:grpSpPr>
          <a:xfrm>
            <a:off x="2473072" y="2603418"/>
            <a:ext cx="355104" cy="250944"/>
            <a:chOff x="2500941" y="2527218"/>
            <a:chExt cx="355104" cy="250944"/>
          </a:xfrm>
        </p:grpSpPr>
        <p:sp>
          <p:nvSpPr>
            <p:cNvPr id="14186" name="Google Shape;14186;p10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10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10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10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10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91" name="Google Shape;14191;p10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2" name="Google Shape;14192;p106"/>
          <p:cNvGrpSpPr/>
          <p:nvPr/>
        </p:nvGrpSpPr>
        <p:grpSpPr>
          <a:xfrm>
            <a:off x="7965936" y="2503322"/>
            <a:ext cx="356256" cy="351808"/>
            <a:chOff x="7993805" y="2427122"/>
            <a:chExt cx="356256" cy="351808"/>
          </a:xfrm>
        </p:grpSpPr>
        <p:sp>
          <p:nvSpPr>
            <p:cNvPr id="14193" name="Google Shape;14193;p10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10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10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6" name="Google Shape;14196;p106"/>
          <p:cNvGrpSpPr/>
          <p:nvPr/>
        </p:nvGrpSpPr>
        <p:grpSpPr>
          <a:xfrm>
            <a:off x="850768" y="2041210"/>
            <a:ext cx="308640" cy="353312"/>
            <a:chOff x="878637" y="1965010"/>
            <a:chExt cx="308640" cy="353312"/>
          </a:xfrm>
        </p:grpSpPr>
        <p:sp>
          <p:nvSpPr>
            <p:cNvPr id="14197" name="Google Shape;14197;p10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10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10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0" name="Google Shape;14200;p106"/>
          <p:cNvGrpSpPr/>
          <p:nvPr/>
        </p:nvGrpSpPr>
        <p:grpSpPr>
          <a:xfrm>
            <a:off x="6868272" y="2040922"/>
            <a:ext cx="348256" cy="352448"/>
            <a:chOff x="6896141" y="1964722"/>
            <a:chExt cx="348256" cy="352448"/>
          </a:xfrm>
        </p:grpSpPr>
        <p:sp>
          <p:nvSpPr>
            <p:cNvPr id="14201" name="Google Shape;14201;p10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10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10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106"/>
          <p:cNvGrpSpPr/>
          <p:nvPr/>
        </p:nvGrpSpPr>
        <p:grpSpPr>
          <a:xfrm>
            <a:off x="7962128" y="2091578"/>
            <a:ext cx="355136" cy="303328"/>
            <a:chOff x="7989997" y="2015378"/>
            <a:chExt cx="355136" cy="303328"/>
          </a:xfrm>
        </p:grpSpPr>
        <p:sp>
          <p:nvSpPr>
            <p:cNvPr id="14205" name="Google Shape;14205;p10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10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10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8" name="Google Shape;14208;p106"/>
          <p:cNvGrpSpPr/>
          <p:nvPr/>
        </p:nvGrpSpPr>
        <p:grpSpPr>
          <a:xfrm>
            <a:off x="3570352" y="1585562"/>
            <a:ext cx="348640" cy="330784"/>
            <a:chOff x="3598221" y="1509362"/>
            <a:chExt cx="348640" cy="330784"/>
          </a:xfrm>
        </p:grpSpPr>
        <p:sp>
          <p:nvSpPr>
            <p:cNvPr id="14209" name="Google Shape;14209;p10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10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10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10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3" name="Google Shape;14213;p106"/>
          <p:cNvGrpSpPr/>
          <p:nvPr/>
        </p:nvGrpSpPr>
        <p:grpSpPr>
          <a:xfrm>
            <a:off x="5218928" y="1576858"/>
            <a:ext cx="347872" cy="347488"/>
            <a:chOff x="5246797" y="1500658"/>
            <a:chExt cx="347872" cy="347488"/>
          </a:xfrm>
        </p:grpSpPr>
        <p:sp>
          <p:nvSpPr>
            <p:cNvPr id="14214" name="Google Shape;14214;p10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10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10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10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8" name="Google Shape;14218;p106"/>
          <p:cNvGrpSpPr/>
          <p:nvPr/>
        </p:nvGrpSpPr>
        <p:grpSpPr>
          <a:xfrm>
            <a:off x="5768720" y="1576858"/>
            <a:ext cx="349024" cy="346752"/>
            <a:chOff x="5796589" y="1500658"/>
            <a:chExt cx="349024" cy="346752"/>
          </a:xfrm>
        </p:grpSpPr>
        <p:sp>
          <p:nvSpPr>
            <p:cNvPr id="14219" name="Google Shape;14219;p10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0" name="Google Shape;14220;p106"/>
            <p:cNvGrpSpPr/>
            <p:nvPr/>
          </p:nvGrpSpPr>
          <p:grpSpPr>
            <a:xfrm>
              <a:off x="5796589" y="1500658"/>
              <a:ext cx="349024" cy="346752"/>
              <a:chOff x="5796589" y="1500658"/>
              <a:chExt cx="349024" cy="346752"/>
            </a:xfrm>
          </p:grpSpPr>
          <p:sp>
            <p:nvSpPr>
              <p:cNvPr id="14221" name="Google Shape;14221;p10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10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10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10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25" name="Google Shape;14225;p106"/>
          <p:cNvGrpSpPr/>
          <p:nvPr/>
        </p:nvGrpSpPr>
        <p:grpSpPr>
          <a:xfrm>
            <a:off x="6867504" y="1578778"/>
            <a:ext cx="348640" cy="343296"/>
            <a:chOff x="6895373" y="1502578"/>
            <a:chExt cx="348640" cy="343296"/>
          </a:xfrm>
        </p:grpSpPr>
        <p:sp>
          <p:nvSpPr>
            <p:cNvPr id="14226" name="Google Shape;14226;p10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10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10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9" name="Google Shape;14229;p106"/>
          <p:cNvGrpSpPr/>
          <p:nvPr/>
        </p:nvGrpSpPr>
        <p:grpSpPr>
          <a:xfrm>
            <a:off x="4119728" y="1581658"/>
            <a:ext cx="347904" cy="336992"/>
            <a:chOff x="4147597" y="1505458"/>
            <a:chExt cx="347904" cy="336992"/>
          </a:xfrm>
        </p:grpSpPr>
        <p:sp>
          <p:nvSpPr>
            <p:cNvPr id="14230" name="Google Shape;14230;p10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10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10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10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10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10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10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7" name="Google Shape;14237;p106"/>
          <p:cNvGrpSpPr/>
          <p:nvPr/>
        </p:nvGrpSpPr>
        <p:grpSpPr>
          <a:xfrm>
            <a:off x="2471536" y="1576090"/>
            <a:ext cx="347488" cy="348256"/>
            <a:chOff x="2499405" y="1499890"/>
            <a:chExt cx="347488" cy="348256"/>
          </a:xfrm>
        </p:grpSpPr>
        <p:sp>
          <p:nvSpPr>
            <p:cNvPr id="14238" name="Google Shape;14238;p10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10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10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10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10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3" name="Google Shape;14243;p106"/>
          <p:cNvGrpSpPr/>
          <p:nvPr/>
        </p:nvGrpSpPr>
        <p:grpSpPr>
          <a:xfrm>
            <a:off x="1928976" y="1576698"/>
            <a:ext cx="331520" cy="348032"/>
            <a:chOff x="1956845" y="1500498"/>
            <a:chExt cx="331520" cy="348032"/>
          </a:xfrm>
        </p:grpSpPr>
        <p:sp>
          <p:nvSpPr>
            <p:cNvPr id="14244" name="Google Shape;14244;p10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10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10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10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10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10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10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10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10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10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10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10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6" name="Google Shape;14256;p106"/>
          <p:cNvGrpSpPr/>
          <p:nvPr/>
        </p:nvGrpSpPr>
        <p:grpSpPr>
          <a:xfrm>
            <a:off x="6317744" y="1626074"/>
            <a:ext cx="348640" cy="250656"/>
            <a:chOff x="6345613" y="1549874"/>
            <a:chExt cx="348640" cy="250656"/>
          </a:xfrm>
        </p:grpSpPr>
        <p:sp>
          <p:nvSpPr>
            <p:cNvPr id="14257" name="Google Shape;14257;p10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10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10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10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10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10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3" name="Google Shape;14263;p106"/>
          <p:cNvGrpSpPr/>
          <p:nvPr/>
        </p:nvGrpSpPr>
        <p:grpSpPr>
          <a:xfrm>
            <a:off x="7416912" y="1583226"/>
            <a:ext cx="348640" cy="334272"/>
            <a:chOff x="7444781" y="1507026"/>
            <a:chExt cx="348640" cy="334272"/>
          </a:xfrm>
        </p:grpSpPr>
        <p:sp>
          <p:nvSpPr>
            <p:cNvPr id="14264" name="Google Shape;14264;p10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10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10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10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10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9" name="Google Shape;14269;p106"/>
          <p:cNvGrpSpPr/>
          <p:nvPr/>
        </p:nvGrpSpPr>
        <p:grpSpPr>
          <a:xfrm>
            <a:off x="7967472" y="1582938"/>
            <a:ext cx="347872" cy="334944"/>
            <a:chOff x="7995341" y="1506738"/>
            <a:chExt cx="347872" cy="334944"/>
          </a:xfrm>
        </p:grpSpPr>
        <p:sp>
          <p:nvSpPr>
            <p:cNvPr id="14270" name="Google Shape;14270;p10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10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10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10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10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10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6" name="Google Shape;14276;p106"/>
          <p:cNvGrpSpPr/>
          <p:nvPr/>
        </p:nvGrpSpPr>
        <p:grpSpPr>
          <a:xfrm>
            <a:off x="3020176" y="1599130"/>
            <a:ext cx="347872" cy="303904"/>
            <a:chOff x="3048045" y="1522930"/>
            <a:chExt cx="347872" cy="303904"/>
          </a:xfrm>
        </p:grpSpPr>
        <p:sp>
          <p:nvSpPr>
            <p:cNvPr id="14277" name="Google Shape;14277;p10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8" name="Google Shape;14278;p106"/>
            <p:cNvGrpSpPr/>
            <p:nvPr/>
          </p:nvGrpSpPr>
          <p:grpSpPr>
            <a:xfrm>
              <a:off x="3048045" y="1522930"/>
              <a:ext cx="347872" cy="303904"/>
              <a:chOff x="3048045" y="1522930"/>
              <a:chExt cx="347872" cy="303904"/>
            </a:xfrm>
          </p:grpSpPr>
          <p:sp>
            <p:nvSpPr>
              <p:cNvPr id="14279" name="Google Shape;14279;p10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10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81" name="Google Shape;14281;p106"/>
          <p:cNvGrpSpPr/>
          <p:nvPr/>
        </p:nvGrpSpPr>
        <p:grpSpPr>
          <a:xfrm>
            <a:off x="1105264" y="3428122"/>
            <a:ext cx="313984" cy="358560"/>
            <a:chOff x="1133133" y="3351922"/>
            <a:chExt cx="313984" cy="358560"/>
          </a:xfrm>
        </p:grpSpPr>
        <p:sp>
          <p:nvSpPr>
            <p:cNvPr id="14282" name="Google Shape;14282;p10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10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10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10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10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10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10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10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10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10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10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10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10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10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10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10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8" name="Google Shape;14298;p10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99" name="Google Shape;14299;p106"/>
          <p:cNvGrpSpPr/>
          <p:nvPr/>
        </p:nvGrpSpPr>
        <p:grpSpPr>
          <a:xfrm>
            <a:off x="2767184" y="3428794"/>
            <a:ext cx="288448" cy="357120"/>
            <a:chOff x="2795053" y="3352594"/>
            <a:chExt cx="288448" cy="357120"/>
          </a:xfrm>
        </p:grpSpPr>
        <p:sp>
          <p:nvSpPr>
            <p:cNvPr id="14300" name="Google Shape;14300;p10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10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10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10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10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10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10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10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10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106"/>
          <p:cNvGrpSpPr/>
          <p:nvPr/>
        </p:nvGrpSpPr>
        <p:grpSpPr>
          <a:xfrm>
            <a:off x="2208656" y="3429402"/>
            <a:ext cx="304832" cy="356512"/>
            <a:chOff x="2236525" y="3353202"/>
            <a:chExt cx="304832" cy="356512"/>
          </a:xfrm>
        </p:grpSpPr>
        <p:sp>
          <p:nvSpPr>
            <p:cNvPr id="14310" name="Google Shape;14310;p10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10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10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3" name="Google Shape;14313;p106"/>
          <p:cNvGrpSpPr/>
          <p:nvPr/>
        </p:nvGrpSpPr>
        <p:grpSpPr>
          <a:xfrm>
            <a:off x="3882768" y="3428890"/>
            <a:ext cx="256800" cy="357024"/>
            <a:chOff x="3910637" y="3352690"/>
            <a:chExt cx="256800" cy="357024"/>
          </a:xfrm>
        </p:grpSpPr>
        <p:sp>
          <p:nvSpPr>
            <p:cNvPr id="14314" name="Google Shape;14314;p10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10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10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106"/>
          <p:cNvGrpSpPr/>
          <p:nvPr/>
        </p:nvGrpSpPr>
        <p:grpSpPr>
          <a:xfrm>
            <a:off x="6028560" y="3428122"/>
            <a:ext cx="360064" cy="360096"/>
            <a:chOff x="6056429" y="3351922"/>
            <a:chExt cx="360064" cy="360096"/>
          </a:xfrm>
        </p:grpSpPr>
        <p:sp>
          <p:nvSpPr>
            <p:cNvPr id="14318" name="Google Shape;14318;p10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10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10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1" name="Google Shape;14321;p106"/>
          <p:cNvGrpSpPr/>
          <p:nvPr/>
        </p:nvGrpSpPr>
        <p:grpSpPr>
          <a:xfrm>
            <a:off x="6581008" y="3429274"/>
            <a:ext cx="357408" cy="357408"/>
            <a:chOff x="6608877" y="3353074"/>
            <a:chExt cx="357408" cy="357408"/>
          </a:xfrm>
        </p:grpSpPr>
        <p:sp>
          <p:nvSpPr>
            <p:cNvPr id="14322" name="Google Shape;14322;p10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10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10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10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10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10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10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29" name="Google Shape;14329;p10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10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1" name="Google Shape;14331;p106"/>
          <p:cNvGrpSpPr/>
          <p:nvPr/>
        </p:nvGrpSpPr>
        <p:grpSpPr>
          <a:xfrm>
            <a:off x="4931664" y="3446426"/>
            <a:ext cx="357408" cy="323488"/>
            <a:chOff x="4959533" y="3370226"/>
            <a:chExt cx="357408" cy="323488"/>
          </a:xfrm>
        </p:grpSpPr>
        <p:sp>
          <p:nvSpPr>
            <p:cNvPr id="14332" name="Google Shape;14332;p10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10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4" name="Google Shape;14334;p106"/>
          <p:cNvGrpSpPr/>
          <p:nvPr/>
        </p:nvGrpSpPr>
        <p:grpSpPr>
          <a:xfrm>
            <a:off x="7130768" y="3429274"/>
            <a:ext cx="357056" cy="357408"/>
            <a:chOff x="7158637" y="3353074"/>
            <a:chExt cx="357056" cy="357408"/>
          </a:xfrm>
        </p:grpSpPr>
        <p:sp>
          <p:nvSpPr>
            <p:cNvPr id="14335" name="Google Shape;14335;p10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10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10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10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9" name="Google Shape;14339;p106"/>
          <p:cNvGrpSpPr/>
          <p:nvPr/>
        </p:nvGrpSpPr>
        <p:grpSpPr>
          <a:xfrm>
            <a:off x="3288400" y="3428602"/>
            <a:ext cx="344832" cy="356544"/>
            <a:chOff x="3316269" y="3352402"/>
            <a:chExt cx="344832" cy="356544"/>
          </a:xfrm>
        </p:grpSpPr>
        <p:sp>
          <p:nvSpPr>
            <p:cNvPr id="14340" name="Google Shape;14340;p10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10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10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3" name="Google Shape;14343;p106"/>
          <p:cNvGrpSpPr/>
          <p:nvPr/>
        </p:nvGrpSpPr>
        <p:grpSpPr>
          <a:xfrm>
            <a:off x="5481040" y="3447706"/>
            <a:ext cx="358560" cy="319552"/>
            <a:chOff x="5508909" y="3371506"/>
            <a:chExt cx="358560" cy="319552"/>
          </a:xfrm>
        </p:grpSpPr>
        <p:sp>
          <p:nvSpPr>
            <p:cNvPr id="14344" name="Google Shape;14344;p10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10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10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10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10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10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10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10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10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10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4" name="Google Shape;14354;p10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58" name="Shape 14358"/>
        <p:cNvGrpSpPr/>
        <p:nvPr/>
      </p:nvGrpSpPr>
      <p:grpSpPr>
        <a:xfrm>
          <a:off x="0" y="0"/>
          <a:ext cx="0" cy="0"/>
          <a:chOff x="0" y="0"/>
          <a:chExt cx="0" cy="0"/>
        </a:xfrm>
      </p:grpSpPr>
      <p:sp>
        <p:nvSpPr>
          <p:cNvPr id="14359" name="Google Shape;14359;p10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60" name="Google Shape;14360;p107"/>
          <p:cNvGrpSpPr/>
          <p:nvPr/>
        </p:nvGrpSpPr>
        <p:grpSpPr>
          <a:xfrm>
            <a:off x="3026217" y="3893352"/>
            <a:ext cx="346056" cy="345674"/>
            <a:chOff x="3303268" y="3817349"/>
            <a:chExt cx="346056" cy="345674"/>
          </a:xfrm>
        </p:grpSpPr>
        <p:sp>
          <p:nvSpPr>
            <p:cNvPr id="14361" name="Google Shape;14361;p10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10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10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10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5" name="Google Shape;14365;p107"/>
          <p:cNvGrpSpPr/>
          <p:nvPr/>
        </p:nvGrpSpPr>
        <p:grpSpPr>
          <a:xfrm>
            <a:off x="3475306" y="3893352"/>
            <a:ext cx="346056" cy="345674"/>
            <a:chOff x="3752358" y="3817349"/>
            <a:chExt cx="346056" cy="345674"/>
          </a:xfrm>
        </p:grpSpPr>
        <p:sp>
          <p:nvSpPr>
            <p:cNvPr id="14366" name="Google Shape;14366;p10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10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10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10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0" name="Google Shape;14370;p107"/>
          <p:cNvGrpSpPr/>
          <p:nvPr/>
        </p:nvGrpSpPr>
        <p:grpSpPr>
          <a:xfrm>
            <a:off x="4822956" y="3893352"/>
            <a:ext cx="346024" cy="345674"/>
            <a:chOff x="5100008" y="3817349"/>
            <a:chExt cx="346024" cy="345674"/>
          </a:xfrm>
        </p:grpSpPr>
        <p:sp>
          <p:nvSpPr>
            <p:cNvPr id="14371" name="Google Shape;14371;p10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10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10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4" name="Google Shape;14374;p107"/>
          <p:cNvGrpSpPr/>
          <p:nvPr/>
        </p:nvGrpSpPr>
        <p:grpSpPr>
          <a:xfrm>
            <a:off x="5721867" y="3893352"/>
            <a:ext cx="345674" cy="345674"/>
            <a:chOff x="5998919" y="3817349"/>
            <a:chExt cx="345674" cy="345674"/>
          </a:xfrm>
        </p:grpSpPr>
        <p:sp>
          <p:nvSpPr>
            <p:cNvPr id="14375" name="Google Shape;14375;p10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10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10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8" name="Google Shape;14378;p107"/>
          <p:cNvGrpSpPr/>
          <p:nvPr/>
        </p:nvGrpSpPr>
        <p:grpSpPr>
          <a:xfrm>
            <a:off x="3924396" y="3893352"/>
            <a:ext cx="346024" cy="345674"/>
            <a:chOff x="4201447" y="3817349"/>
            <a:chExt cx="346024" cy="345674"/>
          </a:xfrm>
        </p:grpSpPr>
        <p:sp>
          <p:nvSpPr>
            <p:cNvPr id="14379" name="Google Shape;14379;p10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10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1" name="Google Shape;14381;p107"/>
          <p:cNvGrpSpPr/>
          <p:nvPr/>
        </p:nvGrpSpPr>
        <p:grpSpPr>
          <a:xfrm>
            <a:off x="4373867" y="3893352"/>
            <a:ext cx="346024" cy="345674"/>
            <a:chOff x="4650919" y="3817349"/>
            <a:chExt cx="346024" cy="345674"/>
          </a:xfrm>
        </p:grpSpPr>
        <p:sp>
          <p:nvSpPr>
            <p:cNvPr id="14382" name="Google Shape;14382;p10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10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10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5" name="Google Shape;14385;p107"/>
          <p:cNvGrpSpPr/>
          <p:nvPr/>
        </p:nvGrpSpPr>
        <p:grpSpPr>
          <a:xfrm>
            <a:off x="5272810" y="3893352"/>
            <a:ext cx="345642" cy="345674"/>
            <a:chOff x="5549861" y="3817349"/>
            <a:chExt cx="345642" cy="345674"/>
          </a:xfrm>
        </p:grpSpPr>
        <p:sp>
          <p:nvSpPr>
            <p:cNvPr id="14386" name="Google Shape;14386;p10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10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10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9" name="Google Shape;14389;p107"/>
          <p:cNvGrpSpPr/>
          <p:nvPr/>
        </p:nvGrpSpPr>
        <p:grpSpPr>
          <a:xfrm>
            <a:off x="1281335" y="3474029"/>
            <a:ext cx="367255" cy="269855"/>
            <a:chOff x="1306445" y="3397829"/>
            <a:chExt cx="367255" cy="269855"/>
          </a:xfrm>
        </p:grpSpPr>
        <p:sp>
          <p:nvSpPr>
            <p:cNvPr id="14390" name="Google Shape;14390;p10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10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10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10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10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10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6" name="Google Shape;14396;p107"/>
          <p:cNvGrpSpPr/>
          <p:nvPr/>
        </p:nvGrpSpPr>
        <p:grpSpPr>
          <a:xfrm>
            <a:off x="1756207" y="3467600"/>
            <a:ext cx="367255" cy="282364"/>
            <a:chOff x="1781317" y="3391400"/>
            <a:chExt cx="367255" cy="282364"/>
          </a:xfrm>
        </p:grpSpPr>
        <p:sp>
          <p:nvSpPr>
            <p:cNvPr id="14397" name="Google Shape;14397;p10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10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10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10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10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10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107"/>
          <p:cNvGrpSpPr/>
          <p:nvPr/>
        </p:nvGrpSpPr>
        <p:grpSpPr>
          <a:xfrm>
            <a:off x="3653720" y="3447133"/>
            <a:ext cx="369164" cy="323297"/>
            <a:chOff x="3678830" y="3370933"/>
            <a:chExt cx="369164" cy="323297"/>
          </a:xfrm>
        </p:grpSpPr>
        <p:sp>
          <p:nvSpPr>
            <p:cNvPr id="14404" name="Google Shape;14404;p10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10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10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10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10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10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10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10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10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10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10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5" name="Google Shape;14415;p107"/>
          <p:cNvGrpSpPr/>
          <p:nvPr/>
        </p:nvGrpSpPr>
        <p:grpSpPr>
          <a:xfrm>
            <a:off x="834155" y="3424375"/>
            <a:ext cx="312316" cy="368400"/>
            <a:chOff x="859265" y="3348175"/>
            <a:chExt cx="312316" cy="368400"/>
          </a:xfrm>
        </p:grpSpPr>
        <p:sp>
          <p:nvSpPr>
            <p:cNvPr id="14416" name="Google Shape;14416;p10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10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10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10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10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1" name="Google Shape;14421;p10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22" name="Google Shape;14422;p107"/>
          <p:cNvGrpSpPr/>
          <p:nvPr/>
        </p:nvGrpSpPr>
        <p:grpSpPr>
          <a:xfrm>
            <a:off x="2741264" y="3437213"/>
            <a:ext cx="330110" cy="308908"/>
            <a:chOff x="2766264" y="3394042"/>
            <a:chExt cx="294873" cy="275934"/>
          </a:xfrm>
        </p:grpSpPr>
        <p:sp>
          <p:nvSpPr>
            <p:cNvPr id="14423" name="Google Shape;14423;p10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10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10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10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7" name="Google Shape;14427;p107"/>
          <p:cNvGrpSpPr/>
          <p:nvPr/>
        </p:nvGrpSpPr>
        <p:grpSpPr>
          <a:xfrm>
            <a:off x="3189862" y="3435388"/>
            <a:ext cx="346406" cy="347552"/>
            <a:chOff x="3214972" y="3359188"/>
            <a:chExt cx="346406" cy="347552"/>
          </a:xfrm>
        </p:grpSpPr>
        <p:sp>
          <p:nvSpPr>
            <p:cNvPr id="14428" name="Google Shape;14428;p10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10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10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10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10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10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10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10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10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10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10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10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10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10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2" name="Google Shape;14442;p107"/>
          <p:cNvGrpSpPr/>
          <p:nvPr/>
        </p:nvGrpSpPr>
        <p:grpSpPr>
          <a:xfrm>
            <a:off x="4604196" y="3485393"/>
            <a:ext cx="367255" cy="244486"/>
            <a:chOff x="4629306" y="3409193"/>
            <a:chExt cx="367255" cy="244486"/>
          </a:xfrm>
        </p:grpSpPr>
        <p:sp>
          <p:nvSpPr>
            <p:cNvPr id="14443" name="Google Shape;14443;p10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10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10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10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10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10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10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10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10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10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3" name="Google Shape;14453;p107"/>
          <p:cNvGrpSpPr/>
          <p:nvPr/>
        </p:nvGrpSpPr>
        <p:grpSpPr>
          <a:xfrm>
            <a:off x="4168380" y="3426284"/>
            <a:ext cx="289939" cy="334661"/>
            <a:chOff x="4193490" y="3350084"/>
            <a:chExt cx="289939" cy="334661"/>
          </a:xfrm>
        </p:grpSpPr>
        <p:sp>
          <p:nvSpPr>
            <p:cNvPr id="14454" name="Google Shape;14454;p10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10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10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10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10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10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10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10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10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10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4" name="Google Shape;14464;p107"/>
          <p:cNvGrpSpPr/>
          <p:nvPr/>
        </p:nvGrpSpPr>
        <p:grpSpPr>
          <a:xfrm>
            <a:off x="6508171" y="3427430"/>
            <a:ext cx="357037" cy="357005"/>
            <a:chOff x="6533281" y="3351230"/>
            <a:chExt cx="357037" cy="357005"/>
          </a:xfrm>
        </p:grpSpPr>
        <p:sp>
          <p:nvSpPr>
            <p:cNvPr id="14465" name="Google Shape;14465;p10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10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10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8" name="Google Shape;14468;p107"/>
          <p:cNvGrpSpPr/>
          <p:nvPr/>
        </p:nvGrpSpPr>
        <p:grpSpPr>
          <a:xfrm>
            <a:off x="6033331" y="3427430"/>
            <a:ext cx="357387" cy="357005"/>
            <a:chOff x="6058441" y="3351230"/>
            <a:chExt cx="357387" cy="357005"/>
          </a:xfrm>
        </p:grpSpPr>
        <p:sp>
          <p:nvSpPr>
            <p:cNvPr id="14469" name="Google Shape;14469;p10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10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1" name="Google Shape;14471;p107"/>
          <p:cNvGrpSpPr/>
          <p:nvPr/>
        </p:nvGrpSpPr>
        <p:grpSpPr>
          <a:xfrm>
            <a:off x="7932373" y="3427048"/>
            <a:ext cx="357387" cy="357387"/>
            <a:chOff x="7957483" y="3350848"/>
            <a:chExt cx="357387" cy="357387"/>
          </a:xfrm>
        </p:grpSpPr>
        <p:sp>
          <p:nvSpPr>
            <p:cNvPr id="14472" name="Google Shape;14472;p10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10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10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5" name="Google Shape;14475;p107"/>
          <p:cNvGrpSpPr/>
          <p:nvPr/>
        </p:nvGrpSpPr>
        <p:grpSpPr>
          <a:xfrm>
            <a:off x="6982661" y="3427430"/>
            <a:ext cx="357387" cy="357005"/>
            <a:chOff x="7007771" y="3351230"/>
            <a:chExt cx="357387" cy="357005"/>
          </a:xfrm>
        </p:grpSpPr>
        <p:sp>
          <p:nvSpPr>
            <p:cNvPr id="14476" name="Google Shape;14476;p10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10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10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10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10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1" name="Google Shape;14481;p107"/>
          <p:cNvGrpSpPr/>
          <p:nvPr/>
        </p:nvGrpSpPr>
        <p:grpSpPr>
          <a:xfrm>
            <a:off x="5083620" y="3427430"/>
            <a:ext cx="357005" cy="357005"/>
            <a:chOff x="5108729" y="3351230"/>
            <a:chExt cx="357005" cy="357005"/>
          </a:xfrm>
        </p:grpSpPr>
        <p:sp>
          <p:nvSpPr>
            <p:cNvPr id="14482" name="Google Shape;14482;p10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10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4" name="Google Shape;14484;p107"/>
          <p:cNvGrpSpPr/>
          <p:nvPr/>
        </p:nvGrpSpPr>
        <p:grpSpPr>
          <a:xfrm>
            <a:off x="5558459" y="3427430"/>
            <a:ext cx="357419" cy="357005"/>
            <a:chOff x="5583569" y="3351230"/>
            <a:chExt cx="357419" cy="357005"/>
          </a:xfrm>
        </p:grpSpPr>
        <p:sp>
          <p:nvSpPr>
            <p:cNvPr id="14485" name="Google Shape;14485;p10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10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7" name="Google Shape;14487;p107"/>
          <p:cNvGrpSpPr/>
          <p:nvPr/>
        </p:nvGrpSpPr>
        <p:grpSpPr>
          <a:xfrm>
            <a:off x="7457119" y="3427430"/>
            <a:ext cx="357419" cy="357005"/>
            <a:chOff x="7482229" y="3351230"/>
            <a:chExt cx="357419" cy="357005"/>
          </a:xfrm>
        </p:grpSpPr>
        <p:sp>
          <p:nvSpPr>
            <p:cNvPr id="14488" name="Google Shape;14488;p10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10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10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10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10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3" name="Google Shape;14493;p107"/>
          <p:cNvGrpSpPr/>
          <p:nvPr/>
        </p:nvGrpSpPr>
        <p:grpSpPr>
          <a:xfrm>
            <a:off x="3739375" y="2966882"/>
            <a:ext cx="222874" cy="345737"/>
            <a:chOff x="3764485" y="2890682"/>
            <a:chExt cx="222874" cy="345737"/>
          </a:xfrm>
        </p:grpSpPr>
        <p:sp>
          <p:nvSpPr>
            <p:cNvPr id="14494" name="Google Shape;14494;p10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10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10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7" name="Google Shape;14497;p107"/>
          <p:cNvGrpSpPr/>
          <p:nvPr/>
        </p:nvGrpSpPr>
        <p:grpSpPr>
          <a:xfrm>
            <a:off x="2213507" y="2984331"/>
            <a:ext cx="422596" cy="310382"/>
            <a:chOff x="2278533" y="2937377"/>
            <a:chExt cx="346788" cy="254704"/>
          </a:xfrm>
        </p:grpSpPr>
        <p:sp>
          <p:nvSpPr>
            <p:cNvPr id="14498" name="Google Shape;14498;p10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10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0" name="Google Shape;14500;p10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1" name="Google Shape;14501;p107"/>
          <p:cNvGrpSpPr/>
          <p:nvPr/>
        </p:nvGrpSpPr>
        <p:grpSpPr>
          <a:xfrm>
            <a:off x="1811527" y="2967710"/>
            <a:ext cx="286152" cy="346438"/>
            <a:chOff x="1836637" y="2891510"/>
            <a:chExt cx="286152" cy="346438"/>
          </a:xfrm>
        </p:grpSpPr>
        <p:sp>
          <p:nvSpPr>
            <p:cNvPr id="14502" name="Google Shape;14502;p10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10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10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5" name="Google Shape;14505;p107"/>
          <p:cNvGrpSpPr/>
          <p:nvPr/>
        </p:nvGrpSpPr>
        <p:grpSpPr>
          <a:xfrm>
            <a:off x="5560751" y="2982129"/>
            <a:ext cx="379764" cy="337684"/>
            <a:chOff x="5585861" y="2905929"/>
            <a:chExt cx="379764" cy="337684"/>
          </a:xfrm>
        </p:grpSpPr>
        <p:sp>
          <p:nvSpPr>
            <p:cNvPr id="14506" name="Google Shape;14506;p10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10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10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10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0" name="Google Shape;14510;p107"/>
          <p:cNvGrpSpPr/>
          <p:nvPr/>
        </p:nvGrpSpPr>
        <p:grpSpPr>
          <a:xfrm>
            <a:off x="1302566" y="2986680"/>
            <a:ext cx="347934" cy="310024"/>
            <a:chOff x="1327676" y="2910480"/>
            <a:chExt cx="347934" cy="310024"/>
          </a:xfrm>
        </p:grpSpPr>
        <p:sp>
          <p:nvSpPr>
            <p:cNvPr id="14511" name="Google Shape;14511;p10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10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10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10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10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16" name="Google Shape;14516;p10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17" name="Google Shape;14517;p107"/>
          <p:cNvGrpSpPr/>
          <p:nvPr/>
        </p:nvGrpSpPr>
        <p:grpSpPr>
          <a:xfrm>
            <a:off x="2728291" y="2945764"/>
            <a:ext cx="382828" cy="358601"/>
            <a:chOff x="2753373" y="2902523"/>
            <a:chExt cx="347552" cy="325557"/>
          </a:xfrm>
        </p:grpSpPr>
        <p:sp>
          <p:nvSpPr>
            <p:cNvPr id="14518" name="Google Shape;14518;p10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10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10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10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10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10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4" name="Google Shape;14524;p107"/>
          <p:cNvGrpSpPr/>
          <p:nvPr/>
        </p:nvGrpSpPr>
        <p:grpSpPr>
          <a:xfrm>
            <a:off x="823906" y="2979455"/>
            <a:ext cx="356655" cy="335425"/>
            <a:chOff x="849016" y="2903255"/>
            <a:chExt cx="356655" cy="335425"/>
          </a:xfrm>
        </p:grpSpPr>
        <p:sp>
          <p:nvSpPr>
            <p:cNvPr id="14525" name="Google Shape;14525;p10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10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10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10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10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10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10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10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10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10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10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107"/>
          <p:cNvGrpSpPr/>
          <p:nvPr/>
        </p:nvGrpSpPr>
        <p:grpSpPr>
          <a:xfrm>
            <a:off x="4185823" y="3002977"/>
            <a:ext cx="280072" cy="275520"/>
            <a:chOff x="4210933" y="2926777"/>
            <a:chExt cx="280072" cy="275520"/>
          </a:xfrm>
        </p:grpSpPr>
        <p:sp>
          <p:nvSpPr>
            <p:cNvPr id="14537" name="Google Shape;14537;p10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10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10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10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10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10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10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10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10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10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10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10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10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0" name="Google Shape;14550;p107"/>
          <p:cNvGrpSpPr/>
          <p:nvPr/>
        </p:nvGrpSpPr>
        <p:grpSpPr>
          <a:xfrm>
            <a:off x="4642106" y="2991582"/>
            <a:ext cx="320273" cy="318395"/>
            <a:chOff x="4667216" y="2915382"/>
            <a:chExt cx="320273" cy="318395"/>
          </a:xfrm>
        </p:grpSpPr>
        <p:sp>
          <p:nvSpPr>
            <p:cNvPr id="14551" name="Google Shape;14551;p10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10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10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10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5" name="Google Shape;14555;p107"/>
          <p:cNvGrpSpPr/>
          <p:nvPr/>
        </p:nvGrpSpPr>
        <p:grpSpPr>
          <a:xfrm>
            <a:off x="5145370" y="3010839"/>
            <a:ext cx="261929" cy="280550"/>
            <a:chOff x="5170480" y="2934639"/>
            <a:chExt cx="261929" cy="280550"/>
          </a:xfrm>
        </p:grpSpPr>
        <p:sp>
          <p:nvSpPr>
            <p:cNvPr id="14556" name="Google Shape;14556;p10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10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10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10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10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10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10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3" name="Google Shape;14563;p107"/>
          <p:cNvGrpSpPr/>
          <p:nvPr/>
        </p:nvGrpSpPr>
        <p:grpSpPr>
          <a:xfrm>
            <a:off x="6044313" y="2968091"/>
            <a:ext cx="362321" cy="364231"/>
            <a:chOff x="6069423" y="2891892"/>
            <a:chExt cx="362321" cy="364231"/>
          </a:xfrm>
        </p:grpSpPr>
        <p:sp>
          <p:nvSpPr>
            <p:cNvPr id="14564" name="Google Shape;14564;p10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10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10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10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10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10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0" name="Google Shape;14570;p107"/>
          <p:cNvGrpSpPr/>
          <p:nvPr/>
        </p:nvGrpSpPr>
        <p:grpSpPr>
          <a:xfrm>
            <a:off x="6546845" y="2995370"/>
            <a:ext cx="308878" cy="311170"/>
            <a:chOff x="6571955" y="2919170"/>
            <a:chExt cx="308878" cy="311170"/>
          </a:xfrm>
        </p:grpSpPr>
        <p:sp>
          <p:nvSpPr>
            <p:cNvPr id="14571" name="Google Shape;14571;p10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10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10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10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10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10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10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10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10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10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1" name="Google Shape;14581;p107"/>
          <p:cNvGrpSpPr/>
          <p:nvPr/>
        </p:nvGrpSpPr>
        <p:grpSpPr>
          <a:xfrm>
            <a:off x="7474944" y="3010935"/>
            <a:ext cx="350576" cy="280454"/>
            <a:chOff x="7500054" y="2934735"/>
            <a:chExt cx="350576" cy="280454"/>
          </a:xfrm>
        </p:grpSpPr>
        <p:sp>
          <p:nvSpPr>
            <p:cNvPr id="14582" name="Google Shape;14582;p10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10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10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10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10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10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10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10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0" name="Google Shape;14590;p107"/>
          <p:cNvGrpSpPr/>
          <p:nvPr/>
        </p:nvGrpSpPr>
        <p:grpSpPr>
          <a:xfrm>
            <a:off x="6987570" y="2950862"/>
            <a:ext cx="332012" cy="355454"/>
            <a:chOff x="7055134" y="2919170"/>
            <a:chExt cx="290321" cy="310820"/>
          </a:xfrm>
        </p:grpSpPr>
        <p:sp>
          <p:nvSpPr>
            <p:cNvPr id="14591" name="Google Shape;14591;p10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10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10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10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10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10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10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10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10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10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10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10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10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10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107"/>
          <p:cNvGrpSpPr/>
          <p:nvPr/>
        </p:nvGrpSpPr>
        <p:grpSpPr>
          <a:xfrm>
            <a:off x="7960033" y="2976813"/>
            <a:ext cx="330109" cy="347552"/>
            <a:chOff x="7985143" y="2900613"/>
            <a:chExt cx="330109" cy="347552"/>
          </a:xfrm>
        </p:grpSpPr>
        <p:sp>
          <p:nvSpPr>
            <p:cNvPr id="14606" name="Google Shape;14606;p10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10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10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10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10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10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10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10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4" name="Google Shape;14614;p107"/>
          <p:cNvGrpSpPr/>
          <p:nvPr/>
        </p:nvGrpSpPr>
        <p:grpSpPr>
          <a:xfrm>
            <a:off x="7965731" y="2511426"/>
            <a:ext cx="354363" cy="353631"/>
            <a:chOff x="7990840" y="2435226"/>
            <a:chExt cx="354363" cy="353631"/>
          </a:xfrm>
        </p:grpSpPr>
        <p:sp>
          <p:nvSpPr>
            <p:cNvPr id="14615" name="Google Shape;14615;p10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10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10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8" name="Google Shape;14618;p107"/>
          <p:cNvGrpSpPr/>
          <p:nvPr/>
        </p:nvGrpSpPr>
        <p:grpSpPr>
          <a:xfrm>
            <a:off x="1792207" y="2556530"/>
            <a:ext cx="350958" cy="263043"/>
            <a:chOff x="1817317" y="2480330"/>
            <a:chExt cx="350958" cy="263043"/>
          </a:xfrm>
        </p:grpSpPr>
        <p:sp>
          <p:nvSpPr>
            <p:cNvPr id="14619" name="Google Shape;14619;p10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10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10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10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10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4" name="Google Shape;14624;p107"/>
          <p:cNvGrpSpPr/>
          <p:nvPr/>
        </p:nvGrpSpPr>
        <p:grpSpPr>
          <a:xfrm>
            <a:off x="1316617" y="2559549"/>
            <a:ext cx="419913" cy="308109"/>
            <a:chOff x="1341727" y="2483349"/>
            <a:chExt cx="419913" cy="308109"/>
          </a:xfrm>
        </p:grpSpPr>
        <p:sp>
          <p:nvSpPr>
            <p:cNvPr id="14625" name="Google Shape;14625;p10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10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10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107"/>
          <p:cNvGrpSpPr/>
          <p:nvPr/>
        </p:nvGrpSpPr>
        <p:grpSpPr>
          <a:xfrm>
            <a:off x="829222" y="2523936"/>
            <a:ext cx="376358" cy="330109"/>
            <a:chOff x="854332" y="2447736"/>
            <a:chExt cx="376358" cy="330109"/>
          </a:xfrm>
        </p:grpSpPr>
        <p:sp>
          <p:nvSpPr>
            <p:cNvPr id="14629" name="Google Shape;14629;p10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10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10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10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10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10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10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10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7" name="Google Shape;14637;p107"/>
          <p:cNvGrpSpPr/>
          <p:nvPr/>
        </p:nvGrpSpPr>
        <p:grpSpPr>
          <a:xfrm>
            <a:off x="4181653" y="2527151"/>
            <a:ext cx="322151" cy="322374"/>
            <a:chOff x="4206763" y="2450951"/>
            <a:chExt cx="322151" cy="322374"/>
          </a:xfrm>
        </p:grpSpPr>
        <p:sp>
          <p:nvSpPr>
            <p:cNvPr id="14638" name="Google Shape;14638;p10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10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0" name="Google Shape;14640;p107"/>
          <p:cNvGrpSpPr/>
          <p:nvPr/>
        </p:nvGrpSpPr>
        <p:grpSpPr>
          <a:xfrm>
            <a:off x="7491236" y="2526259"/>
            <a:ext cx="327976" cy="324316"/>
            <a:chOff x="7528096" y="2450059"/>
            <a:chExt cx="327976" cy="324316"/>
          </a:xfrm>
        </p:grpSpPr>
        <p:sp>
          <p:nvSpPr>
            <p:cNvPr id="14641" name="Google Shape;14641;p10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10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10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10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10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6" name="Google Shape;14646;p107"/>
          <p:cNvGrpSpPr/>
          <p:nvPr/>
        </p:nvGrpSpPr>
        <p:grpSpPr>
          <a:xfrm>
            <a:off x="7052019" y="2588742"/>
            <a:ext cx="282364" cy="198619"/>
            <a:chOff x="7077129" y="2512542"/>
            <a:chExt cx="282364" cy="198619"/>
          </a:xfrm>
        </p:grpSpPr>
        <p:sp>
          <p:nvSpPr>
            <p:cNvPr id="14647" name="Google Shape;14647;p10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10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10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10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10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10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3" name="Google Shape;14653;p107"/>
          <p:cNvGrpSpPr/>
          <p:nvPr/>
        </p:nvGrpSpPr>
        <p:grpSpPr>
          <a:xfrm>
            <a:off x="3700351" y="2520912"/>
            <a:ext cx="334279" cy="334661"/>
            <a:chOff x="3725461" y="2444712"/>
            <a:chExt cx="334279" cy="334661"/>
          </a:xfrm>
        </p:grpSpPr>
        <p:sp>
          <p:nvSpPr>
            <p:cNvPr id="14654" name="Google Shape;14654;p10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10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10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10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10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10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10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107"/>
          <p:cNvGrpSpPr/>
          <p:nvPr/>
        </p:nvGrpSpPr>
        <p:grpSpPr>
          <a:xfrm>
            <a:off x="6552128" y="2533421"/>
            <a:ext cx="332019" cy="310788"/>
            <a:chOff x="6577238" y="2457221"/>
            <a:chExt cx="332019" cy="310788"/>
          </a:xfrm>
        </p:grpSpPr>
        <p:sp>
          <p:nvSpPr>
            <p:cNvPr id="14662" name="Google Shape;14662;p10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10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10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10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10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10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8" name="Google Shape;14668;p107"/>
          <p:cNvGrpSpPr/>
          <p:nvPr/>
        </p:nvGrpSpPr>
        <p:grpSpPr>
          <a:xfrm>
            <a:off x="2793451" y="2515978"/>
            <a:ext cx="247892" cy="346024"/>
            <a:chOff x="2818561" y="2439778"/>
            <a:chExt cx="247892" cy="346024"/>
          </a:xfrm>
        </p:grpSpPr>
        <p:sp>
          <p:nvSpPr>
            <p:cNvPr id="14669" name="Google Shape;14669;p10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10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10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10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10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10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10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10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10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10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10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10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1" name="Google Shape;14681;p107"/>
          <p:cNvGrpSpPr/>
          <p:nvPr/>
        </p:nvGrpSpPr>
        <p:grpSpPr>
          <a:xfrm>
            <a:off x="3182668" y="2550832"/>
            <a:ext cx="419933" cy="275170"/>
            <a:chOff x="3207778" y="2474632"/>
            <a:chExt cx="419933" cy="275170"/>
          </a:xfrm>
        </p:grpSpPr>
        <p:sp>
          <p:nvSpPr>
            <p:cNvPr id="14682" name="Google Shape;14682;p10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10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10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10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10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10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10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10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10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10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10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10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10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10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6" name="Google Shape;14696;p107"/>
          <p:cNvGrpSpPr/>
          <p:nvPr/>
        </p:nvGrpSpPr>
        <p:grpSpPr>
          <a:xfrm>
            <a:off x="6074265" y="2532275"/>
            <a:ext cx="337684" cy="314194"/>
            <a:chOff x="6099375" y="2456075"/>
            <a:chExt cx="337684" cy="314194"/>
          </a:xfrm>
        </p:grpSpPr>
        <p:sp>
          <p:nvSpPr>
            <p:cNvPr id="14697" name="Google Shape;14697;p10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10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9" name="Google Shape;14699;p107"/>
          <p:cNvGrpSpPr/>
          <p:nvPr/>
        </p:nvGrpSpPr>
        <p:grpSpPr>
          <a:xfrm>
            <a:off x="2287513" y="2544784"/>
            <a:ext cx="312698" cy="286534"/>
            <a:chOff x="2312623" y="2468584"/>
            <a:chExt cx="312698" cy="286534"/>
          </a:xfrm>
        </p:grpSpPr>
        <p:sp>
          <p:nvSpPr>
            <p:cNvPr id="14700" name="Google Shape;14700;p10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10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10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3" name="Google Shape;14703;p107"/>
          <p:cNvGrpSpPr/>
          <p:nvPr/>
        </p:nvGrpSpPr>
        <p:grpSpPr>
          <a:xfrm>
            <a:off x="5593695" y="2517124"/>
            <a:ext cx="345292" cy="342618"/>
            <a:chOff x="5618805" y="2440924"/>
            <a:chExt cx="345292" cy="342618"/>
          </a:xfrm>
        </p:grpSpPr>
        <p:sp>
          <p:nvSpPr>
            <p:cNvPr id="14704" name="Google Shape;14704;p10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10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10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10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10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9" name="Google Shape;14709;p107"/>
          <p:cNvGrpSpPr/>
          <p:nvPr/>
        </p:nvGrpSpPr>
        <p:grpSpPr>
          <a:xfrm>
            <a:off x="4628069" y="2522790"/>
            <a:ext cx="377886" cy="331255"/>
            <a:chOff x="4653179" y="2446590"/>
            <a:chExt cx="377886" cy="331255"/>
          </a:xfrm>
        </p:grpSpPr>
        <p:sp>
          <p:nvSpPr>
            <p:cNvPr id="14710" name="Google Shape;14710;p10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10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10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10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4" name="Google Shape;14714;p107"/>
          <p:cNvGrpSpPr/>
          <p:nvPr/>
        </p:nvGrpSpPr>
        <p:grpSpPr>
          <a:xfrm>
            <a:off x="5159407" y="2535681"/>
            <a:ext cx="252062" cy="305122"/>
            <a:chOff x="5184517" y="2459481"/>
            <a:chExt cx="252062" cy="305122"/>
          </a:xfrm>
        </p:grpSpPr>
        <p:sp>
          <p:nvSpPr>
            <p:cNvPr id="14715" name="Google Shape;14715;p10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10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10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10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10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10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1" name="Google Shape;14721;p10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2" name="Google Shape;14722;p107"/>
          <p:cNvGrpSpPr/>
          <p:nvPr/>
        </p:nvGrpSpPr>
        <p:grpSpPr>
          <a:xfrm>
            <a:off x="6130349" y="2045308"/>
            <a:ext cx="249770" cy="363849"/>
            <a:chOff x="6155459" y="1969108"/>
            <a:chExt cx="249770" cy="363849"/>
          </a:xfrm>
        </p:grpSpPr>
        <p:sp>
          <p:nvSpPr>
            <p:cNvPr id="14723" name="Google Shape;14723;p10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10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10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10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10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10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10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10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10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2" name="Google Shape;14732;p107"/>
          <p:cNvGrpSpPr/>
          <p:nvPr/>
        </p:nvGrpSpPr>
        <p:grpSpPr>
          <a:xfrm>
            <a:off x="2254919" y="2046804"/>
            <a:ext cx="353631" cy="354395"/>
            <a:chOff x="2280029" y="1970604"/>
            <a:chExt cx="353631" cy="354395"/>
          </a:xfrm>
        </p:grpSpPr>
        <p:sp>
          <p:nvSpPr>
            <p:cNvPr id="14733" name="Google Shape;14733;p10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10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10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10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7" name="Google Shape;14737;p107"/>
          <p:cNvGrpSpPr/>
          <p:nvPr/>
        </p:nvGrpSpPr>
        <p:grpSpPr>
          <a:xfrm>
            <a:off x="8039990" y="2076374"/>
            <a:ext cx="255086" cy="301685"/>
            <a:chOff x="8065100" y="2000174"/>
            <a:chExt cx="255086" cy="301685"/>
          </a:xfrm>
        </p:grpSpPr>
        <p:sp>
          <p:nvSpPr>
            <p:cNvPr id="14738" name="Google Shape;14738;p10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10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10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10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2" name="Google Shape;14742;p107"/>
          <p:cNvGrpSpPr/>
          <p:nvPr/>
        </p:nvGrpSpPr>
        <p:grpSpPr>
          <a:xfrm>
            <a:off x="6608595" y="2045308"/>
            <a:ext cx="249420" cy="363849"/>
            <a:chOff x="6633705" y="1969108"/>
            <a:chExt cx="249420" cy="363849"/>
          </a:xfrm>
        </p:grpSpPr>
        <p:sp>
          <p:nvSpPr>
            <p:cNvPr id="14743" name="Google Shape;14743;p10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10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10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10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10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10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10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10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1" name="Google Shape;14751;p107"/>
          <p:cNvGrpSpPr/>
          <p:nvPr/>
        </p:nvGrpSpPr>
        <p:grpSpPr>
          <a:xfrm>
            <a:off x="5185921" y="2045308"/>
            <a:ext cx="226661" cy="363467"/>
            <a:chOff x="5211031" y="1969108"/>
            <a:chExt cx="226661" cy="363467"/>
          </a:xfrm>
        </p:grpSpPr>
        <p:sp>
          <p:nvSpPr>
            <p:cNvPr id="14752" name="Google Shape;14752;p10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10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4" name="Google Shape;14754;p107"/>
          <p:cNvGrpSpPr/>
          <p:nvPr/>
        </p:nvGrpSpPr>
        <p:grpSpPr>
          <a:xfrm>
            <a:off x="3687842" y="2046804"/>
            <a:ext cx="354363" cy="354395"/>
            <a:chOff x="3712952" y="1970604"/>
            <a:chExt cx="354363" cy="354395"/>
          </a:xfrm>
        </p:grpSpPr>
        <p:sp>
          <p:nvSpPr>
            <p:cNvPr id="14755" name="Google Shape;14755;p10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10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10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10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10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10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10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10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10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4" name="Google Shape;14764;p107"/>
          <p:cNvGrpSpPr/>
          <p:nvPr/>
        </p:nvGrpSpPr>
        <p:grpSpPr>
          <a:xfrm>
            <a:off x="3210329" y="2046804"/>
            <a:ext cx="354363" cy="354745"/>
            <a:chOff x="3235438" y="1970604"/>
            <a:chExt cx="354363" cy="354745"/>
          </a:xfrm>
        </p:grpSpPr>
        <p:sp>
          <p:nvSpPr>
            <p:cNvPr id="14765" name="Google Shape;14765;p10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10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10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10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10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10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10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10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10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10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10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10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10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8" name="Google Shape;14778;p107"/>
          <p:cNvGrpSpPr/>
          <p:nvPr/>
        </p:nvGrpSpPr>
        <p:grpSpPr>
          <a:xfrm>
            <a:off x="1304475" y="2066125"/>
            <a:ext cx="341472" cy="335074"/>
            <a:chOff x="1329585" y="1989925"/>
            <a:chExt cx="341472" cy="335074"/>
          </a:xfrm>
        </p:grpSpPr>
        <p:sp>
          <p:nvSpPr>
            <p:cNvPr id="14779" name="Google Shape;14779;p10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10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10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2" name="Google Shape;14782;p107"/>
          <p:cNvGrpSpPr/>
          <p:nvPr/>
        </p:nvGrpSpPr>
        <p:grpSpPr>
          <a:xfrm>
            <a:off x="5566761" y="2066106"/>
            <a:ext cx="416649" cy="325597"/>
            <a:chOff x="5626763" y="2013829"/>
            <a:chExt cx="351722" cy="274788"/>
          </a:xfrm>
        </p:grpSpPr>
        <p:sp>
          <p:nvSpPr>
            <p:cNvPr id="14783" name="Google Shape;14783;p10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10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10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10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10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10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10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10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10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10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3" name="Google Shape;14793;p107"/>
          <p:cNvGrpSpPr/>
          <p:nvPr/>
        </p:nvGrpSpPr>
        <p:grpSpPr>
          <a:xfrm>
            <a:off x="7551495" y="2060077"/>
            <a:ext cx="276698" cy="333133"/>
            <a:chOff x="7576605" y="1983877"/>
            <a:chExt cx="276698" cy="333133"/>
          </a:xfrm>
        </p:grpSpPr>
        <p:sp>
          <p:nvSpPr>
            <p:cNvPr id="14794" name="Google Shape;14794;p10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10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6" name="Google Shape;14796;p107"/>
          <p:cNvGrpSpPr/>
          <p:nvPr/>
        </p:nvGrpSpPr>
        <p:grpSpPr>
          <a:xfrm>
            <a:off x="828458" y="2051738"/>
            <a:ext cx="337334" cy="353599"/>
            <a:chOff x="853568" y="1975538"/>
            <a:chExt cx="337334" cy="353599"/>
          </a:xfrm>
        </p:grpSpPr>
        <p:sp>
          <p:nvSpPr>
            <p:cNvPr id="14797" name="Google Shape;14797;p10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10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10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10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1" name="Google Shape;14801;p107"/>
          <p:cNvGrpSpPr/>
          <p:nvPr/>
        </p:nvGrpSpPr>
        <p:grpSpPr>
          <a:xfrm>
            <a:off x="2733192" y="2085828"/>
            <a:ext cx="327085" cy="277080"/>
            <a:chOff x="2770052" y="2009628"/>
            <a:chExt cx="327085" cy="277080"/>
          </a:xfrm>
        </p:grpSpPr>
        <p:sp>
          <p:nvSpPr>
            <p:cNvPr id="14802" name="Google Shape;14802;p10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10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4" name="Google Shape;14804;p10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05" name="Google Shape;14805;p107"/>
          <p:cNvGrpSpPr/>
          <p:nvPr/>
        </p:nvGrpSpPr>
        <p:grpSpPr>
          <a:xfrm>
            <a:off x="4170289" y="2046804"/>
            <a:ext cx="344878" cy="343573"/>
            <a:chOff x="4195399" y="1970604"/>
            <a:chExt cx="344878" cy="343573"/>
          </a:xfrm>
        </p:grpSpPr>
        <p:sp>
          <p:nvSpPr>
            <p:cNvPr id="14806" name="Google Shape;14806;p10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10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10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10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0" name="Google Shape;14810;p107"/>
          <p:cNvGrpSpPr/>
          <p:nvPr/>
        </p:nvGrpSpPr>
        <p:grpSpPr>
          <a:xfrm>
            <a:off x="4649681" y="2053647"/>
            <a:ext cx="344528" cy="344114"/>
            <a:chOff x="4674791" y="1977447"/>
            <a:chExt cx="344528" cy="344114"/>
          </a:xfrm>
        </p:grpSpPr>
        <p:sp>
          <p:nvSpPr>
            <p:cNvPr id="14811" name="Google Shape;14811;p10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10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10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10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10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10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10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10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10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10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10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10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10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10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10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10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10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10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10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10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10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10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10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10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10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10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7" name="Google Shape;14837;p107"/>
          <p:cNvGrpSpPr/>
          <p:nvPr/>
        </p:nvGrpSpPr>
        <p:grpSpPr>
          <a:xfrm>
            <a:off x="6058700" y="1623497"/>
            <a:ext cx="382819" cy="310788"/>
            <a:chOff x="6083810" y="1547297"/>
            <a:chExt cx="382819" cy="310788"/>
          </a:xfrm>
        </p:grpSpPr>
        <p:sp>
          <p:nvSpPr>
            <p:cNvPr id="14838" name="Google Shape;14838;p10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10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10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10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10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10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10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10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10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10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10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10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10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10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10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10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10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10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6" name="Google Shape;14856;p107"/>
          <p:cNvGrpSpPr/>
          <p:nvPr/>
        </p:nvGrpSpPr>
        <p:grpSpPr>
          <a:xfrm>
            <a:off x="6533190" y="1614393"/>
            <a:ext cx="382788" cy="328613"/>
            <a:chOff x="6558300" y="1538193"/>
            <a:chExt cx="382788" cy="328613"/>
          </a:xfrm>
        </p:grpSpPr>
        <p:sp>
          <p:nvSpPr>
            <p:cNvPr id="14857" name="Google Shape;14857;p10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10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9" name="Google Shape;14859;p107"/>
          <p:cNvGrpSpPr/>
          <p:nvPr/>
        </p:nvGrpSpPr>
        <p:grpSpPr>
          <a:xfrm>
            <a:off x="5168892" y="1587497"/>
            <a:ext cx="259605" cy="346024"/>
            <a:chOff x="5194002" y="1511297"/>
            <a:chExt cx="259605" cy="346024"/>
          </a:xfrm>
        </p:grpSpPr>
        <p:sp>
          <p:nvSpPr>
            <p:cNvPr id="14860" name="Google Shape;14860;p10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10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10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10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4" name="Google Shape;14864;p107"/>
          <p:cNvGrpSpPr/>
          <p:nvPr/>
        </p:nvGrpSpPr>
        <p:grpSpPr>
          <a:xfrm>
            <a:off x="1369631" y="1588261"/>
            <a:ext cx="252444" cy="351722"/>
            <a:chOff x="1394741" y="1512061"/>
            <a:chExt cx="252444" cy="351722"/>
          </a:xfrm>
        </p:grpSpPr>
        <p:sp>
          <p:nvSpPr>
            <p:cNvPr id="14865" name="Google Shape;14865;p10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10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10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10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10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10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10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10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10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10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10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10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10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10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10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10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10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2" name="Google Shape;14882;p107"/>
          <p:cNvGrpSpPr/>
          <p:nvPr/>
        </p:nvGrpSpPr>
        <p:grpSpPr>
          <a:xfrm>
            <a:off x="829986" y="1580685"/>
            <a:ext cx="380910" cy="339594"/>
            <a:chOff x="855096" y="1504485"/>
            <a:chExt cx="380910" cy="339594"/>
          </a:xfrm>
        </p:grpSpPr>
        <p:sp>
          <p:nvSpPr>
            <p:cNvPr id="14883" name="Google Shape;14883;p10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10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10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10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10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8" name="Google Shape;14888;p107"/>
          <p:cNvGrpSpPr/>
          <p:nvPr/>
        </p:nvGrpSpPr>
        <p:grpSpPr>
          <a:xfrm>
            <a:off x="1794466" y="1587879"/>
            <a:ext cx="352103" cy="352103"/>
            <a:chOff x="1819576" y="1511679"/>
            <a:chExt cx="352103" cy="352103"/>
          </a:xfrm>
        </p:grpSpPr>
        <p:sp>
          <p:nvSpPr>
            <p:cNvPr id="14889" name="Google Shape;14889;p10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10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10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10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3" name="Google Shape;14893;p107"/>
          <p:cNvGrpSpPr/>
          <p:nvPr/>
        </p:nvGrpSpPr>
        <p:grpSpPr>
          <a:xfrm>
            <a:off x="5595987" y="1576961"/>
            <a:ext cx="371424" cy="355446"/>
            <a:chOff x="5621097" y="1500761"/>
            <a:chExt cx="371424" cy="355446"/>
          </a:xfrm>
        </p:grpSpPr>
        <p:sp>
          <p:nvSpPr>
            <p:cNvPr id="14894" name="Google Shape;14894;p10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10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6" name="Google Shape;14896;p107"/>
          <p:cNvGrpSpPr/>
          <p:nvPr/>
        </p:nvGrpSpPr>
        <p:grpSpPr>
          <a:xfrm>
            <a:off x="4645129" y="1617799"/>
            <a:ext cx="359679" cy="321833"/>
            <a:chOff x="4670239" y="1541599"/>
            <a:chExt cx="359679" cy="321833"/>
          </a:xfrm>
        </p:grpSpPr>
        <p:sp>
          <p:nvSpPr>
            <p:cNvPr id="14897" name="Google Shape;14897;p10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10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10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10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10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2" name="Google Shape;14902;p107"/>
          <p:cNvGrpSpPr/>
          <p:nvPr/>
        </p:nvGrpSpPr>
        <p:grpSpPr>
          <a:xfrm>
            <a:off x="4187319" y="1578585"/>
            <a:ext cx="321037" cy="353822"/>
            <a:chOff x="4212429" y="1502385"/>
            <a:chExt cx="321037" cy="353822"/>
          </a:xfrm>
        </p:grpSpPr>
        <p:sp>
          <p:nvSpPr>
            <p:cNvPr id="14903" name="Google Shape;14903;p10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10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10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10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7" name="Google Shape;14907;p107"/>
          <p:cNvGrpSpPr/>
          <p:nvPr/>
        </p:nvGrpSpPr>
        <p:grpSpPr>
          <a:xfrm>
            <a:off x="2277678" y="1582181"/>
            <a:ext cx="336188" cy="335425"/>
            <a:chOff x="2302788" y="1505981"/>
            <a:chExt cx="336188" cy="335425"/>
          </a:xfrm>
        </p:grpSpPr>
        <p:sp>
          <p:nvSpPr>
            <p:cNvPr id="14908" name="Google Shape;14908;p10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10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10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10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10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10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10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10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10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10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10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10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10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10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10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10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10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5" name="Google Shape;14925;p107"/>
          <p:cNvGrpSpPr/>
          <p:nvPr/>
        </p:nvGrpSpPr>
        <p:grpSpPr>
          <a:xfrm>
            <a:off x="2755191" y="1598096"/>
            <a:ext cx="333133" cy="321037"/>
            <a:chOff x="2780301" y="1521896"/>
            <a:chExt cx="333133" cy="321037"/>
          </a:xfrm>
        </p:grpSpPr>
        <p:sp>
          <p:nvSpPr>
            <p:cNvPr id="14926" name="Google Shape;14926;p10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10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10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10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10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10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10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10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10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10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10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10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10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10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10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10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10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10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10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10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6" name="Google Shape;14946;p107"/>
          <p:cNvGrpSpPr/>
          <p:nvPr/>
        </p:nvGrpSpPr>
        <p:grpSpPr>
          <a:xfrm>
            <a:off x="3291049" y="1591285"/>
            <a:ext cx="211892" cy="339594"/>
            <a:chOff x="3316159" y="1515085"/>
            <a:chExt cx="211892" cy="339594"/>
          </a:xfrm>
        </p:grpSpPr>
        <p:sp>
          <p:nvSpPr>
            <p:cNvPr id="14947" name="Google Shape;14947;p10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10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10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50" name="Google Shape;14950;p107"/>
            <p:cNvGrpSpPr/>
            <p:nvPr/>
          </p:nvGrpSpPr>
          <p:grpSpPr>
            <a:xfrm>
              <a:off x="3316159" y="1515085"/>
              <a:ext cx="211892" cy="339594"/>
              <a:chOff x="3316159" y="1515085"/>
              <a:chExt cx="211892" cy="339594"/>
            </a:xfrm>
          </p:grpSpPr>
          <p:sp>
            <p:nvSpPr>
              <p:cNvPr id="14951" name="Google Shape;14951;p10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10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10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10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10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10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57" name="Google Shape;14957;p107"/>
          <p:cNvGrpSpPr/>
          <p:nvPr/>
        </p:nvGrpSpPr>
        <p:grpSpPr>
          <a:xfrm>
            <a:off x="3691248" y="1620855"/>
            <a:ext cx="361971" cy="314958"/>
            <a:chOff x="3716358" y="1544655"/>
            <a:chExt cx="361971" cy="314958"/>
          </a:xfrm>
        </p:grpSpPr>
        <p:sp>
          <p:nvSpPr>
            <p:cNvPr id="14958" name="Google Shape;14958;p10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10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10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10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10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63" name="Google Shape;14963;p107"/>
            <p:cNvGrpSpPr/>
            <p:nvPr/>
          </p:nvGrpSpPr>
          <p:grpSpPr>
            <a:xfrm>
              <a:off x="3716358" y="1544655"/>
              <a:ext cx="361971" cy="314958"/>
              <a:chOff x="3716358" y="1544655"/>
              <a:chExt cx="361971" cy="314958"/>
            </a:xfrm>
          </p:grpSpPr>
          <p:sp>
            <p:nvSpPr>
              <p:cNvPr id="14964" name="Google Shape;14964;p10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10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10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10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10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69" name="Google Shape;14969;p107"/>
          <p:cNvGrpSpPr/>
          <p:nvPr/>
        </p:nvGrpSpPr>
        <p:grpSpPr>
          <a:xfrm>
            <a:off x="6986814" y="1633752"/>
            <a:ext cx="499533" cy="305136"/>
            <a:chOff x="7009649" y="1541981"/>
            <a:chExt cx="524940" cy="320655"/>
          </a:xfrm>
        </p:grpSpPr>
        <p:sp>
          <p:nvSpPr>
            <p:cNvPr id="14970" name="Google Shape;14970;p10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10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10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10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10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10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10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10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8" name="Google Shape;14978;p107"/>
          <p:cNvGrpSpPr/>
          <p:nvPr/>
        </p:nvGrpSpPr>
        <p:grpSpPr>
          <a:xfrm>
            <a:off x="8008924" y="1594309"/>
            <a:ext cx="282746" cy="340358"/>
            <a:chOff x="8034034" y="1518109"/>
            <a:chExt cx="282746" cy="340358"/>
          </a:xfrm>
        </p:grpSpPr>
        <p:sp>
          <p:nvSpPr>
            <p:cNvPr id="14979" name="Google Shape;14979;p10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10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10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10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3" name="Google Shape;14983;p107"/>
          <p:cNvGrpSpPr/>
          <p:nvPr/>
        </p:nvGrpSpPr>
        <p:grpSpPr>
          <a:xfrm>
            <a:off x="7557192" y="1576134"/>
            <a:ext cx="369133" cy="360411"/>
            <a:chOff x="7582302" y="1499934"/>
            <a:chExt cx="369133" cy="360411"/>
          </a:xfrm>
        </p:grpSpPr>
        <p:sp>
          <p:nvSpPr>
            <p:cNvPr id="14984" name="Google Shape;14984;p10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10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10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10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10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9" name="Google Shape;14989;p107"/>
          <p:cNvGrpSpPr/>
          <p:nvPr/>
        </p:nvGrpSpPr>
        <p:grpSpPr>
          <a:xfrm>
            <a:off x="6170979" y="3893352"/>
            <a:ext cx="346056" cy="345674"/>
            <a:chOff x="2238181" y="4120624"/>
            <a:chExt cx="346056" cy="345674"/>
          </a:xfrm>
        </p:grpSpPr>
        <p:grpSp>
          <p:nvGrpSpPr>
            <p:cNvPr id="14990" name="Google Shape;14990;p107"/>
            <p:cNvGrpSpPr/>
            <p:nvPr/>
          </p:nvGrpSpPr>
          <p:grpSpPr>
            <a:xfrm>
              <a:off x="2309155" y="4177413"/>
              <a:ext cx="203862" cy="231903"/>
              <a:chOff x="1512725" y="258500"/>
              <a:chExt cx="4570900" cy="5199625"/>
            </a:xfrm>
          </p:grpSpPr>
          <p:sp>
            <p:nvSpPr>
              <p:cNvPr id="14991" name="Google Shape;14991;p10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10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3" name="Google Shape;14993;p10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4" name="Google Shape;14994;p10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998" name="Shape 14998"/>
        <p:cNvGrpSpPr/>
        <p:nvPr/>
      </p:nvGrpSpPr>
      <p:grpSpPr>
        <a:xfrm>
          <a:off x="0" y="0"/>
          <a:ext cx="0" cy="0"/>
          <a:chOff x="0" y="0"/>
          <a:chExt cx="0" cy="0"/>
        </a:xfrm>
      </p:grpSpPr>
      <p:pic>
        <p:nvPicPr>
          <p:cNvPr id="14999" name="Google Shape;14999;p10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history</a:t>
            </a:r>
            <a:endParaRPr/>
          </a:p>
        </p:txBody>
      </p:sp>
      <p:sp>
        <p:nvSpPr>
          <p:cNvPr id="586" name="Google Shape;586;p55"/>
          <p:cNvSpPr txBox="1"/>
          <p:nvPr/>
        </p:nvSpPr>
        <p:spPr>
          <a:xfrm>
            <a:off x="810725" y="1298025"/>
            <a:ext cx="1916100" cy="46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400">
                <a:solidFill>
                  <a:schemeClr val="dk2"/>
                </a:solidFill>
                <a:latin typeface="Golos Text"/>
                <a:ea typeface="Golos Text"/>
                <a:cs typeface="Golos Text"/>
                <a:sym typeface="Golos Text"/>
              </a:rPr>
              <a:t>Jupiter</a:t>
            </a:r>
            <a:endParaRPr b="1" sz="2400">
              <a:solidFill>
                <a:schemeClr val="dk2"/>
              </a:solidFill>
              <a:latin typeface="Golos Text"/>
              <a:ea typeface="Golos Text"/>
              <a:cs typeface="Golos Text"/>
              <a:sym typeface="Golos Text"/>
            </a:endParaRPr>
          </a:p>
        </p:txBody>
      </p:sp>
      <p:sp>
        <p:nvSpPr>
          <p:cNvPr id="587" name="Google Shape;587;p55"/>
          <p:cNvSpPr txBox="1"/>
          <p:nvPr/>
        </p:nvSpPr>
        <p:spPr>
          <a:xfrm>
            <a:off x="810725" y="1620650"/>
            <a:ext cx="1916100" cy="79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Jupiter is the biggest planet in the entire Solar System</a:t>
            </a:r>
            <a:endParaRPr>
              <a:solidFill>
                <a:schemeClr val="lt2"/>
              </a:solidFill>
              <a:latin typeface="DM Sans"/>
              <a:ea typeface="DM Sans"/>
              <a:cs typeface="DM Sans"/>
              <a:sym typeface="DM Sans"/>
            </a:endParaRPr>
          </a:p>
        </p:txBody>
      </p:sp>
      <p:sp>
        <p:nvSpPr>
          <p:cNvPr id="588" name="Google Shape;588;p55"/>
          <p:cNvSpPr txBox="1"/>
          <p:nvPr/>
        </p:nvSpPr>
        <p:spPr>
          <a:xfrm>
            <a:off x="4548362" y="1298025"/>
            <a:ext cx="1916100" cy="46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400">
                <a:solidFill>
                  <a:schemeClr val="dk2"/>
                </a:solidFill>
                <a:latin typeface="Golos Text"/>
                <a:ea typeface="Golos Text"/>
                <a:cs typeface="Golos Text"/>
                <a:sym typeface="Golos Text"/>
              </a:rPr>
              <a:t>Earth</a:t>
            </a:r>
            <a:endParaRPr b="1" sz="2400">
              <a:solidFill>
                <a:schemeClr val="dk2"/>
              </a:solidFill>
              <a:latin typeface="Golos Text"/>
              <a:ea typeface="Golos Text"/>
              <a:cs typeface="Golos Text"/>
              <a:sym typeface="Golos Text"/>
            </a:endParaRPr>
          </a:p>
        </p:txBody>
      </p:sp>
      <p:sp>
        <p:nvSpPr>
          <p:cNvPr id="589" name="Google Shape;589;p55"/>
          <p:cNvSpPr txBox="1"/>
          <p:nvPr/>
        </p:nvSpPr>
        <p:spPr>
          <a:xfrm>
            <a:off x="4548375" y="1620650"/>
            <a:ext cx="1916100" cy="79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Earth is the third planet from the Sun and it harbors life</a:t>
            </a:r>
            <a:endParaRPr>
              <a:solidFill>
                <a:schemeClr val="lt2"/>
              </a:solidFill>
              <a:latin typeface="DM Sans"/>
              <a:ea typeface="DM Sans"/>
              <a:cs typeface="DM Sans"/>
              <a:sym typeface="DM Sans"/>
            </a:endParaRPr>
          </a:p>
        </p:txBody>
      </p:sp>
      <p:sp>
        <p:nvSpPr>
          <p:cNvPr id="590" name="Google Shape;590;p55"/>
          <p:cNvSpPr txBox="1"/>
          <p:nvPr/>
        </p:nvSpPr>
        <p:spPr>
          <a:xfrm>
            <a:off x="2754700" y="3469600"/>
            <a:ext cx="1765800" cy="46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400">
                <a:solidFill>
                  <a:schemeClr val="dk2"/>
                </a:solidFill>
                <a:latin typeface="Golos Text"/>
                <a:ea typeface="Golos Text"/>
                <a:cs typeface="Golos Text"/>
                <a:sym typeface="Golos Text"/>
              </a:rPr>
              <a:t>Mars</a:t>
            </a:r>
            <a:endParaRPr b="1" sz="2400">
              <a:solidFill>
                <a:schemeClr val="dk2"/>
              </a:solidFill>
              <a:latin typeface="Golos Text"/>
              <a:ea typeface="Golos Text"/>
              <a:cs typeface="Golos Text"/>
              <a:sym typeface="Golos Text"/>
            </a:endParaRPr>
          </a:p>
        </p:txBody>
      </p:sp>
      <p:sp>
        <p:nvSpPr>
          <p:cNvPr id="591" name="Google Shape;591;p55"/>
          <p:cNvSpPr txBox="1"/>
          <p:nvPr/>
        </p:nvSpPr>
        <p:spPr>
          <a:xfrm>
            <a:off x="2754700" y="3792225"/>
            <a:ext cx="1765800" cy="79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Despite being red, Mars is actually a cold place</a:t>
            </a:r>
            <a:endParaRPr>
              <a:solidFill>
                <a:schemeClr val="lt2"/>
              </a:solidFill>
              <a:latin typeface="DM Sans"/>
              <a:ea typeface="DM Sans"/>
              <a:cs typeface="DM Sans"/>
              <a:sym typeface="DM Sans"/>
            </a:endParaRPr>
          </a:p>
        </p:txBody>
      </p:sp>
      <p:sp>
        <p:nvSpPr>
          <p:cNvPr id="592" name="Google Shape;592;p55"/>
          <p:cNvSpPr txBox="1"/>
          <p:nvPr/>
        </p:nvSpPr>
        <p:spPr>
          <a:xfrm>
            <a:off x="6492325" y="3469600"/>
            <a:ext cx="1765800" cy="46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400">
                <a:solidFill>
                  <a:schemeClr val="dk2"/>
                </a:solidFill>
                <a:latin typeface="Golos Text"/>
                <a:ea typeface="Golos Text"/>
                <a:cs typeface="Golos Text"/>
                <a:sym typeface="Golos Text"/>
              </a:rPr>
              <a:t>Mercury</a:t>
            </a:r>
            <a:endParaRPr b="1" sz="2400">
              <a:solidFill>
                <a:schemeClr val="dk2"/>
              </a:solidFill>
              <a:latin typeface="Golos Text"/>
              <a:ea typeface="Golos Text"/>
              <a:cs typeface="Golos Text"/>
              <a:sym typeface="Golos Text"/>
            </a:endParaRPr>
          </a:p>
        </p:txBody>
      </p:sp>
      <p:sp>
        <p:nvSpPr>
          <p:cNvPr id="593" name="Google Shape;593;p55"/>
          <p:cNvSpPr txBox="1"/>
          <p:nvPr/>
        </p:nvSpPr>
        <p:spPr>
          <a:xfrm>
            <a:off x="6492325" y="3792225"/>
            <a:ext cx="1765800" cy="79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DM Sans"/>
                <a:ea typeface="DM Sans"/>
                <a:cs typeface="DM Sans"/>
                <a:sym typeface="DM Sans"/>
              </a:rPr>
              <a:t>Mercury is the smallest planet in the Solar System</a:t>
            </a:r>
            <a:endParaRPr>
              <a:solidFill>
                <a:schemeClr val="lt2"/>
              </a:solidFill>
              <a:latin typeface="DM Sans"/>
              <a:ea typeface="DM Sans"/>
              <a:cs typeface="DM Sans"/>
              <a:sym typeface="DM Sans"/>
            </a:endParaRPr>
          </a:p>
        </p:txBody>
      </p:sp>
      <p:sp>
        <p:nvSpPr>
          <p:cNvPr id="594" name="Google Shape;594;p55"/>
          <p:cNvSpPr/>
          <p:nvPr/>
        </p:nvSpPr>
        <p:spPr>
          <a:xfrm>
            <a:off x="1237174" y="2679325"/>
            <a:ext cx="1063200" cy="44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20XX</a:t>
            </a:r>
            <a:endParaRPr b="1" sz="2400">
              <a:solidFill>
                <a:schemeClr val="lt1"/>
              </a:solidFill>
              <a:latin typeface="Golos Text"/>
              <a:ea typeface="Golos Text"/>
              <a:cs typeface="Golos Text"/>
              <a:sym typeface="Golos Text"/>
            </a:endParaRPr>
          </a:p>
        </p:txBody>
      </p:sp>
      <p:sp>
        <p:nvSpPr>
          <p:cNvPr id="595" name="Google Shape;595;p55"/>
          <p:cNvSpPr/>
          <p:nvPr/>
        </p:nvSpPr>
        <p:spPr>
          <a:xfrm>
            <a:off x="3106000" y="2679325"/>
            <a:ext cx="1063200" cy="44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20XX</a:t>
            </a:r>
            <a:endParaRPr b="1" sz="2400">
              <a:solidFill>
                <a:schemeClr val="lt1"/>
              </a:solidFill>
              <a:latin typeface="Golos Text"/>
              <a:ea typeface="Golos Text"/>
              <a:cs typeface="Golos Text"/>
              <a:sym typeface="Golos Text"/>
            </a:endParaRPr>
          </a:p>
        </p:txBody>
      </p:sp>
      <p:sp>
        <p:nvSpPr>
          <p:cNvPr id="596" name="Google Shape;596;p55"/>
          <p:cNvSpPr/>
          <p:nvPr/>
        </p:nvSpPr>
        <p:spPr>
          <a:xfrm>
            <a:off x="4974814" y="2679325"/>
            <a:ext cx="1063200" cy="44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20XX</a:t>
            </a:r>
            <a:endParaRPr b="1" sz="2400">
              <a:solidFill>
                <a:schemeClr val="lt1"/>
              </a:solidFill>
              <a:latin typeface="Golos Text"/>
              <a:ea typeface="Golos Text"/>
              <a:cs typeface="Golos Text"/>
              <a:sym typeface="Golos Text"/>
            </a:endParaRPr>
          </a:p>
        </p:txBody>
      </p:sp>
      <p:sp>
        <p:nvSpPr>
          <p:cNvPr id="597" name="Google Shape;597;p55"/>
          <p:cNvSpPr/>
          <p:nvPr/>
        </p:nvSpPr>
        <p:spPr>
          <a:xfrm>
            <a:off x="6843649" y="2679325"/>
            <a:ext cx="1063200" cy="44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lt1"/>
                </a:solidFill>
                <a:latin typeface="Golos Text"/>
                <a:ea typeface="Golos Text"/>
                <a:cs typeface="Golos Text"/>
                <a:sym typeface="Golos Text"/>
              </a:rPr>
              <a:t>20XX</a:t>
            </a:r>
            <a:endParaRPr b="1" sz="2400">
              <a:solidFill>
                <a:schemeClr val="lt1"/>
              </a:solidFill>
              <a:latin typeface="Golos Text"/>
              <a:ea typeface="Golos Text"/>
              <a:cs typeface="Golos Text"/>
              <a:sym typeface="Golos Text"/>
            </a:endParaRPr>
          </a:p>
        </p:txBody>
      </p:sp>
      <p:cxnSp>
        <p:nvCxnSpPr>
          <p:cNvPr id="598" name="Google Shape;598;p55"/>
          <p:cNvCxnSpPr>
            <a:stCxn id="594" idx="2"/>
            <a:endCxn id="599" idx="0"/>
          </p:cNvCxnSpPr>
          <p:nvPr/>
        </p:nvCxnSpPr>
        <p:spPr>
          <a:xfrm>
            <a:off x="1768774" y="3120925"/>
            <a:ext cx="0" cy="373800"/>
          </a:xfrm>
          <a:prstGeom prst="straightConnector1">
            <a:avLst/>
          </a:prstGeom>
          <a:noFill/>
          <a:ln cap="flat" cmpd="sng" w="9525">
            <a:solidFill>
              <a:schemeClr val="accent4"/>
            </a:solidFill>
            <a:prstDash val="dash"/>
            <a:round/>
            <a:headEnd len="med" w="med" type="none"/>
            <a:tailEnd len="med" w="med" type="none"/>
          </a:ln>
        </p:spPr>
      </p:cxnSp>
      <p:cxnSp>
        <p:nvCxnSpPr>
          <p:cNvPr id="600" name="Google Shape;600;p55"/>
          <p:cNvCxnSpPr>
            <a:stCxn id="601" idx="2"/>
            <a:endCxn id="595" idx="0"/>
          </p:cNvCxnSpPr>
          <p:nvPr/>
        </p:nvCxnSpPr>
        <p:spPr>
          <a:xfrm>
            <a:off x="3637600" y="2309150"/>
            <a:ext cx="0" cy="370200"/>
          </a:xfrm>
          <a:prstGeom prst="straightConnector1">
            <a:avLst/>
          </a:prstGeom>
          <a:noFill/>
          <a:ln cap="flat" cmpd="sng" w="9525">
            <a:solidFill>
              <a:schemeClr val="accent4"/>
            </a:solidFill>
            <a:prstDash val="dash"/>
            <a:round/>
            <a:headEnd len="med" w="med" type="none"/>
            <a:tailEnd len="med" w="med" type="none"/>
          </a:ln>
        </p:spPr>
      </p:cxnSp>
      <p:cxnSp>
        <p:nvCxnSpPr>
          <p:cNvPr id="602" name="Google Shape;602;p55"/>
          <p:cNvCxnSpPr>
            <a:stCxn id="596" idx="2"/>
            <a:endCxn id="603" idx="0"/>
          </p:cNvCxnSpPr>
          <p:nvPr/>
        </p:nvCxnSpPr>
        <p:spPr>
          <a:xfrm>
            <a:off x="5506414" y="3120925"/>
            <a:ext cx="0" cy="373800"/>
          </a:xfrm>
          <a:prstGeom prst="straightConnector1">
            <a:avLst/>
          </a:prstGeom>
          <a:noFill/>
          <a:ln cap="flat" cmpd="sng" w="9525">
            <a:solidFill>
              <a:schemeClr val="accent4"/>
            </a:solidFill>
            <a:prstDash val="dash"/>
            <a:round/>
            <a:headEnd len="med" w="med" type="none"/>
            <a:tailEnd len="med" w="med" type="none"/>
          </a:ln>
        </p:spPr>
      </p:cxnSp>
      <p:cxnSp>
        <p:nvCxnSpPr>
          <p:cNvPr id="604" name="Google Shape;604;p55"/>
          <p:cNvCxnSpPr>
            <a:stCxn id="605" idx="2"/>
            <a:endCxn id="597" idx="0"/>
          </p:cNvCxnSpPr>
          <p:nvPr/>
        </p:nvCxnSpPr>
        <p:spPr>
          <a:xfrm>
            <a:off x="7375250" y="2309150"/>
            <a:ext cx="0" cy="370200"/>
          </a:xfrm>
          <a:prstGeom prst="straightConnector1">
            <a:avLst/>
          </a:prstGeom>
          <a:noFill/>
          <a:ln cap="flat" cmpd="sng" w="9525">
            <a:solidFill>
              <a:schemeClr val="accent4"/>
            </a:solidFill>
            <a:prstDash val="dash"/>
            <a:round/>
            <a:headEnd len="med" w="med" type="none"/>
            <a:tailEnd len="med" w="med" type="none"/>
          </a:ln>
        </p:spPr>
      </p:cxnSp>
      <p:cxnSp>
        <p:nvCxnSpPr>
          <p:cNvPr id="606" name="Google Shape;606;p55"/>
          <p:cNvCxnSpPr>
            <a:stCxn id="594" idx="3"/>
            <a:endCxn id="595" idx="1"/>
          </p:cNvCxnSpPr>
          <p:nvPr/>
        </p:nvCxnSpPr>
        <p:spPr>
          <a:xfrm>
            <a:off x="2300374" y="2900125"/>
            <a:ext cx="805500" cy="0"/>
          </a:xfrm>
          <a:prstGeom prst="straightConnector1">
            <a:avLst/>
          </a:prstGeom>
          <a:noFill/>
          <a:ln cap="flat" cmpd="sng" w="9525">
            <a:solidFill>
              <a:schemeClr val="accent4"/>
            </a:solidFill>
            <a:prstDash val="solid"/>
            <a:round/>
            <a:headEnd len="med" w="med" type="none"/>
            <a:tailEnd len="med" w="med" type="none"/>
          </a:ln>
        </p:spPr>
      </p:cxnSp>
      <p:cxnSp>
        <p:nvCxnSpPr>
          <p:cNvPr id="607" name="Google Shape;607;p55"/>
          <p:cNvCxnSpPr>
            <a:stCxn id="595" idx="3"/>
            <a:endCxn id="596" idx="1"/>
          </p:cNvCxnSpPr>
          <p:nvPr/>
        </p:nvCxnSpPr>
        <p:spPr>
          <a:xfrm>
            <a:off x="4169200" y="2900125"/>
            <a:ext cx="805500" cy="0"/>
          </a:xfrm>
          <a:prstGeom prst="straightConnector1">
            <a:avLst/>
          </a:prstGeom>
          <a:noFill/>
          <a:ln cap="flat" cmpd="sng" w="9525">
            <a:solidFill>
              <a:schemeClr val="accent4"/>
            </a:solidFill>
            <a:prstDash val="solid"/>
            <a:round/>
            <a:headEnd len="med" w="med" type="none"/>
            <a:tailEnd len="med" w="med" type="none"/>
          </a:ln>
        </p:spPr>
      </p:cxnSp>
      <p:cxnSp>
        <p:nvCxnSpPr>
          <p:cNvPr id="608" name="Google Shape;608;p55"/>
          <p:cNvCxnSpPr>
            <a:stCxn id="596" idx="3"/>
            <a:endCxn id="597" idx="1"/>
          </p:cNvCxnSpPr>
          <p:nvPr/>
        </p:nvCxnSpPr>
        <p:spPr>
          <a:xfrm>
            <a:off x="6038014" y="2900125"/>
            <a:ext cx="805500" cy="0"/>
          </a:xfrm>
          <a:prstGeom prst="straightConnector1">
            <a:avLst/>
          </a:prstGeom>
          <a:noFill/>
          <a:ln cap="flat" cmpd="sng" w="9525">
            <a:solidFill>
              <a:schemeClr val="accent4"/>
            </a:solidFill>
            <a:prstDash val="solid"/>
            <a:round/>
            <a:headEnd len="med" w="med" type="none"/>
            <a:tailEnd len="med" w="med" type="none"/>
          </a:ln>
        </p:spPr>
      </p:cxnSp>
      <p:cxnSp>
        <p:nvCxnSpPr>
          <p:cNvPr id="609" name="Google Shape;609;p55"/>
          <p:cNvCxnSpPr>
            <a:stCxn id="587" idx="2"/>
            <a:endCxn id="594" idx="0"/>
          </p:cNvCxnSpPr>
          <p:nvPr/>
        </p:nvCxnSpPr>
        <p:spPr>
          <a:xfrm>
            <a:off x="1768775" y="2418650"/>
            <a:ext cx="0" cy="260700"/>
          </a:xfrm>
          <a:prstGeom prst="straightConnector1">
            <a:avLst/>
          </a:prstGeom>
          <a:noFill/>
          <a:ln cap="flat" cmpd="sng" w="9525">
            <a:solidFill>
              <a:schemeClr val="accent4"/>
            </a:solidFill>
            <a:prstDash val="dash"/>
            <a:round/>
            <a:headEnd len="med" w="med" type="none"/>
            <a:tailEnd len="med" w="med" type="none"/>
          </a:ln>
        </p:spPr>
      </p:cxnSp>
      <p:cxnSp>
        <p:nvCxnSpPr>
          <p:cNvPr id="610" name="Google Shape;610;p55"/>
          <p:cNvCxnSpPr>
            <a:stCxn id="595" idx="2"/>
            <a:endCxn id="590" idx="0"/>
          </p:cNvCxnSpPr>
          <p:nvPr/>
        </p:nvCxnSpPr>
        <p:spPr>
          <a:xfrm>
            <a:off x="3637600" y="3120925"/>
            <a:ext cx="0" cy="348600"/>
          </a:xfrm>
          <a:prstGeom prst="straightConnector1">
            <a:avLst/>
          </a:prstGeom>
          <a:noFill/>
          <a:ln cap="flat" cmpd="sng" w="9525">
            <a:solidFill>
              <a:schemeClr val="accent4"/>
            </a:solidFill>
            <a:prstDash val="dash"/>
            <a:round/>
            <a:headEnd len="med" w="med" type="none"/>
            <a:tailEnd len="med" w="med" type="none"/>
          </a:ln>
        </p:spPr>
      </p:cxnSp>
      <p:cxnSp>
        <p:nvCxnSpPr>
          <p:cNvPr id="611" name="Google Shape;611;p55"/>
          <p:cNvCxnSpPr>
            <a:stCxn id="597" idx="2"/>
            <a:endCxn id="592" idx="0"/>
          </p:cNvCxnSpPr>
          <p:nvPr/>
        </p:nvCxnSpPr>
        <p:spPr>
          <a:xfrm>
            <a:off x="7375249" y="3120925"/>
            <a:ext cx="0" cy="348600"/>
          </a:xfrm>
          <a:prstGeom prst="straightConnector1">
            <a:avLst/>
          </a:prstGeom>
          <a:noFill/>
          <a:ln cap="flat" cmpd="sng" w="9525">
            <a:solidFill>
              <a:schemeClr val="accent4"/>
            </a:solidFill>
            <a:prstDash val="dash"/>
            <a:round/>
            <a:headEnd len="med" w="med" type="none"/>
            <a:tailEnd len="med" w="med" type="none"/>
          </a:ln>
        </p:spPr>
      </p:cxnSp>
      <p:cxnSp>
        <p:nvCxnSpPr>
          <p:cNvPr id="612" name="Google Shape;612;p55"/>
          <p:cNvCxnSpPr>
            <a:stCxn id="596" idx="0"/>
            <a:endCxn id="589" idx="2"/>
          </p:cNvCxnSpPr>
          <p:nvPr/>
        </p:nvCxnSpPr>
        <p:spPr>
          <a:xfrm rot="10800000">
            <a:off x="5506414" y="2418625"/>
            <a:ext cx="0" cy="260700"/>
          </a:xfrm>
          <a:prstGeom prst="straightConnector1">
            <a:avLst/>
          </a:prstGeom>
          <a:noFill/>
          <a:ln cap="flat" cmpd="sng" w="9525">
            <a:solidFill>
              <a:schemeClr val="accent4"/>
            </a:solidFill>
            <a:prstDash val="dash"/>
            <a:round/>
            <a:headEnd len="med" w="med" type="none"/>
            <a:tailEnd len="med" w="med" type="none"/>
          </a:ln>
        </p:spPr>
      </p:cxnSp>
      <p:grpSp>
        <p:nvGrpSpPr>
          <p:cNvPr id="613" name="Google Shape;613;p55"/>
          <p:cNvGrpSpPr/>
          <p:nvPr/>
        </p:nvGrpSpPr>
        <p:grpSpPr>
          <a:xfrm>
            <a:off x="8114724" y="262248"/>
            <a:ext cx="567618" cy="734530"/>
            <a:chOff x="8201370" y="710078"/>
            <a:chExt cx="528066" cy="683347"/>
          </a:xfrm>
        </p:grpSpPr>
        <p:sp>
          <p:nvSpPr>
            <p:cNvPr id="614" name="Google Shape;614;p55"/>
            <p:cNvSpPr/>
            <p:nvPr/>
          </p:nvSpPr>
          <p:spPr>
            <a:xfrm flipH="1">
              <a:off x="8201378" y="710078"/>
              <a:ext cx="528057" cy="683347"/>
            </a:xfrm>
            <a:custGeom>
              <a:rect b="b" l="l" r="r" t="t"/>
              <a:pathLst>
                <a:path extrusionOk="0" h="7648" w="5910">
                  <a:moveTo>
                    <a:pt x="1545" y="0"/>
                  </a:moveTo>
                  <a:cubicBezTo>
                    <a:pt x="696" y="0"/>
                    <a:pt x="1" y="695"/>
                    <a:pt x="1" y="1545"/>
                  </a:cubicBezTo>
                  <a:lnTo>
                    <a:pt x="1" y="4364"/>
                  </a:lnTo>
                  <a:cubicBezTo>
                    <a:pt x="1" y="5213"/>
                    <a:pt x="696" y="5909"/>
                    <a:pt x="1545" y="5909"/>
                  </a:cubicBezTo>
                  <a:lnTo>
                    <a:pt x="2261" y="5909"/>
                  </a:lnTo>
                  <a:cubicBezTo>
                    <a:pt x="3128" y="7298"/>
                    <a:pt x="5022" y="7648"/>
                    <a:pt x="5022" y="7648"/>
                  </a:cubicBezTo>
                  <a:cubicBezTo>
                    <a:pt x="3952" y="6764"/>
                    <a:pt x="4067" y="5909"/>
                    <a:pt x="4067" y="5909"/>
                  </a:cubicBezTo>
                  <a:lnTo>
                    <a:pt x="4364" y="5909"/>
                  </a:lnTo>
                  <a:cubicBezTo>
                    <a:pt x="5214" y="5909"/>
                    <a:pt x="5909" y="5213"/>
                    <a:pt x="5909" y="4364"/>
                  </a:cubicBezTo>
                  <a:lnTo>
                    <a:pt x="5909" y="1545"/>
                  </a:lnTo>
                  <a:cubicBezTo>
                    <a:pt x="5909" y="696"/>
                    <a:pt x="5214" y="0"/>
                    <a:pt x="4364"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 name="Google Shape;615;p55"/>
            <p:cNvGrpSpPr/>
            <p:nvPr/>
          </p:nvGrpSpPr>
          <p:grpSpPr>
            <a:xfrm>
              <a:off x="8201370" y="713890"/>
              <a:ext cx="528057" cy="675713"/>
              <a:chOff x="605350" y="4448300"/>
              <a:chExt cx="442556" cy="566303"/>
            </a:xfrm>
          </p:grpSpPr>
          <p:sp>
            <p:nvSpPr>
              <p:cNvPr id="616" name="Google Shape;616;p55"/>
              <p:cNvSpPr/>
              <p:nvPr/>
            </p:nvSpPr>
            <p:spPr>
              <a:xfrm flipH="1">
                <a:off x="605350" y="4448300"/>
                <a:ext cx="442556" cy="442481"/>
              </a:xfrm>
              <a:custGeom>
                <a:rect b="b" l="l" r="r" t="t"/>
                <a:pathLst>
                  <a:path extrusionOk="0" h="5909" w="5910">
                    <a:moveTo>
                      <a:pt x="1545" y="0"/>
                    </a:moveTo>
                    <a:cubicBezTo>
                      <a:pt x="695" y="0"/>
                      <a:pt x="0" y="695"/>
                      <a:pt x="0" y="1545"/>
                    </a:cubicBezTo>
                    <a:lnTo>
                      <a:pt x="0" y="4364"/>
                    </a:lnTo>
                    <a:cubicBezTo>
                      <a:pt x="0" y="5213"/>
                      <a:pt x="695" y="5909"/>
                      <a:pt x="1545" y="5909"/>
                    </a:cubicBezTo>
                    <a:lnTo>
                      <a:pt x="4364" y="5909"/>
                    </a:lnTo>
                    <a:cubicBezTo>
                      <a:pt x="5214" y="5909"/>
                      <a:pt x="5909" y="5213"/>
                      <a:pt x="5909" y="4364"/>
                    </a:cubicBezTo>
                    <a:lnTo>
                      <a:pt x="5909" y="1545"/>
                    </a:lnTo>
                    <a:cubicBezTo>
                      <a:pt x="5909" y="696"/>
                      <a:pt x="5214" y="0"/>
                      <a:pt x="43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5"/>
              <p:cNvSpPr/>
              <p:nvPr/>
            </p:nvSpPr>
            <p:spPr>
              <a:xfrm flipH="1">
                <a:off x="671921" y="4884307"/>
                <a:ext cx="206751" cy="130296"/>
              </a:xfrm>
              <a:custGeom>
                <a:rect b="b" l="l" r="r" t="t"/>
                <a:pathLst>
                  <a:path extrusionOk="0" h="1740" w="2761">
                    <a:moveTo>
                      <a:pt x="1" y="1"/>
                    </a:moveTo>
                    <a:cubicBezTo>
                      <a:pt x="867" y="1390"/>
                      <a:pt x="2761" y="1740"/>
                      <a:pt x="2761" y="1740"/>
                    </a:cubicBezTo>
                    <a:cubicBezTo>
                      <a:pt x="1691" y="856"/>
                      <a:pt x="1807" y="1"/>
                      <a:pt x="1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5"/>
              <p:cNvSpPr/>
              <p:nvPr/>
            </p:nvSpPr>
            <p:spPr>
              <a:xfrm>
                <a:off x="727333" y="4545572"/>
                <a:ext cx="68667" cy="247412"/>
              </a:xfrm>
              <a:custGeom>
                <a:rect b="b" l="l" r="r" t="t"/>
                <a:pathLst>
                  <a:path extrusionOk="0" h="3304" w="917">
                    <a:moveTo>
                      <a:pt x="390" y="0"/>
                    </a:moveTo>
                    <a:lnTo>
                      <a:pt x="0" y="3303"/>
                    </a:lnTo>
                    <a:lnTo>
                      <a:pt x="527" y="3303"/>
                    </a:lnTo>
                    <a:lnTo>
                      <a:pt x="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5"/>
              <p:cNvSpPr/>
              <p:nvPr/>
            </p:nvSpPr>
            <p:spPr>
              <a:xfrm>
                <a:off x="856580" y="4545572"/>
                <a:ext cx="68817" cy="247412"/>
              </a:xfrm>
              <a:custGeom>
                <a:rect b="b" l="l" r="r" t="t"/>
                <a:pathLst>
                  <a:path extrusionOk="0" h="3304" w="919">
                    <a:moveTo>
                      <a:pt x="391" y="0"/>
                    </a:moveTo>
                    <a:lnTo>
                      <a:pt x="1" y="3303"/>
                    </a:lnTo>
                    <a:lnTo>
                      <a:pt x="528" y="3303"/>
                    </a:lnTo>
                    <a:lnTo>
                      <a:pt x="9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5"/>
              <p:cNvSpPr/>
              <p:nvPr/>
            </p:nvSpPr>
            <p:spPr>
              <a:xfrm>
                <a:off x="706965" y="4585110"/>
                <a:ext cx="253627" cy="39763"/>
              </a:xfrm>
              <a:custGeom>
                <a:rect b="b" l="l" r="r" t="t"/>
                <a:pathLst>
                  <a:path extrusionOk="0" h="531" w="3387">
                    <a:moveTo>
                      <a:pt x="3386" y="1"/>
                    </a:moveTo>
                    <a:lnTo>
                      <a:pt x="61" y="7"/>
                    </a:lnTo>
                    <a:lnTo>
                      <a:pt x="1" y="530"/>
                    </a:lnTo>
                    <a:lnTo>
                      <a:pt x="3325" y="524"/>
                    </a:lnTo>
                    <a:lnTo>
                      <a:pt x="33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5"/>
              <p:cNvSpPr/>
              <p:nvPr/>
            </p:nvSpPr>
            <p:spPr>
              <a:xfrm>
                <a:off x="692064" y="4713608"/>
                <a:ext cx="253627" cy="39763"/>
              </a:xfrm>
              <a:custGeom>
                <a:rect b="b" l="l" r="r" t="t"/>
                <a:pathLst>
                  <a:path extrusionOk="0" h="531" w="3387">
                    <a:moveTo>
                      <a:pt x="3387" y="0"/>
                    </a:moveTo>
                    <a:lnTo>
                      <a:pt x="61" y="7"/>
                    </a:lnTo>
                    <a:lnTo>
                      <a:pt x="0" y="531"/>
                    </a:lnTo>
                    <a:lnTo>
                      <a:pt x="3326" y="524"/>
                    </a:lnTo>
                    <a:lnTo>
                      <a:pt x="33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2" name="Google Shape;622;p55"/>
          <p:cNvGrpSpPr/>
          <p:nvPr/>
        </p:nvGrpSpPr>
        <p:grpSpPr>
          <a:xfrm>
            <a:off x="369411" y="4281700"/>
            <a:ext cx="567589" cy="567589"/>
            <a:chOff x="369411" y="4281700"/>
            <a:chExt cx="567589" cy="567589"/>
          </a:xfrm>
        </p:grpSpPr>
        <p:sp>
          <p:nvSpPr>
            <p:cNvPr id="623" name="Google Shape;623;p55"/>
            <p:cNvSpPr/>
            <p:nvPr/>
          </p:nvSpPr>
          <p:spPr>
            <a:xfrm>
              <a:off x="369411" y="4281763"/>
              <a:ext cx="567589" cy="567474"/>
            </a:xfrm>
            <a:custGeom>
              <a:rect b="b" l="l" r="r" t="t"/>
              <a:pathLst>
                <a:path extrusionOk="0" h="9879" w="9881">
                  <a:moveTo>
                    <a:pt x="4940" y="0"/>
                  </a:moveTo>
                  <a:cubicBezTo>
                    <a:pt x="3629" y="0"/>
                    <a:pt x="2374" y="520"/>
                    <a:pt x="1447" y="1446"/>
                  </a:cubicBezTo>
                  <a:cubicBezTo>
                    <a:pt x="521" y="2373"/>
                    <a:pt x="0" y="3629"/>
                    <a:pt x="0" y="4939"/>
                  </a:cubicBezTo>
                  <a:cubicBezTo>
                    <a:pt x="0" y="6250"/>
                    <a:pt x="521" y="7505"/>
                    <a:pt x="1447" y="8432"/>
                  </a:cubicBezTo>
                  <a:cubicBezTo>
                    <a:pt x="2374" y="9359"/>
                    <a:pt x="3629" y="9879"/>
                    <a:pt x="4940" y="9879"/>
                  </a:cubicBezTo>
                  <a:cubicBezTo>
                    <a:pt x="6250" y="9879"/>
                    <a:pt x="7507" y="9359"/>
                    <a:pt x="8433" y="8432"/>
                  </a:cubicBezTo>
                  <a:cubicBezTo>
                    <a:pt x="9359" y="7505"/>
                    <a:pt x="9880" y="6250"/>
                    <a:pt x="9880" y="4939"/>
                  </a:cubicBezTo>
                  <a:cubicBezTo>
                    <a:pt x="9880" y="3629"/>
                    <a:pt x="9359" y="2373"/>
                    <a:pt x="8433" y="1446"/>
                  </a:cubicBezTo>
                  <a:cubicBezTo>
                    <a:pt x="7507" y="520"/>
                    <a:pt x="6250" y="0"/>
                    <a:pt x="49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 name="Google Shape;624;p55"/>
            <p:cNvGrpSpPr/>
            <p:nvPr/>
          </p:nvGrpSpPr>
          <p:grpSpPr>
            <a:xfrm>
              <a:off x="369438" y="4281700"/>
              <a:ext cx="567532" cy="567589"/>
              <a:chOff x="388650" y="4371262"/>
              <a:chExt cx="567532" cy="567589"/>
            </a:xfrm>
          </p:grpSpPr>
          <p:sp>
            <p:nvSpPr>
              <p:cNvPr id="625" name="Google Shape;625;p55"/>
              <p:cNvSpPr/>
              <p:nvPr/>
            </p:nvSpPr>
            <p:spPr>
              <a:xfrm>
                <a:off x="388650" y="4371262"/>
                <a:ext cx="567532" cy="567589"/>
              </a:xfrm>
              <a:custGeom>
                <a:rect b="b" l="l" r="r" t="t"/>
                <a:pathLst>
                  <a:path extrusionOk="0" h="9881" w="9880">
                    <a:moveTo>
                      <a:pt x="4940" y="1"/>
                    </a:moveTo>
                    <a:cubicBezTo>
                      <a:pt x="3630" y="1"/>
                      <a:pt x="2373" y="522"/>
                      <a:pt x="1448" y="1447"/>
                    </a:cubicBezTo>
                    <a:cubicBezTo>
                      <a:pt x="521" y="2374"/>
                      <a:pt x="1" y="3631"/>
                      <a:pt x="1" y="4941"/>
                    </a:cubicBezTo>
                    <a:cubicBezTo>
                      <a:pt x="1" y="6251"/>
                      <a:pt x="521" y="7507"/>
                      <a:pt x="1448" y="8433"/>
                    </a:cubicBezTo>
                    <a:cubicBezTo>
                      <a:pt x="2373" y="9360"/>
                      <a:pt x="3630" y="9880"/>
                      <a:pt x="4940" y="9880"/>
                    </a:cubicBezTo>
                    <a:cubicBezTo>
                      <a:pt x="6251" y="9880"/>
                      <a:pt x="7507" y="9360"/>
                      <a:pt x="8433" y="8433"/>
                    </a:cubicBezTo>
                    <a:cubicBezTo>
                      <a:pt x="9359" y="7507"/>
                      <a:pt x="9880" y="6251"/>
                      <a:pt x="9880" y="4941"/>
                    </a:cubicBezTo>
                    <a:cubicBezTo>
                      <a:pt x="9880" y="3631"/>
                      <a:pt x="9359" y="2374"/>
                      <a:pt x="8433" y="1447"/>
                    </a:cubicBezTo>
                    <a:cubicBezTo>
                      <a:pt x="7507" y="522"/>
                      <a:pt x="6251" y="1"/>
                      <a:pt x="4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5"/>
              <p:cNvSpPr/>
              <p:nvPr/>
            </p:nvSpPr>
            <p:spPr>
              <a:xfrm>
                <a:off x="492908" y="4510732"/>
                <a:ext cx="359245" cy="316910"/>
              </a:xfrm>
              <a:custGeom>
                <a:rect b="b" l="l" r="r" t="t"/>
                <a:pathLst>
                  <a:path extrusionOk="0" h="5517" w="6254">
                    <a:moveTo>
                      <a:pt x="1606" y="0"/>
                    </a:moveTo>
                    <a:cubicBezTo>
                      <a:pt x="1575" y="0"/>
                      <a:pt x="1544" y="1"/>
                      <a:pt x="1513" y="3"/>
                    </a:cubicBezTo>
                    <a:cubicBezTo>
                      <a:pt x="703" y="49"/>
                      <a:pt x="50" y="713"/>
                      <a:pt x="16" y="1523"/>
                    </a:cubicBezTo>
                    <a:cubicBezTo>
                      <a:pt x="0" y="1925"/>
                      <a:pt x="134" y="2295"/>
                      <a:pt x="365" y="2583"/>
                    </a:cubicBezTo>
                    <a:cubicBezTo>
                      <a:pt x="408" y="2636"/>
                      <a:pt x="454" y="2687"/>
                      <a:pt x="503" y="2734"/>
                    </a:cubicBezTo>
                    <a:cubicBezTo>
                      <a:pt x="988" y="3262"/>
                      <a:pt x="2610" y="5019"/>
                      <a:pt x="3029" y="5473"/>
                    </a:cubicBezTo>
                    <a:cubicBezTo>
                      <a:pt x="3055" y="5502"/>
                      <a:pt x="3091" y="5516"/>
                      <a:pt x="3127" y="5516"/>
                    </a:cubicBezTo>
                    <a:cubicBezTo>
                      <a:pt x="3164" y="5516"/>
                      <a:pt x="3200" y="5502"/>
                      <a:pt x="3227" y="5473"/>
                    </a:cubicBezTo>
                    <a:lnTo>
                      <a:pt x="5744" y="2741"/>
                    </a:lnTo>
                    <a:cubicBezTo>
                      <a:pt x="5796" y="2693"/>
                      <a:pt x="5844" y="2639"/>
                      <a:pt x="5889" y="2584"/>
                    </a:cubicBezTo>
                    <a:lnTo>
                      <a:pt x="5890" y="2583"/>
                    </a:lnTo>
                    <a:cubicBezTo>
                      <a:pt x="6121" y="2295"/>
                      <a:pt x="6254" y="1925"/>
                      <a:pt x="6237" y="1523"/>
                    </a:cubicBezTo>
                    <a:cubicBezTo>
                      <a:pt x="6204" y="713"/>
                      <a:pt x="5551" y="49"/>
                      <a:pt x="4742" y="3"/>
                    </a:cubicBezTo>
                    <a:cubicBezTo>
                      <a:pt x="4711" y="1"/>
                      <a:pt x="4680" y="0"/>
                      <a:pt x="4649" y="0"/>
                    </a:cubicBezTo>
                    <a:cubicBezTo>
                      <a:pt x="3930" y="0"/>
                      <a:pt x="3324" y="478"/>
                      <a:pt x="3127" y="1134"/>
                    </a:cubicBezTo>
                    <a:cubicBezTo>
                      <a:pt x="2931" y="478"/>
                      <a:pt x="2324" y="0"/>
                      <a:pt x="16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9" name="Google Shape;599;p55"/>
          <p:cNvSpPr/>
          <p:nvPr/>
        </p:nvSpPr>
        <p:spPr>
          <a:xfrm>
            <a:off x="1369775" y="3494628"/>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5"/>
          <p:cNvSpPr/>
          <p:nvPr/>
        </p:nvSpPr>
        <p:spPr>
          <a:xfrm>
            <a:off x="3238600" y="1511150"/>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5"/>
          <p:cNvSpPr/>
          <p:nvPr/>
        </p:nvSpPr>
        <p:spPr>
          <a:xfrm>
            <a:off x="5107413" y="3494628"/>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5"/>
          <p:cNvSpPr/>
          <p:nvPr/>
        </p:nvSpPr>
        <p:spPr>
          <a:xfrm>
            <a:off x="6976250" y="1511150"/>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 name="Google Shape;627;p55"/>
          <p:cNvGrpSpPr/>
          <p:nvPr/>
        </p:nvGrpSpPr>
        <p:grpSpPr>
          <a:xfrm>
            <a:off x="5324608" y="3711957"/>
            <a:ext cx="363600" cy="363342"/>
            <a:chOff x="3086750" y="3909250"/>
            <a:chExt cx="246125" cy="245950"/>
          </a:xfrm>
        </p:grpSpPr>
        <p:sp>
          <p:nvSpPr>
            <p:cNvPr id="628" name="Google Shape;628;p55"/>
            <p:cNvSpPr/>
            <p:nvPr/>
          </p:nvSpPr>
          <p:spPr>
            <a:xfrm>
              <a:off x="3086750" y="3909250"/>
              <a:ext cx="246125" cy="245950"/>
            </a:xfrm>
            <a:custGeom>
              <a:rect b="b" l="l" r="r" t="t"/>
              <a:pathLst>
                <a:path extrusionOk="0" h="9838" w="9845">
                  <a:moveTo>
                    <a:pt x="9555" y="4143"/>
                  </a:moveTo>
                  <a:lnTo>
                    <a:pt x="9555" y="4797"/>
                  </a:lnTo>
                  <a:lnTo>
                    <a:pt x="4894" y="4797"/>
                  </a:lnTo>
                  <a:lnTo>
                    <a:pt x="4894" y="4143"/>
                  </a:lnTo>
                  <a:close/>
                  <a:moveTo>
                    <a:pt x="4585" y="3978"/>
                  </a:moveTo>
                  <a:lnTo>
                    <a:pt x="4585" y="4000"/>
                  </a:lnTo>
                  <a:cubicBezTo>
                    <a:pt x="4585" y="4000"/>
                    <a:pt x="4596" y="4000"/>
                    <a:pt x="4605" y="4001"/>
                  </a:cubicBezTo>
                  <a:lnTo>
                    <a:pt x="4605" y="4943"/>
                  </a:lnTo>
                  <a:cubicBezTo>
                    <a:pt x="4596" y="4944"/>
                    <a:pt x="4596" y="4944"/>
                    <a:pt x="4585" y="4944"/>
                  </a:cubicBezTo>
                  <a:lnTo>
                    <a:pt x="4585" y="5082"/>
                  </a:lnTo>
                  <a:cubicBezTo>
                    <a:pt x="4596" y="5169"/>
                    <a:pt x="4438" y="5241"/>
                    <a:pt x="4438" y="5241"/>
                  </a:cubicBezTo>
                  <a:lnTo>
                    <a:pt x="4258" y="5241"/>
                  </a:lnTo>
                  <a:lnTo>
                    <a:pt x="4258" y="4324"/>
                  </a:lnTo>
                  <a:lnTo>
                    <a:pt x="4585" y="3978"/>
                  </a:lnTo>
                  <a:close/>
                  <a:moveTo>
                    <a:pt x="3242" y="3584"/>
                  </a:moveTo>
                  <a:lnTo>
                    <a:pt x="3969" y="4310"/>
                  </a:lnTo>
                  <a:lnTo>
                    <a:pt x="3969" y="5600"/>
                  </a:lnTo>
                  <a:cubicBezTo>
                    <a:pt x="3969" y="5615"/>
                    <a:pt x="3958" y="5626"/>
                    <a:pt x="3943" y="5626"/>
                  </a:cubicBezTo>
                  <a:lnTo>
                    <a:pt x="2841" y="5626"/>
                  </a:lnTo>
                  <a:cubicBezTo>
                    <a:pt x="2795" y="5626"/>
                    <a:pt x="2753" y="5595"/>
                    <a:pt x="2741" y="5550"/>
                  </a:cubicBezTo>
                  <a:cubicBezTo>
                    <a:pt x="2644" y="5200"/>
                    <a:pt x="2596" y="4839"/>
                    <a:pt x="2596" y="4477"/>
                  </a:cubicBezTo>
                  <a:cubicBezTo>
                    <a:pt x="2596" y="4177"/>
                    <a:pt x="2630" y="3877"/>
                    <a:pt x="2696" y="3584"/>
                  </a:cubicBezTo>
                  <a:close/>
                  <a:moveTo>
                    <a:pt x="336" y="1"/>
                  </a:moveTo>
                  <a:cubicBezTo>
                    <a:pt x="150" y="1"/>
                    <a:pt x="0" y="151"/>
                    <a:pt x="0" y="336"/>
                  </a:cubicBezTo>
                  <a:lnTo>
                    <a:pt x="0" y="3248"/>
                  </a:lnTo>
                  <a:cubicBezTo>
                    <a:pt x="0" y="3434"/>
                    <a:pt x="152" y="3584"/>
                    <a:pt x="337" y="3584"/>
                  </a:cubicBezTo>
                  <a:lnTo>
                    <a:pt x="1904" y="3584"/>
                  </a:lnTo>
                  <a:cubicBezTo>
                    <a:pt x="1973" y="3584"/>
                    <a:pt x="2036" y="3538"/>
                    <a:pt x="2050" y="3471"/>
                  </a:cubicBezTo>
                  <a:cubicBezTo>
                    <a:pt x="2069" y="3377"/>
                    <a:pt x="1999" y="3295"/>
                    <a:pt x="1909" y="3295"/>
                  </a:cubicBezTo>
                  <a:lnTo>
                    <a:pt x="336" y="3295"/>
                  </a:lnTo>
                  <a:cubicBezTo>
                    <a:pt x="310" y="3295"/>
                    <a:pt x="289" y="3274"/>
                    <a:pt x="289" y="3248"/>
                  </a:cubicBezTo>
                  <a:lnTo>
                    <a:pt x="289" y="336"/>
                  </a:lnTo>
                  <a:cubicBezTo>
                    <a:pt x="289" y="310"/>
                    <a:pt x="310" y="290"/>
                    <a:pt x="336" y="290"/>
                  </a:cubicBezTo>
                  <a:lnTo>
                    <a:pt x="5155" y="290"/>
                  </a:lnTo>
                  <a:cubicBezTo>
                    <a:pt x="5180" y="290"/>
                    <a:pt x="5202" y="310"/>
                    <a:pt x="5202" y="336"/>
                  </a:cubicBezTo>
                  <a:lnTo>
                    <a:pt x="5202" y="3248"/>
                  </a:lnTo>
                  <a:cubicBezTo>
                    <a:pt x="5202" y="3274"/>
                    <a:pt x="5180" y="3295"/>
                    <a:pt x="5155" y="3295"/>
                  </a:cubicBezTo>
                  <a:lnTo>
                    <a:pt x="4938" y="3295"/>
                  </a:lnTo>
                  <a:cubicBezTo>
                    <a:pt x="4900" y="3295"/>
                    <a:pt x="4864" y="3310"/>
                    <a:pt x="4837" y="3337"/>
                  </a:cubicBezTo>
                  <a:lnTo>
                    <a:pt x="4123" y="4050"/>
                  </a:lnTo>
                  <a:lnTo>
                    <a:pt x="3410" y="3337"/>
                  </a:lnTo>
                  <a:cubicBezTo>
                    <a:pt x="3383" y="3310"/>
                    <a:pt x="3346" y="3295"/>
                    <a:pt x="3308" y="3295"/>
                  </a:cubicBezTo>
                  <a:lnTo>
                    <a:pt x="2591" y="3295"/>
                  </a:lnTo>
                  <a:cubicBezTo>
                    <a:pt x="2588" y="3295"/>
                    <a:pt x="2585" y="3295"/>
                    <a:pt x="2582" y="3296"/>
                  </a:cubicBezTo>
                  <a:lnTo>
                    <a:pt x="2577" y="3296"/>
                  </a:lnTo>
                  <a:cubicBezTo>
                    <a:pt x="2573" y="3297"/>
                    <a:pt x="2570" y="3297"/>
                    <a:pt x="2568" y="3297"/>
                  </a:cubicBezTo>
                  <a:cubicBezTo>
                    <a:pt x="2566" y="3298"/>
                    <a:pt x="2564" y="3298"/>
                    <a:pt x="2562" y="3299"/>
                  </a:cubicBezTo>
                  <a:cubicBezTo>
                    <a:pt x="2560" y="3299"/>
                    <a:pt x="2557" y="3300"/>
                    <a:pt x="2555" y="3300"/>
                  </a:cubicBezTo>
                  <a:cubicBezTo>
                    <a:pt x="2553" y="3301"/>
                    <a:pt x="2551" y="3302"/>
                    <a:pt x="2549" y="3302"/>
                  </a:cubicBezTo>
                  <a:cubicBezTo>
                    <a:pt x="2546" y="3303"/>
                    <a:pt x="2544" y="3304"/>
                    <a:pt x="2542" y="3305"/>
                  </a:cubicBezTo>
                  <a:cubicBezTo>
                    <a:pt x="2539" y="3305"/>
                    <a:pt x="2537" y="3306"/>
                    <a:pt x="2535" y="3307"/>
                  </a:cubicBezTo>
                  <a:lnTo>
                    <a:pt x="2529" y="3310"/>
                  </a:lnTo>
                  <a:cubicBezTo>
                    <a:pt x="2527" y="3311"/>
                    <a:pt x="2525" y="3312"/>
                    <a:pt x="2523" y="3313"/>
                  </a:cubicBezTo>
                  <a:cubicBezTo>
                    <a:pt x="2521" y="3314"/>
                    <a:pt x="2519" y="3315"/>
                    <a:pt x="2517" y="3317"/>
                  </a:cubicBezTo>
                  <a:cubicBezTo>
                    <a:pt x="2515" y="3318"/>
                    <a:pt x="2513" y="3319"/>
                    <a:pt x="2512" y="3320"/>
                  </a:cubicBezTo>
                  <a:cubicBezTo>
                    <a:pt x="2510" y="3323"/>
                    <a:pt x="2508" y="3324"/>
                    <a:pt x="2506" y="3326"/>
                  </a:cubicBezTo>
                  <a:cubicBezTo>
                    <a:pt x="2503" y="3327"/>
                    <a:pt x="2502" y="3328"/>
                    <a:pt x="2500" y="3329"/>
                  </a:cubicBezTo>
                  <a:cubicBezTo>
                    <a:pt x="2498" y="3331"/>
                    <a:pt x="2497" y="3333"/>
                    <a:pt x="2495" y="3335"/>
                  </a:cubicBezTo>
                  <a:cubicBezTo>
                    <a:pt x="2493" y="3336"/>
                    <a:pt x="2492" y="3337"/>
                    <a:pt x="2491" y="3338"/>
                  </a:cubicBezTo>
                  <a:cubicBezTo>
                    <a:pt x="2489" y="3340"/>
                    <a:pt x="2487" y="3342"/>
                    <a:pt x="2485" y="3344"/>
                  </a:cubicBezTo>
                  <a:cubicBezTo>
                    <a:pt x="2484" y="3346"/>
                    <a:pt x="2483" y="3347"/>
                    <a:pt x="2482" y="3348"/>
                  </a:cubicBezTo>
                  <a:cubicBezTo>
                    <a:pt x="2480" y="3350"/>
                    <a:pt x="2479" y="3353"/>
                    <a:pt x="2477" y="3355"/>
                  </a:cubicBezTo>
                  <a:cubicBezTo>
                    <a:pt x="2476" y="3356"/>
                    <a:pt x="2475" y="3359"/>
                    <a:pt x="2474" y="3360"/>
                  </a:cubicBezTo>
                  <a:cubicBezTo>
                    <a:pt x="2473" y="3362"/>
                    <a:pt x="2471" y="3365"/>
                    <a:pt x="2470" y="3367"/>
                  </a:cubicBezTo>
                  <a:cubicBezTo>
                    <a:pt x="2469" y="3369"/>
                    <a:pt x="2467" y="3371"/>
                    <a:pt x="2466" y="3372"/>
                  </a:cubicBezTo>
                  <a:cubicBezTo>
                    <a:pt x="2465" y="3374"/>
                    <a:pt x="2464" y="3376"/>
                    <a:pt x="2463" y="3378"/>
                  </a:cubicBezTo>
                  <a:cubicBezTo>
                    <a:pt x="2462" y="3381"/>
                    <a:pt x="2461" y="3383"/>
                    <a:pt x="2460" y="3385"/>
                  </a:cubicBezTo>
                  <a:cubicBezTo>
                    <a:pt x="2459" y="3387"/>
                    <a:pt x="2459" y="3389"/>
                    <a:pt x="2458" y="3391"/>
                  </a:cubicBezTo>
                  <a:cubicBezTo>
                    <a:pt x="2457" y="3393"/>
                    <a:pt x="2456" y="3397"/>
                    <a:pt x="2455" y="3400"/>
                  </a:cubicBezTo>
                  <a:cubicBezTo>
                    <a:pt x="2455" y="3401"/>
                    <a:pt x="2455" y="3402"/>
                    <a:pt x="2455" y="3402"/>
                  </a:cubicBezTo>
                  <a:cubicBezTo>
                    <a:pt x="2366" y="3750"/>
                    <a:pt x="2320" y="4109"/>
                    <a:pt x="2320" y="4468"/>
                  </a:cubicBezTo>
                  <a:cubicBezTo>
                    <a:pt x="2320" y="4854"/>
                    <a:pt x="2372" y="5237"/>
                    <a:pt x="2475" y="5609"/>
                  </a:cubicBezTo>
                  <a:cubicBezTo>
                    <a:pt x="2521" y="5777"/>
                    <a:pt x="2675" y="5895"/>
                    <a:pt x="2850" y="5895"/>
                  </a:cubicBezTo>
                  <a:lnTo>
                    <a:pt x="3251" y="5895"/>
                  </a:lnTo>
                  <a:lnTo>
                    <a:pt x="3212" y="6094"/>
                  </a:lnTo>
                  <a:cubicBezTo>
                    <a:pt x="3191" y="6197"/>
                    <a:pt x="3232" y="6303"/>
                    <a:pt x="3321" y="6367"/>
                  </a:cubicBezTo>
                  <a:cubicBezTo>
                    <a:pt x="3366" y="6400"/>
                    <a:pt x="3422" y="6415"/>
                    <a:pt x="3478" y="6415"/>
                  </a:cubicBezTo>
                  <a:lnTo>
                    <a:pt x="3815" y="6415"/>
                  </a:lnTo>
                  <a:lnTo>
                    <a:pt x="3815" y="7458"/>
                  </a:lnTo>
                  <a:cubicBezTo>
                    <a:pt x="3815" y="7786"/>
                    <a:pt x="4081" y="8052"/>
                    <a:pt x="4409" y="8052"/>
                  </a:cubicBezTo>
                  <a:lnTo>
                    <a:pt x="5107" y="8052"/>
                  </a:lnTo>
                  <a:lnTo>
                    <a:pt x="5303" y="9543"/>
                  </a:lnTo>
                  <a:cubicBezTo>
                    <a:pt x="5316" y="9648"/>
                    <a:pt x="5376" y="9739"/>
                    <a:pt x="5466" y="9791"/>
                  </a:cubicBezTo>
                  <a:cubicBezTo>
                    <a:pt x="5519" y="9822"/>
                    <a:pt x="5576" y="9837"/>
                    <a:pt x="5634" y="9837"/>
                  </a:cubicBezTo>
                  <a:cubicBezTo>
                    <a:pt x="5677" y="9837"/>
                    <a:pt x="5720" y="9828"/>
                    <a:pt x="5761" y="9812"/>
                  </a:cubicBezTo>
                  <a:lnTo>
                    <a:pt x="8131" y="8872"/>
                  </a:lnTo>
                  <a:cubicBezTo>
                    <a:pt x="8386" y="8771"/>
                    <a:pt x="8556" y="8519"/>
                    <a:pt x="8554" y="8243"/>
                  </a:cubicBezTo>
                  <a:lnTo>
                    <a:pt x="8552" y="7905"/>
                  </a:lnTo>
                  <a:cubicBezTo>
                    <a:pt x="8550" y="7737"/>
                    <a:pt x="8568" y="7571"/>
                    <a:pt x="8606" y="7408"/>
                  </a:cubicBezTo>
                  <a:cubicBezTo>
                    <a:pt x="8624" y="7331"/>
                    <a:pt x="8575" y="7253"/>
                    <a:pt x="8498" y="7236"/>
                  </a:cubicBezTo>
                  <a:cubicBezTo>
                    <a:pt x="8487" y="7233"/>
                    <a:pt x="8476" y="7232"/>
                    <a:pt x="8465" y="7232"/>
                  </a:cubicBezTo>
                  <a:cubicBezTo>
                    <a:pt x="8400" y="7232"/>
                    <a:pt x="8341" y="7277"/>
                    <a:pt x="8326" y="7344"/>
                  </a:cubicBezTo>
                  <a:cubicBezTo>
                    <a:pt x="8284" y="7528"/>
                    <a:pt x="8263" y="7717"/>
                    <a:pt x="8265" y="7907"/>
                  </a:cubicBezTo>
                  <a:lnTo>
                    <a:pt x="8267" y="8246"/>
                  </a:lnTo>
                  <a:cubicBezTo>
                    <a:pt x="8268" y="8402"/>
                    <a:pt x="8170" y="8546"/>
                    <a:pt x="8024" y="8602"/>
                  </a:cubicBezTo>
                  <a:lnTo>
                    <a:pt x="5637" y="9543"/>
                  </a:lnTo>
                  <a:lnTo>
                    <a:pt x="5635" y="9544"/>
                  </a:lnTo>
                  <a:cubicBezTo>
                    <a:pt x="5628" y="9547"/>
                    <a:pt x="5622" y="9548"/>
                    <a:pt x="5617" y="9548"/>
                  </a:cubicBezTo>
                  <a:cubicBezTo>
                    <a:pt x="5606" y="9548"/>
                    <a:pt x="5597" y="9544"/>
                    <a:pt x="5592" y="9541"/>
                  </a:cubicBezTo>
                  <a:cubicBezTo>
                    <a:pt x="5585" y="9537"/>
                    <a:pt x="5570" y="9526"/>
                    <a:pt x="5568" y="9505"/>
                  </a:cubicBezTo>
                  <a:lnTo>
                    <a:pt x="5370" y="7997"/>
                  </a:lnTo>
                  <a:cubicBezTo>
                    <a:pt x="5352" y="7864"/>
                    <a:pt x="5238" y="7763"/>
                    <a:pt x="5103" y="7763"/>
                  </a:cubicBezTo>
                  <a:lnTo>
                    <a:pt x="4410" y="7763"/>
                  </a:lnTo>
                  <a:cubicBezTo>
                    <a:pt x="4241" y="7763"/>
                    <a:pt x="4104" y="7625"/>
                    <a:pt x="4104" y="7457"/>
                  </a:cubicBezTo>
                  <a:lnTo>
                    <a:pt x="4104" y="6256"/>
                  </a:lnTo>
                  <a:cubicBezTo>
                    <a:pt x="4104" y="6184"/>
                    <a:pt x="4045" y="6126"/>
                    <a:pt x="3974" y="6126"/>
                  </a:cubicBezTo>
                  <a:lnTo>
                    <a:pt x="3536" y="6126"/>
                  </a:lnTo>
                  <a:lnTo>
                    <a:pt x="3577" y="5895"/>
                  </a:lnTo>
                  <a:lnTo>
                    <a:pt x="3957" y="5895"/>
                  </a:lnTo>
                  <a:cubicBezTo>
                    <a:pt x="4112" y="5895"/>
                    <a:pt x="4238" y="5769"/>
                    <a:pt x="4238" y="5614"/>
                  </a:cubicBezTo>
                  <a:lnTo>
                    <a:pt x="4238" y="5528"/>
                  </a:lnTo>
                  <a:lnTo>
                    <a:pt x="4427" y="5528"/>
                  </a:lnTo>
                  <a:cubicBezTo>
                    <a:pt x="4671" y="5528"/>
                    <a:pt x="4871" y="5331"/>
                    <a:pt x="4874" y="5086"/>
                  </a:cubicBezTo>
                  <a:lnTo>
                    <a:pt x="9391" y="5086"/>
                  </a:lnTo>
                  <a:cubicBezTo>
                    <a:pt x="9310" y="5567"/>
                    <a:pt x="9105" y="6017"/>
                    <a:pt x="8792" y="6395"/>
                  </a:cubicBezTo>
                  <a:cubicBezTo>
                    <a:pt x="8701" y="6508"/>
                    <a:pt x="8618" y="6630"/>
                    <a:pt x="8548" y="6757"/>
                  </a:cubicBezTo>
                  <a:cubicBezTo>
                    <a:pt x="8509" y="6827"/>
                    <a:pt x="8535" y="6916"/>
                    <a:pt x="8605" y="6954"/>
                  </a:cubicBezTo>
                  <a:cubicBezTo>
                    <a:pt x="8628" y="6966"/>
                    <a:pt x="8651" y="6972"/>
                    <a:pt x="8675" y="6972"/>
                  </a:cubicBezTo>
                  <a:cubicBezTo>
                    <a:pt x="8725" y="6972"/>
                    <a:pt x="8776" y="6945"/>
                    <a:pt x="8801" y="6897"/>
                  </a:cubicBezTo>
                  <a:cubicBezTo>
                    <a:pt x="8862" y="6785"/>
                    <a:pt x="8934" y="6678"/>
                    <a:pt x="9015" y="6581"/>
                  </a:cubicBezTo>
                  <a:cubicBezTo>
                    <a:pt x="9376" y="6141"/>
                    <a:pt x="9609" y="5616"/>
                    <a:pt x="9689" y="5055"/>
                  </a:cubicBezTo>
                  <a:cubicBezTo>
                    <a:pt x="9781" y="5009"/>
                    <a:pt x="9844" y="4914"/>
                    <a:pt x="9844" y="4804"/>
                  </a:cubicBezTo>
                  <a:lnTo>
                    <a:pt x="9844" y="4136"/>
                  </a:lnTo>
                  <a:cubicBezTo>
                    <a:pt x="9844" y="4136"/>
                    <a:pt x="9844" y="4136"/>
                    <a:pt x="9844" y="4136"/>
                  </a:cubicBezTo>
                  <a:cubicBezTo>
                    <a:pt x="9844" y="4136"/>
                    <a:pt x="9751" y="3893"/>
                    <a:pt x="9627" y="3864"/>
                  </a:cubicBezTo>
                  <a:cubicBezTo>
                    <a:pt x="9468" y="3236"/>
                    <a:pt x="9106" y="2664"/>
                    <a:pt x="8602" y="2247"/>
                  </a:cubicBezTo>
                  <a:cubicBezTo>
                    <a:pt x="8061" y="1798"/>
                    <a:pt x="7377" y="1547"/>
                    <a:pt x="6678" y="1541"/>
                  </a:cubicBezTo>
                  <a:cubicBezTo>
                    <a:pt x="6666" y="1541"/>
                    <a:pt x="6654" y="1541"/>
                    <a:pt x="6642" y="1541"/>
                  </a:cubicBezTo>
                  <a:cubicBezTo>
                    <a:pt x="6385" y="1541"/>
                    <a:pt x="6130" y="1573"/>
                    <a:pt x="5882" y="1637"/>
                  </a:cubicBezTo>
                  <a:cubicBezTo>
                    <a:pt x="5805" y="1656"/>
                    <a:pt x="5758" y="1735"/>
                    <a:pt x="5778" y="1812"/>
                  </a:cubicBezTo>
                  <a:cubicBezTo>
                    <a:pt x="5794" y="1877"/>
                    <a:pt x="5854" y="1920"/>
                    <a:pt x="5918" y="1920"/>
                  </a:cubicBezTo>
                  <a:cubicBezTo>
                    <a:pt x="5930" y="1920"/>
                    <a:pt x="5942" y="1919"/>
                    <a:pt x="5954" y="1916"/>
                  </a:cubicBezTo>
                  <a:cubicBezTo>
                    <a:pt x="6180" y="1858"/>
                    <a:pt x="6415" y="1829"/>
                    <a:pt x="6651" y="1829"/>
                  </a:cubicBezTo>
                  <a:cubicBezTo>
                    <a:pt x="6659" y="1829"/>
                    <a:pt x="6668" y="1829"/>
                    <a:pt x="6676" y="1829"/>
                  </a:cubicBezTo>
                  <a:cubicBezTo>
                    <a:pt x="7308" y="1835"/>
                    <a:pt x="7927" y="2063"/>
                    <a:pt x="8418" y="2469"/>
                  </a:cubicBezTo>
                  <a:cubicBezTo>
                    <a:pt x="8855" y="2830"/>
                    <a:pt x="9173" y="3318"/>
                    <a:pt x="9327" y="3853"/>
                  </a:cubicBezTo>
                  <a:lnTo>
                    <a:pt x="4884" y="3853"/>
                  </a:lnTo>
                  <a:cubicBezTo>
                    <a:pt x="4884" y="3808"/>
                    <a:pt x="4875" y="3760"/>
                    <a:pt x="4860" y="3714"/>
                  </a:cubicBezTo>
                  <a:lnTo>
                    <a:pt x="4994" y="3584"/>
                  </a:lnTo>
                  <a:lnTo>
                    <a:pt x="5156" y="3584"/>
                  </a:lnTo>
                  <a:cubicBezTo>
                    <a:pt x="5341" y="3584"/>
                    <a:pt x="5491" y="3434"/>
                    <a:pt x="5491" y="3248"/>
                  </a:cubicBezTo>
                  <a:lnTo>
                    <a:pt x="5491" y="336"/>
                  </a:lnTo>
                  <a:cubicBezTo>
                    <a:pt x="5491" y="151"/>
                    <a:pt x="5340" y="1"/>
                    <a:pt x="5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5"/>
            <p:cNvSpPr/>
            <p:nvPr/>
          </p:nvSpPr>
          <p:spPr>
            <a:xfrm>
              <a:off x="3128900" y="3936125"/>
              <a:ext cx="27075" cy="34250"/>
            </a:xfrm>
            <a:custGeom>
              <a:rect b="b" l="l" r="r" t="t"/>
              <a:pathLst>
                <a:path extrusionOk="0" h="1370" w="1083">
                  <a:moveTo>
                    <a:pt x="541" y="374"/>
                  </a:moveTo>
                  <a:lnTo>
                    <a:pt x="677" y="872"/>
                  </a:lnTo>
                  <a:lnTo>
                    <a:pt x="405" y="872"/>
                  </a:lnTo>
                  <a:lnTo>
                    <a:pt x="541" y="374"/>
                  </a:lnTo>
                  <a:close/>
                  <a:moveTo>
                    <a:pt x="541" y="0"/>
                  </a:moveTo>
                  <a:cubicBezTo>
                    <a:pt x="496" y="0"/>
                    <a:pt x="454" y="9"/>
                    <a:pt x="419" y="25"/>
                  </a:cubicBezTo>
                  <a:cubicBezTo>
                    <a:pt x="383" y="43"/>
                    <a:pt x="361" y="66"/>
                    <a:pt x="352" y="97"/>
                  </a:cubicBezTo>
                  <a:lnTo>
                    <a:pt x="5" y="1230"/>
                  </a:lnTo>
                  <a:cubicBezTo>
                    <a:pt x="3" y="1241"/>
                    <a:pt x="1" y="1247"/>
                    <a:pt x="1" y="1251"/>
                  </a:cubicBezTo>
                  <a:cubicBezTo>
                    <a:pt x="1" y="1283"/>
                    <a:pt x="21" y="1311"/>
                    <a:pt x="62" y="1334"/>
                  </a:cubicBezTo>
                  <a:cubicBezTo>
                    <a:pt x="103" y="1358"/>
                    <a:pt x="144" y="1369"/>
                    <a:pt x="187" y="1369"/>
                  </a:cubicBezTo>
                  <a:cubicBezTo>
                    <a:pt x="241" y="1369"/>
                    <a:pt x="272" y="1352"/>
                    <a:pt x="283" y="1316"/>
                  </a:cubicBezTo>
                  <a:lnTo>
                    <a:pt x="345" y="1083"/>
                  </a:lnTo>
                  <a:lnTo>
                    <a:pt x="738" y="1083"/>
                  </a:lnTo>
                  <a:lnTo>
                    <a:pt x="802" y="1316"/>
                  </a:lnTo>
                  <a:cubicBezTo>
                    <a:pt x="811" y="1352"/>
                    <a:pt x="843" y="1369"/>
                    <a:pt x="897" y="1369"/>
                  </a:cubicBezTo>
                  <a:cubicBezTo>
                    <a:pt x="940" y="1369"/>
                    <a:pt x="982" y="1358"/>
                    <a:pt x="1022" y="1334"/>
                  </a:cubicBezTo>
                  <a:cubicBezTo>
                    <a:pt x="1062" y="1311"/>
                    <a:pt x="1083" y="1283"/>
                    <a:pt x="1083" y="1251"/>
                  </a:cubicBezTo>
                  <a:cubicBezTo>
                    <a:pt x="1083" y="1247"/>
                    <a:pt x="1082" y="1241"/>
                    <a:pt x="1079" y="1230"/>
                  </a:cubicBezTo>
                  <a:lnTo>
                    <a:pt x="731" y="97"/>
                  </a:lnTo>
                  <a:cubicBezTo>
                    <a:pt x="721" y="66"/>
                    <a:pt x="698" y="43"/>
                    <a:pt x="663" y="25"/>
                  </a:cubicBezTo>
                  <a:cubicBezTo>
                    <a:pt x="627" y="9"/>
                    <a:pt x="587" y="0"/>
                    <a:pt x="5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5"/>
            <p:cNvSpPr/>
            <p:nvPr/>
          </p:nvSpPr>
          <p:spPr>
            <a:xfrm>
              <a:off x="3159000" y="3936725"/>
              <a:ext cx="22650" cy="33725"/>
            </a:xfrm>
            <a:custGeom>
              <a:rect b="b" l="l" r="r" t="t"/>
              <a:pathLst>
                <a:path extrusionOk="0" h="1349" w="906">
                  <a:moveTo>
                    <a:pt x="452" y="251"/>
                  </a:moveTo>
                  <a:cubicBezTo>
                    <a:pt x="562" y="251"/>
                    <a:pt x="616" y="312"/>
                    <a:pt x="616" y="435"/>
                  </a:cubicBezTo>
                  <a:lnTo>
                    <a:pt x="616" y="913"/>
                  </a:lnTo>
                  <a:cubicBezTo>
                    <a:pt x="616" y="1037"/>
                    <a:pt x="562" y="1098"/>
                    <a:pt x="452" y="1098"/>
                  </a:cubicBezTo>
                  <a:lnTo>
                    <a:pt x="289" y="1098"/>
                  </a:lnTo>
                  <a:lnTo>
                    <a:pt x="289" y="251"/>
                  </a:lnTo>
                  <a:close/>
                  <a:moveTo>
                    <a:pt x="126" y="0"/>
                  </a:moveTo>
                  <a:cubicBezTo>
                    <a:pt x="89" y="0"/>
                    <a:pt x="59" y="8"/>
                    <a:pt x="35" y="26"/>
                  </a:cubicBezTo>
                  <a:cubicBezTo>
                    <a:pt x="11" y="43"/>
                    <a:pt x="0" y="64"/>
                    <a:pt x="0" y="86"/>
                  </a:cubicBezTo>
                  <a:lnTo>
                    <a:pt x="0" y="1262"/>
                  </a:lnTo>
                  <a:cubicBezTo>
                    <a:pt x="0" y="1286"/>
                    <a:pt x="11" y="1305"/>
                    <a:pt x="35" y="1323"/>
                  </a:cubicBezTo>
                  <a:cubicBezTo>
                    <a:pt x="59" y="1340"/>
                    <a:pt x="89" y="1348"/>
                    <a:pt x="126" y="1348"/>
                  </a:cubicBezTo>
                  <a:lnTo>
                    <a:pt x="452" y="1348"/>
                  </a:lnTo>
                  <a:cubicBezTo>
                    <a:pt x="589" y="1348"/>
                    <a:pt x="699" y="1313"/>
                    <a:pt x="782" y="1243"/>
                  </a:cubicBezTo>
                  <a:cubicBezTo>
                    <a:pt x="864" y="1174"/>
                    <a:pt x="905" y="1063"/>
                    <a:pt x="905" y="913"/>
                  </a:cubicBezTo>
                  <a:lnTo>
                    <a:pt x="905" y="435"/>
                  </a:lnTo>
                  <a:cubicBezTo>
                    <a:pt x="905" y="285"/>
                    <a:pt x="864" y="175"/>
                    <a:pt x="782" y="105"/>
                  </a:cubicBezTo>
                  <a:cubicBezTo>
                    <a:pt x="699" y="35"/>
                    <a:pt x="589" y="0"/>
                    <a:pt x="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55"/>
          <p:cNvGrpSpPr/>
          <p:nvPr/>
        </p:nvGrpSpPr>
        <p:grpSpPr>
          <a:xfrm>
            <a:off x="1589461" y="3711292"/>
            <a:ext cx="358615" cy="364672"/>
            <a:chOff x="1555725" y="3294300"/>
            <a:chExt cx="242750" cy="246850"/>
          </a:xfrm>
        </p:grpSpPr>
        <p:sp>
          <p:nvSpPr>
            <p:cNvPr id="632" name="Google Shape;632;p55"/>
            <p:cNvSpPr/>
            <p:nvPr/>
          </p:nvSpPr>
          <p:spPr>
            <a:xfrm>
              <a:off x="1555725" y="3294300"/>
              <a:ext cx="242750" cy="246850"/>
            </a:xfrm>
            <a:custGeom>
              <a:rect b="b" l="l" r="r" t="t"/>
              <a:pathLst>
                <a:path extrusionOk="0" h="9874" w="9710">
                  <a:moveTo>
                    <a:pt x="4851" y="291"/>
                  </a:moveTo>
                  <a:cubicBezTo>
                    <a:pt x="5011" y="291"/>
                    <a:pt x="5171" y="348"/>
                    <a:pt x="5299" y="461"/>
                  </a:cubicBezTo>
                  <a:lnTo>
                    <a:pt x="6075" y="1148"/>
                  </a:lnTo>
                  <a:lnTo>
                    <a:pt x="3626" y="1148"/>
                  </a:lnTo>
                  <a:lnTo>
                    <a:pt x="4402" y="461"/>
                  </a:lnTo>
                  <a:cubicBezTo>
                    <a:pt x="4530" y="348"/>
                    <a:pt x="4690" y="291"/>
                    <a:pt x="4851" y="291"/>
                  </a:cubicBezTo>
                  <a:close/>
                  <a:moveTo>
                    <a:pt x="2489" y="1437"/>
                  </a:moveTo>
                  <a:cubicBezTo>
                    <a:pt x="2463" y="1499"/>
                    <a:pt x="2447" y="1566"/>
                    <a:pt x="2447" y="1636"/>
                  </a:cubicBezTo>
                  <a:lnTo>
                    <a:pt x="2447" y="1786"/>
                  </a:lnTo>
                  <a:cubicBezTo>
                    <a:pt x="2447" y="1872"/>
                    <a:pt x="2375" y="1938"/>
                    <a:pt x="2282" y="1938"/>
                  </a:cubicBezTo>
                  <a:lnTo>
                    <a:pt x="1195" y="1938"/>
                  </a:lnTo>
                  <a:lnTo>
                    <a:pt x="1195" y="1659"/>
                  </a:lnTo>
                  <a:cubicBezTo>
                    <a:pt x="1195" y="1537"/>
                    <a:pt x="1294" y="1437"/>
                    <a:pt x="1417" y="1437"/>
                  </a:cubicBezTo>
                  <a:close/>
                  <a:moveTo>
                    <a:pt x="8273" y="1437"/>
                  </a:moveTo>
                  <a:cubicBezTo>
                    <a:pt x="8395" y="1437"/>
                    <a:pt x="8495" y="1537"/>
                    <a:pt x="8495" y="1660"/>
                  </a:cubicBezTo>
                  <a:lnTo>
                    <a:pt x="8495" y="1938"/>
                  </a:lnTo>
                  <a:lnTo>
                    <a:pt x="4654" y="1938"/>
                  </a:lnTo>
                  <a:cubicBezTo>
                    <a:pt x="4560" y="1938"/>
                    <a:pt x="4489" y="1872"/>
                    <a:pt x="4489" y="1786"/>
                  </a:cubicBezTo>
                  <a:lnTo>
                    <a:pt x="4489" y="1636"/>
                  </a:lnTo>
                  <a:cubicBezTo>
                    <a:pt x="4489" y="1566"/>
                    <a:pt x="4473" y="1499"/>
                    <a:pt x="4445" y="1437"/>
                  </a:cubicBezTo>
                  <a:close/>
                  <a:moveTo>
                    <a:pt x="8784" y="3556"/>
                  </a:moveTo>
                  <a:lnTo>
                    <a:pt x="9298" y="4010"/>
                  </a:lnTo>
                  <a:lnTo>
                    <a:pt x="8784" y="4305"/>
                  </a:lnTo>
                  <a:lnTo>
                    <a:pt x="8784" y="3556"/>
                  </a:lnTo>
                  <a:close/>
                  <a:moveTo>
                    <a:pt x="906" y="3556"/>
                  </a:moveTo>
                  <a:lnTo>
                    <a:pt x="906" y="4315"/>
                  </a:lnTo>
                  <a:lnTo>
                    <a:pt x="385" y="4016"/>
                  </a:lnTo>
                  <a:lnTo>
                    <a:pt x="906" y="3556"/>
                  </a:lnTo>
                  <a:close/>
                  <a:moveTo>
                    <a:pt x="4811" y="1"/>
                  </a:moveTo>
                  <a:cubicBezTo>
                    <a:pt x="4584" y="1"/>
                    <a:pt x="4357" y="81"/>
                    <a:pt x="4177" y="243"/>
                  </a:cubicBezTo>
                  <a:lnTo>
                    <a:pt x="3163" y="1148"/>
                  </a:lnTo>
                  <a:lnTo>
                    <a:pt x="1417" y="1148"/>
                  </a:lnTo>
                  <a:cubicBezTo>
                    <a:pt x="1135" y="1148"/>
                    <a:pt x="906" y="1376"/>
                    <a:pt x="906" y="1659"/>
                  </a:cubicBezTo>
                  <a:lnTo>
                    <a:pt x="906" y="3164"/>
                  </a:lnTo>
                  <a:lnTo>
                    <a:pt x="49" y="3929"/>
                  </a:lnTo>
                  <a:cubicBezTo>
                    <a:pt x="18" y="3955"/>
                    <a:pt x="1" y="3996"/>
                    <a:pt x="1" y="4037"/>
                  </a:cubicBezTo>
                  <a:lnTo>
                    <a:pt x="1" y="9289"/>
                  </a:lnTo>
                  <a:cubicBezTo>
                    <a:pt x="1" y="9612"/>
                    <a:pt x="263" y="9874"/>
                    <a:pt x="586" y="9874"/>
                  </a:cubicBezTo>
                  <a:lnTo>
                    <a:pt x="9558" y="9874"/>
                  </a:lnTo>
                  <a:cubicBezTo>
                    <a:pt x="9642" y="9874"/>
                    <a:pt x="9710" y="9806"/>
                    <a:pt x="9710" y="9723"/>
                  </a:cubicBezTo>
                  <a:lnTo>
                    <a:pt x="9710" y="8697"/>
                  </a:lnTo>
                  <a:cubicBezTo>
                    <a:pt x="9710" y="8687"/>
                    <a:pt x="9706" y="8678"/>
                    <a:pt x="9698" y="8671"/>
                  </a:cubicBezTo>
                  <a:cubicBezTo>
                    <a:pt x="9655" y="8626"/>
                    <a:pt x="9607" y="8607"/>
                    <a:pt x="9565" y="8607"/>
                  </a:cubicBezTo>
                  <a:cubicBezTo>
                    <a:pt x="9485" y="8607"/>
                    <a:pt x="9421" y="8671"/>
                    <a:pt x="9421" y="8751"/>
                  </a:cubicBezTo>
                  <a:lnTo>
                    <a:pt x="9421" y="9289"/>
                  </a:lnTo>
                  <a:cubicBezTo>
                    <a:pt x="9421" y="9452"/>
                    <a:pt x="9287" y="9585"/>
                    <a:pt x="9124" y="9585"/>
                  </a:cubicBezTo>
                  <a:lnTo>
                    <a:pt x="586" y="9585"/>
                  </a:lnTo>
                  <a:cubicBezTo>
                    <a:pt x="422" y="9585"/>
                    <a:pt x="290" y="9452"/>
                    <a:pt x="290" y="9289"/>
                  </a:cubicBezTo>
                  <a:lnTo>
                    <a:pt x="290" y="4290"/>
                  </a:lnTo>
                  <a:lnTo>
                    <a:pt x="2266" y="5424"/>
                  </a:lnTo>
                  <a:cubicBezTo>
                    <a:pt x="2289" y="5437"/>
                    <a:pt x="2313" y="5444"/>
                    <a:pt x="2338" y="5444"/>
                  </a:cubicBezTo>
                  <a:cubicBezTo>
                    <a:pt x="2388" y="5444"/>
                    <a:pt x="2437" y="5418"/>
                    <a:pt x="2464" y="5372"/>
                  </a:cubicBezTo>
                  <a:cubicBezTo>
                    <a:pt x="2503" y="5302"/>
                    <a:pt x="2479" y="5213"/>
                    <a:pt x="2410" y="5174"/>
                  </a:cubicBezTo>
                  <a:lnTo>
                    <a:pt x="1195" y="4480"/>
                  </a:lnTo>
                  <a:lnTo>
                    <a:pt x="1195" y="2939"/>
                  </a:lnTo>
                  <a:lnTo>
                    <a:pt x="7972" y="2939"/>
                  </a:lnTo>
                  <a:cubicBezTo>
                    <a:pt x="8051" y="2932"/>
                    <a:pt x="8116" y="2867"/>
                    <a:pt x="8116" y="2788"/>
                  </a:cubicBezTo>
                  <a:cubicBezTo>
                    <a:pt x="8116" y="2708"/>
                    <a:pt x="7972" y="2650"/>
                    <a:pt x="7972" y="2650"/>
                  </a:cubicBezTo>
                  <a:lnTo>
                    <a:pt x="1195" y="2650"/>
                  </a:lnTo>
                  <a:lnTo>
                    <a:pt x="1195" y="2246"/>
                  </a:lnTo>
                  <a:lnTo>
                    <a:pt x="2280" y="2246"/>
                  </a:lnTo>
                  <a:cubicBezTo>
                    <a:pt x="2316" y="2246"/>
                    <a:pt x="2350" y="2242"/>
                    <a:pt x="2384" y="2234"/>
                  </a:cubicBezTo>
                  <a:cubicBezTo>
                    <a:pt x="2386" y="2234"/>
                    <a:pt x="2389" y="2233"/>
                    <a:pt x="2391" y="2233"/>
                  </a:cubicBezTo>
                  <a:cubicBezTo>
                    <a:pt x="2591" y="2185"/>
                    <a:pt x="2736" y="2009"/>
                    <a:pt x="2736" y="1794"/>
                  </a:cubicBezTo>
                  <a:lnTo>
                    <a:pt x="2736" y="1642"/>
                  </a:lnTo>
                  <a:cubicBezTo>
                    <a:pt x="2736" y="1540"/>
                    <a:pt x="2819" y="1437"/>
                    <a:pt x="2902" y="1437"/>
                  </a:cubicBezTo>
                  <a:lnTo>
                    <a:pt x="4054" y="1437"/>
                  </a:lnTo>
                  <a:cubicBezTo>
                    <a:pt x="4136" y="1437"/>
                    <a:pt x="4219" y="1540"/>
                    <a:pt x="4219" y="1642"/>
                  </a:cubicBezTo>
                  <a:lnTo>
                    <a:pt x="4219" y="1794"/>
                  </a:lnTo>
                  <a:cubicBezTo>
                    <a:pt x="4219" y="2047"/>
                    <a:pt x="4420" y="2246"/>
                    <a:pt x="4676" y="2246"/>
                  </a:cubicBezTo>
                  <a:lnTo>
                    <a:pt x="8496" y="2246"/>
                  </a:lnTo>
                  <a:lnTo>
                    <a:pt x="8496" y="4481"/>
                  </a:lnTo>
                  <a:lnTo>
                    <a:pt x="4872" y="6582"/>
                  </a:lnTo>
                  <a:lnTo>
                    <a:pt x="3081" y="5544"/>
                  </a:lnTo>
                  <a:cubicBezTo>
                    <a:pt x="3059" y="5532"/>
                    <a:pt x="3034" y="5526"/>
                    <a:pt x="3010" y="5526"/>
                  </a:cubicBezTo>
                  <a:cubicBezTo>
                    <a:pt x="2960" y="5526"/>
                    <a:pt x="2912" y="5551"/>
                    <a:pt x="2885" y="5598"/>
                  </a:cubicBezTo>
                  <a:cubicBezTo>
                    <a:pt x="2846" y="5667"/>
                    <a:pt x="2870" y="5755"/>
                    <a:pt x="2939" y="5795"/>
                  </a:cubicBezTo>
                  <a:lnTo>
                    <a:pt x="4801" y="6874"/>
                  </a:lnTo>
                  <a:cubicBezTo>
                    <a:pt x="4824" y="6886"/>
                    <a:pt x="4848" y="6893"/>
                    <a:pt x="4873" y="6893"/>
                  </a:cubicBezTo>
                  <a:cubicBezTo>
                    <a:pt x="4898" y="6893"/>
                    <a:pt x="4923" y="6886"/>
                    <a:pt x="4944" y="6874"/>
                  </a:cubicBezTo>
                  <a:lnTo>
                    <a:pt x="9401" y="4290"/>
                  </a:lnTo>
                  <a:lnTo>
                    <a:pt x="9401" y="8069"/>
                  </a:lnTo>
                  <a:cubicBezTo>
                    <a:pt x="9401" y="8143"/>
                    <a:pt x="9454" y="8210"/>
                    <a:pt x="9528" y="8218"/>
                  </a:cubicBezTo>
                  <a:cubicBezTo>
                    <a:pt x="9534" y="8219"/>
                    <a:pt x="9540" y="8219"/>
                    <a:pt x="9545" y="8219"/>
                  </a:cubicBezTo>
                  <a:cubicBezTo>
                    <a:pt x="9625" y="8219"/>
                    <a:pt x="9690" y="8155"/>
                    <a:pt x="9690" y="8075"/>
                  </a:cubicBezTo>
                  <a:lnTo>
                    <a:pt x="9690" y="4034"/>
                  </a:lnTo>
                  <a:cubicBezTo>
                    <a:pt x="9690" y="4010"/>
                    <a:pt x="9684" y="3986"/>
                    <a:pt x="9673" y="3966"/>
                  </a:cubicBezTo>
                  <a:cubicBezTo>
                    <a:pt x="9671" y="3961"/>
                    <a:pt x="9669" y="3956"/>
                    <a:pt x="9666" y="3952"/>
                  </a:cubicBezTo>
                  <a:cubicBezTo>
                    <a:pt x="9652" y="3928"/>
                    <a:pt x="9632" y="3909"/>
                    <a:pt x="9609" y="3897"/>
                  </a:cubicBezTo>
                  <a:lnTo>
                    <a:pt x="8784" y="3162"/>
                  </a:lnTo>
                  <a:lnTo>
                    <a:pt x="8784" y="1659"/>
                  </a:lnTo>
                  <a:cubicBezTo>
                    <a:pt x="8784" y="1377"/>
                    <a:pt x="8556" y="1148"/>
                    <a:pt x="8273" y="1148"/>
                  </a:cubicBezTo>
                  <a:lnTo>
                    <a:pt x="6458" y="1148"/>
                  </a:lnTo>
                  <a:lnTo>
                    <a:pt x="5445" y="243"/>
                  </a:lnTo>
                  <a:cubicBezTo>
                    <a:pt x="5264" y="81"/>
                    <a:pt x="5037" y="1"/>
                    <a:pt x="4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5"/>
            <p:cNvSpPr/>
            <p:nvPr/>
          </p:nvSpPr>
          <p:spPr>
            <a:xfrm>
              <a:off x="1589450" y="3475475"/>
              <a:ext cx="63550" cy="41400"/>
            </a:xfrm>
            <a:custGeom>
              <a:rect b="b" l="l" r="r" t="t"/>
              <a:pathLst>
                <a:path extrusionOk="0" h="1656" w="2542">
                  <a:moveTo>
                    <a:pt x="2376" y="0"/>
                  </a:moveTo>
                  <a:cubicBezTo>
                    <a:pt x="2350" y="0"/>
                    <a:pt x="2324" y="7"/>
                    <a:pt x="2300" y="22"/>
                  </a:cubicBezTo>
                  <a:lnTo>
                    <a:pt x="89" y="1388"/>
                  </a:lnTo>
                  <a:cubicBezTo>
                    <a:pt x="21" y="1430"/>
                    <a:pt x="1" y="1519"/>
                    <a:pt x="42" y="1587"/>
                  </a:cubicBezTo>
                  <a:cubicBezTo>
                    <a:pt x="70" y="1631"/>
                    <a:pt x="117" y="1655"/>
                    <a:pt x="165" y="1655"/>
                  </a:cubicBezTo>
                  <a:cubicBezTo>
                    <a:pt x="191" y="1655"/>
                    <a:pt x="218" y="1649"/>
                    <a:pt x="241" y="1634"/>
                  </a:cubicBezTo>
                  <a:lnTo>
                    <a:pt x="2453" y="268"/>
                  </a:lnTo>
                  <a:cubicBezTo>
                    <a:pt x="2520" y="226"/>
                    <a:pt x="2541" y="137"/>
                    <a:pt x="2499" y="69"/>
                  </a:cubicBezTo>
                  <a:cubicBezTo>
                    <a:pt x="2471" y="25"/>
                    <a:pt x="2424" y="0"/>
                    <a:pt x="2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5"/>
            <p:cNvSpPr/>
            <p:nvPr/>
          </p:nvSpPr>
          <p:spPr>
            <a:xfrm>
              <a:off x="1701000" y="3475475"/>
              <a:ext cx="63550" cy="41400"/>
            </a:xfrm>
            <a:custGeom>
              <a:rect b="b" l="l" r="r" t="t"/>
              <a:pathLst>
                <a:path extrusionOk="0" h="1656" w="2542">
                  <a:moveTo>
                    <a:pt x="165" y="0"/>
                  </a:moveTo>
                  <a:cubicBezTo>
                    <a:pt x="117" y="0"/>
                    <a:pt x="70" y="25"/>
                    <a:pt x="42" y="69"/>
                  </a:cubicBezTo>
                  <a:cubicBezTo>
                    <a:pt x="0" y="137"/>
                    <a:pt x="22" y="226"/>
                    <a:pt x="90" y="268"/>
                  </a:cubicBezTo>
                  <a:lnTo>
                    <a:pt x="2300" y="1634"/>
                  </a:lnTo>
                  <a:cubicBezTo>
                    <a:pt x="2323" y="1649"/>
                    <a:pt x="2350" y="1655"/>
                    <a:pt x="2376" y="1655"/>
                  </a:cubicBezTo>
                  <a:cubicBezTo>
                    <a:pt x="2424" y="1655"/>
                    <a:pt x="2471" y="1631"/>
                    <a:pt x="2499" y="1587"/>
                  </a:cubicBezTo>
                  <a:cubicBezTo>
                    <a:pt x="2541" y="1519"/>
                    <a:pt x="2520" y="1430"/>
                    <a:pt x="2452" y="1388"/>
                  </a:cubicBezTo>
                  <a:lnTo>
                    <a:pt x="241" y="22"/>
                  </a:lnTo>
                  <a:cubicBezTo>
                    <a:pt x="217" y="7"/>
                    <a:pt x="191" y="0"/>
                    <a:pt x="1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5"/>
            <p:cNvSpPr/>
            <p:nvPr/>
          </p:nvSpPr>
          <p:spPr>
            <a:xfrm>
              <a:off x="1610125" y="3381725"/>
              <a:ext cx="133550" cy="7250"/>
            </a:xfrm>
            <a:custGeom>
              <a:rect b="b" l="l" r="r" t="t"/>
              <a:pathLst>
                <a:path extrusionOk="0" h="290" w="5342">
                  <a:moveTo>
                    <a:pt x="166" y="1"/>
                  </a:moveTo>
                  <a:cubicBezTo>
                    <a:pt x="98" y="1"/>
                    <a:pt x="36" y="47"/>
                    <a:pt x="21" y="114"/>
                  </a:cubicBezTo>
                  <a:cubicBezTo>
                    <a:pt x="1" y="208"/>
                    <a:pt x="72" y="290"/>
                    <a:pt x="162" y="290"/>
                  </a:cubicBezTo>
                  <a:lnTo>
                    <a:pt x="5182" y="290"/>
                  </a:lnTo>
                  <a:cubicBezTo>
                    <a:pt x="5256" y="290"/>
                    <a:pt x="5322" y="237"/>
                    <a:pt x="5330" y="163"/>
                  </a:cubicBezTo>
                  <a:cubicBezTo>
                    <a:pt x="5341" y="76"/>
                    <a:pt x="5272" y="1"/>
                    <a:pt x="5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5"/>
            <p:cNvSpPr/>
            <p:nvPr/>
          </p:nvSpPr>
          <p:spPr>
            <a:xfrm>
              <a:off x="1610125" y="3401475"/>
              <a:ext cx="133550" cy="7250"/>
            </a:xfrm>
            <a:custGeom>
              <a:rect b="b" l="l" r="r" t="t"/>
              <a:pathLst>
                <a:path extrusionOk="0" h="290" w="5342">
                  <a:moveTo>
                    <a:pt x="166" y="1"/>
                  </a:moveTo>
                  <a:cubicBezTo>
                    <a:pt x="97" y="1"/>
                    <a:pt x="35" y="47"/>
                    <a:pt x="21" y="114"/>
                  </a:cubicBezTo>
                  <a:cubicBezTo>
                    <a:pt x="1" y="207"/>
                    <a:pt x="72" y="290"/>
                    <a:pt x="162" y="290"/>
                  </a:cubicBezTo>
                  <a:lnTo>
                    <a:pt x="5182" y="290"/>
                  </a:lnTo>
                  <a:cubicBezTo>
                    <a:pt x="5256" y="290"/>
                    <a:pt x="5323" y="237"/>
                    <a:pt x="5331" y="163"/>
                  </a:cubicBezTo>
                  <a:cubicBezTo>
                    <a:pt x="5341" y="76"/>
                    <a:pt x="5273" y="1"/>
                    <a:pt x="51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5"/>
            <p:cNvSpPr/>
            <p:nvPr/>
          </p:nvSpPr>
          <p:spPr>
            <a:xfrm>
              <a:off x="1647700" y="3421700"/>
              <a:ext cx="58600" cy="7250"/>
            </a:xfrm>
            <a:custGeom>
              <a:rect b="b" l="l" r="r" t="t"/>
              <a:pathLst>
                <a:path extrusionOk="0" h="290" w="2344">
                  <a:moveTo>
                    <a:pt x="153" y="1"/>
                  </a:moveTo>
                  <a:cubicBezTo>
                    <a:pt x="68" y="1"/>
                    <a:pt x="0" y="76"/>
                    <a:pt x="10" y="163"/>
                  </a:cubicBezTo>
                  <a:cubicBezTo>
                    <a:pt x="20" y="237"/>
                    <a:pt x="86" y="290"/>
                    <a:pt x="160" y="290"/>
                  </a:cubicBezTo>
                  <a:lnTo>
                    <a:pt x="2185" y="290"/>
                  </a:lnTo>
                  <a:cubicBezTo>
                    <a:pt x="2258" y="290"/>
                    <a:pt x="2324" y="237"/>
                    <a:pt x="2333" y="163"/>
                  </a:cubicBezTo>
                  <a:cubicBezTo>
                    <a:pt x="2344" y="76"/>
                    <a:pt x="2275" y="1"/>
                    <a:pt x="2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55"/>
          <p:cNvGrpSpPr/>
          <p:nvPr/>
        </p:nvGrpSpPr>
        <p:grpSpPr>
          <a:xfrm>
            <a:off x="7218278" y="1741166"/>
            <a:ext cx="364339" cy="337969"/>
            <a:chOff x="4476275" y="2050675"/>
            <a:chExt cx="246625" cy="228775"/>
          </a:xfrm>
        </p:grpSpPr>
        <p:sp>
          <p:nvSpPr>
            <p:cNvPr id="639" name="Google Shape;639;p55"/>
            <p:cNvSpPr/>
            <p:nvPr/>
          </p:nvSpPr>
          <p:spPr>
            <a:xfrm>
              <a:off x="4521675" y="2109350"/>
              <a:ext cx="26975" cy="34225"/>
            </a:xfrm>
            <a:custGeom>
              <a:rect b="b" l="l" r="r" t="t"/>
              <a:pathLst>
                <a:path extrusionOk="0" h="1369" w="1079">
                  <a:moveTo>
                    <a:pt x="539" y="355"/>
                  </a:moveTo>
                  <a:lnTo>
                    <a:pt x="675" y="851"/>
                  </a:lnTo>
                  <a:lnTo>
                    <a:pt x="403" y="851"/>
                  </a:lnTo>
                  <a:lnTo>
                    <a:pt x="539" y="355"/>
                  </a:lnTo>
                  <a:close/>
                  <a:moveTo>
                    <a:pt x="539" y="1"/>
                  </a:moveTo>
                  <a:cubicBezTo>
                    <a:pt x="494" y="1"/>
                    <a:pt x="452" y="9"/>
                    <a:pt x="417" y="27"/>
                  </a:cubicBezTo>
                  <a:cubicBezTo>
                    <a:pt x="382" y="43"/>
                    <a:pt x="360" y="67"/>
                    <a:pt x="350" y="97"/>
                  </a:cubicBezTo>
                  <a:lnTo>
                    <a:pt x="4" y="1229"/>
                  </a:lnTo>
                  <a:cubicBezTo>
                    <a:pt x="2" y="1239"/>
                    <a:pt x="1" y="1246"/>
                    <a:pt x="1" y="1249"/>
                  </a:cubicBezTo>
                  <a:cubicBezTo>
                    <a:pt x="1" y="1282"/>
                    <a:pt x="20" y="1310"/>
                    <a:pt x="61" y="1333"/>
                  </a:cubicBezTo>
                  <a:cubicBezTo>
                    <a:pt x="102" y="1356"/>
                    <a:pt x="143" y="1369"/>
                    <a:pt x="186" y="1369"/>
                  </a:cubicBezTo>
                  <a:cubicBezTo>
                    <a:pt x="240" y="1369"/>
                    <a:pt x="271" y="1350"/>
                    <a:pt x="281" y="1314"/>
                  </a:cubicBezTo>
                  <a:lnTo>
                    <a:pt x="344" y="1083"/>
                  </a:lnTo>
                  <a:lnTo>
                    <a:pt x="735" y="1083"/>
                  </a:lnTo>
                  <a:lnTo>
                    <a:pt x="799" y="1314"/>
                  </a:lnTo>
                  <a:cubicBezTo>
                    <a:pt x="808" y="1350"/>
                    <a:pt x="840" y="1369"/>
                    <a:pt x="894" y="1369"/>
                  </a:cubicBezTo>
                  <a:cubicBezTo>
                    <a:pt x="937" y="1369"/>
                    <a:pt x="978" y="1356"/>
                    <a:pt x="1018" y="1333"/>
                  </a:cubicBezTo>
                  <a:cubicBezTo>
                    <a:pt x="1059" y="1310"/>
                    <a:pt x="1079" y="1282"/>
                    <a:pt x="1079" y="1249"/>
                  </a:cubicBezTo>
                  <a:cubicBezTo>
                    <a:pt x="1079" y="1246"/>
                    <a:pt x="1078" y="1239"/>
                    <a:pt x="1075" y="1229"/>
                  </a:cubicBezTo>
                  <a:lnTo>
                    <a:pt x="728" y="97"/>
                  </a:lnTo>
                  <a:cubicBezTo>
                    <a:pt x="718" y="67"/>
                    <a:pt x="695" y="43"/>
                    <a:pt x="660" y="27"/>
                  </a:cubicBezTo>
                  <a:cubicBezTo>
                    <a:pt x="625" y="9"/>
                    <a:pt x="585" y="1"/>
                    <a:pt x="5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5"/>
            <p:cNvSpPr/>
            <p:nvPr/>
          </p:nvSpPr>
          <p:spPr>
            <a:xfrm>
              <a:off x="4551400" y="2109425"/>
              <a:ext cx="22650" cy="33750"/>
            </a:xfrm>
            <a:custGeom>
              <a:rect b="b" l="l" r="r" t="t"/>
              <a:pathLst>
                <a:path extrusionOk="0" h="1350" w="906">
                  <a:moveTo>
                    <a:pt x="452" y="251"/>
                  </a:moveTo>
                  <a:cubicBezTo>
                    <a:pt x="562" y="251"/>
                    <a:pt x="617" y="312"/>
                    <a:pt x="617" y="436"/>
                  </a:cubicBezTo>
                  <a:lnTo>
                    <a:pt x="617" y="914"/>
                  </a:lnTo>
                  <a:cubicBezTo>
                    <a:pt x="617" y="1038"/>
                    <a:pt x="562" y="1099"/>
                    <a:pt x="452" y="1099"/>
                  </a:cubicBezTo>
                  <a:lnTo>
                    <a:pt x="290" y="1099"/>
                  </a:lnTo>
                  <a:lnTo>
                    <a:pt x="290" y="251"/>
                  </a:lnTo>
                  <a:close/>
                  <a:moveTo>
                    <a:pt x="126" y="1"/>
                  </a:moveTo>
                  <a:cubicBezTo>
                    <a:pt x="89" y="1"/>
                    <a:pt x="59" y="9"/>
                    <a:pt x="36" y="27"/>
                  </a:cubicBezTo>
                  <a:cubicBezTo>
                    <a:pt x="12" y="44"/>
                    <a:pt x="1" y="64"/>
                    <a:pt x="1" y="87"/>
                  </a:cubicBezTo>
                  <a:lnTo>
                    <a:pt x="1" y="1263"/>
                  </a:lnTo>
                  <a:cubicBezTo>
                    <a:pt x="1" y="1285"/>
                    <a:pt x="12" y="1306"/>
                    <a:pt x="36" y="1323"/>
                  </a:cubicBezTo>
                  <a:cubicBezTo>
                    <a:pt x="59" y="1341"/>
                    <a:pt x="89" y="1349"/>
                    <a:pt x="126" y="1349"/>
                  </a:cubicBezTo>
                  <a:lnTo>
                    <a:pt x="452" y="1349"/>
                  </a:lnTo>
                  <a:cubicBezTo>
                    <a:pt x="590" y="1349"/>
                    <a:pt x="700" y="1314"/>
                    <a:pt x="782" y="1244"/>
                  </a:cubicBezTo>
                  <a:cubicBezTo>
                    <a:pt x="865" y="1174"/>
                    <a:pt x="906" y="1064"/>
                    <a:pt x="906" y="914"/>
                  </a:cubicBezTo>
                  <a:lnTo>
                    <a:pt x="906" y="436"/>
                  </a:lnTo>
                  <a:cubicBezTo>
                    <a:pt x="906" y="286"/>
                    <a:pt x="865" y="176"/>
                    <a:pt x="782" y="106"/>
                  </a:cubicBezTo>
                  <a:cubicBezTo>
                    <a:pt x="700" y="36"/>
                    <a:pt x="590" y="1"/>
                    <a:pt x="4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5"/>
            <p:cNvSpPr/>
            <p:nvPr/>
          </p:nvSpPr>
          <p:spPr>
            <a:xfrm>
              <a:off x="4476275" y="2050675"/>
              <a:ext cx="246625" cy="228775"/>
            </a:xfrm>
            <a:custGeom>
              <a:rect b="b" l="l" r="r" t="t"/>
              <a:pathLst>
                <a:path extrusionOk="0" h="9151" w="9865">
                  <a:moveTo>
                    <a:pt x="6382" y="1899"/>
                  </a:moveTo>
                  <a:lnTo>
                    <a:pt x="6531" y="2293"/>
                  </a:lnTo>
                  <a:lnTo>
                    <a:pt x="6234" y="2293"/>
                  </a:lnTo>
                  <a:lnTo>
                    <a:pt x="6382" y="1899"/>
                  </a:lnTo>
                  <a:close/>
                  <a:moveTo>
                    <a:pt x="7976" y="1605"/>
                  </a:moveTo>
                  <a:cubicBezTo>
                    <a:pt x="8133" y="1837"/>
                    <a:pt x="8345" y="2204"/>
                    <a:pt x="8345" y="2491"/>
                  </a:cubicBezTo>
                  <a:cubicBezTo>
                    <a:pt x="8345" y="2615"/>
                    <a:pt x="8296" y="2731"/>
                    <a:pt x="8204" y="2817"/>
                  </a:cubicBezTo>
                  <a:cubicBezTo>
                    <a:pt x="8179" y="2841"/>
                    <a:pt x="8149" y="2863"/>
                    <a:pt x="8118" y="2881"/>
                  </a:cubicBezTo>
                  <a:cubicBezTo>
                    <a:pt x="8118" y="2881"/>
                    <a:pt x="8117" y="2882"/>
                    <a:pt x="8116" y="2882"/>
                  </a:cubicBezTo>
                  <a:cubicBezTo>
                    <a:pt x="8049" y="2919"/>
                    <a:pt x="7975" y="2939"/>
                    <a:pt x="7897" y="2939"/>
                  </a:cubicBezTo>
                  <a:cubicBezTo>
                    <a:pt x="7888" y="2939"/>
                    <a:pt x="7879" y="2939"/>
                    <a:pt x="7870" y="2938"/>
                  </a:cubicBezTo>
                  <a:cubicBezTo>
                    <a:pt x="7808" y="2934"/>
                    <a:pt x="7750" y="2918"/>
                    <a:pt x="7697" y="2891"/>
                  </a:cubicBezTo>
                  <a:cubicBezTo>
                    <a:pt x="7695" y="2890"/>
                    <a:pt x="7693" y="2889"/>
                    <a:pt x="7692" y="2888"/>
                  </a:cubicBezTo>
                  <a:cubicBezTo>
                    <a:pt x="7545" y="2812"/>
                    <a:pt x="7445" y="2655"/>
                    <a:pt x="7450" y="2480"/>
                  </a:cubicBezTo>
                  <a:cubicBezTo>
                    <a:pt x="7453" y="2313"/>
                    <a:pt x="7567" y="2175"/>
                    <a:pt x="7697" y="2017"/>
                  </a:cubicBezTo>
                  <a:cubicBezTo>
                    <a:pt x="7796" y="1897"/>
                    <a:pt x="7905" y="1767"/>
                    <a:pt x="7976" y="1605"/>
                  </a:cubicBezTo>
                  <a:close/>
                  <a:moveTo>
                    <a:pt x="8034" y="3243"/>
                  </a:moveTo>
                  <a:lnTo>
                    <a:pt x="8034" y="5453"/>
                  </a:lnTo>
                  <a:lnTo>
                    <a:pt x="7783" y="5453"/>
                  </a:lnTo>
                  <a:lnTo>
                    <a:pt x="7783" y="3246"/>
                  </a:lnTo>
                  <a:cubicBezTo>
                    <a:pt x="7806" y="3249"/>
                    <a:pt x="7830" y="3252"/>
                    <a:pt x="7855" y="3253"/>
                  </a:cubicBezTo>
                  <a:cubicBezTo>
                    <a:pt x="7869" y="3254"/>
                    <a:pt x="7885" y="3255"/>
                    <a:pt x="7900" y="3255"/>
                  </a:cubicBezTo>
                  <a:cubicBezTo>
                    <a:pt x="7945" y="3255"/>
                    <a:pt x="7989" y="3251"/>
                    <a:pt x="8034" y="3243"/>
                  </a:cubicBezTo>
                  <a:close/>
                  <a:moveTo>
                    <a:pt x="9165" y="308"/>
                  </a:moveTo>
                  <a:cubicBezTo>
                    <a:pt x="9381" y="308"/>
                    <a:pt x="9556" y="483"/>
                    <a:pt x="9556" y="699"/>
                  </a:cubicBezTo>
                  <a:lnTo>
                    <a:pt x="9556" y="5453"/>
                  </a:lnTo>
                  <a:lnTo>
                    <a:pt x="9208" y="5453"/>
                  </a:lnTo>
                  <a:lnTo>
                    <a:pt x="9208" y="794"/>
                  </a:lnTo>
                  <a:cubicBezTo>
                    <a:pt x="9208" y="706"/>
                    <a:pt x="9138" y="637"/>
                    <a:pt x="9051" y="637"/>
                  </a:cubicBezTo>
                  <a:lnTo>
                    <a:pt x="833" y="637"/>
                  </a:lnTo>
                  <a:cubicBezTo>
                    <a:pt x="745" y="637"/>
                    <a:pt x="674" y="706"/>
                    <a:pt x="674" y="794"/>
                  </a:cubicBezTo>
                  <a:lnTo>
                    <a:pt x="674" y="5453"/>
                  </a:lnTo>
                  <a:lnTo>
                    <a:pt x="328" y="5453"/>
                  </a:lnTo>
                  <a:lnTo>
                    <a:pt x="328" y="699"/>
                  </a:lnTo>
                  <a:cubicBezTo>
                    <a:pt x="328" y="483"/>
                    <a:pt x="503" y="308"/>
                    <a:pt x="719" y="308"/>
                  </a:cubicBezTo>
                  <a:close/>
                  <a:moveTo>
                    <a:pt x="5837" y="7263"/>
                  </a:moveTo>
                  <a:lnTo>
                    <a:pt x="5837" y="8303"/>
                  </a:lnTo>
                  <a:lnTo>
                    <a:pt x="4027" y="8303"/>
                  </a:lnTo>
                  <a:lnTo>
                    <a:pt x="4027" y="7263"/>
                  </a:lnTo>
                  <a:close/>
                  <a:moveTo>
                    <a:pt x="6221" y="8612"/>
                  </a:moveTo>
                  <a:cubicBezTo>
                    <a:pt x="6369" y="8612"/>
                    <a:pt x="6496" y="8698"/>
                    <a:pt x="6556" y="8824"/>
                  </a:cubicBezTo>
                  <a:lnTo>
                    <a:pt x="3326" y="8824"/>
                  </a:lnTo>
                  <a:cubicBezTo>
                    <a:pt x="3385" y="8698"/>
                    <a:pt x="3513" y="8612"/>
                    <a:pt x="3661" y="8612"/>
                  </a:cubicBezTo>
                  <a:close/>
                  <a:moveTo>
                    <a:pt x="706" y="1"/>
                  </a:moveTo>
                  <a:cubicBezTo>
                    <a:pt x="316" y="1"/>
                    <a:pt x="1" y="317"/>
                    <a:pt x="1" y="706"/>
                  </a:cubicBezTo>
                  <a:lnTo>
                    <a:pt x="1" y="5610"/>
                  </a:lnTo>
                  <a:lnTo>
                    <a:pt x="1" y="6630"/>
                  </a:lnTo>
                  <a:cubicBezTo>
                    <a:pt x="1" y="6980"/>
                    <a:pt x="284" y="7264"/>
                    <a:pt x="633" y="7264"/>
                  </a:cubicBezTo>
                  <a:lnTo>
                    <a:pt x="3718" y="7264"/>
                  </a:lnTo>
                  <a:lnTo>
                    <a:pt x="3718" y="8303"/>
                  </a:lnTo>
                  <a:lnTo>
                    <a:pt x="3664" y="8303"/>
                  </a:lnTo>
                  <a:cubicBezTo>
                    <a:pt x="3286" y="8303"/>
                    <a:pt x="2978" y="8614"/>
                    <a:pt x="2980" y="8995"/>
                  </a:cubicBezTo>
                  <a:cubicBezTo>
                    <a:pt x="2980" y="9082"/>
                    <a:pt x="3051" y="9151"/>
                    <a:pt x="3137" y="9151"/>
                  </a:cubicBezTo>
                  <a:lnTo>
                    <a:pt x="6746" y="9151"/>
                  </a:lnTo>
                  <a:cubicBezTo>
                    <a:pt x="6831" y="9151"/>
                    <a:pt x="6902" y="9082"/>
                    <a:pt x="6903" y="8995"/>
                  </a:cubicBezTo>
                  <a:cubicBezTo>
                    <a:pt x="6904" y="8614"/>
                    <a:pt x="6597" y="8303"/>
                    <a:pt x="6219" y="8303"/>
                  </a:cubicBezTo>
                  <a:lnTo>
                    <a:pt x="6165" y="8303"/>
                  </a:lnTo>
                  <a:lnTo>
                    <a:pt x="6165" y="7264"/>
                  </a:lnTo>
                  <a:lnTo>
                    <a:pt x="6838" y="7264"/>
                  </a:lnTo>
                  <a:cubicBezTo>
                    <a:pt x="6915" y="7264"/>
                    <a:pt x="6985" y="7208"/>
                    <a:pt x="6996" y="7132"/>
                  </a:cubicBezTo>
                  <a:cubicBezTo>
                    <a:pt x="7009" y="7036"/>
                    <a:pt x="6934" y="6955"/>
                    <a:pt x="6840" y="6955"/>
                  </a:cubicBezTo>
                  <a:lnTo>
                    <a:pt x="641" y="6955"/>
                  </a:lnTo>
                  <a:cubicBezTo>
                    <a:pt x="469" y="6955"/>
                    <a:pt x="328" y="6814"/>
                    <a:pt x="328" y="6641"/>
                  </a:cubicBezTo>
                  <a:lnTo>
                    <a:pt x="328" y="5760"/>
                  </a:lnTo>
                  <a:lnTo>
                    <a:pt x="1339" y="5760"/>
                  </a:lnTo>
                  <a:cubicBezTo>
                    <a:pt x="1421" y="5760"/>
                    <a:pt x="1494" y="5698"/>
                    <a:pt x="1499" y="5616"/>
                  </a:cubicBezTo>
                  <a:cubicBezTo>
                    <a:pt x="1504" y="5527"/>
                    <a:pt x="1433" y="5453"/>
                    <a:pt x="1345" y="5453"/>
                  </a:cubicBezTo>
                  <a:lnTo>
                    <a:pt x="983" y="5453"/>
                  </a:lnTo>
                  <a:lnTo>
                    <a:pt x="983" y="964"/>
                  </a:lnTo>
                  <a:lnTo>
                    <a:pt x="8881" y="964"/>
                  </a:lnTo>
                  <a:lnTo>
                    <a:pt x="8881" y="5453"/>
                  </a:lnTo>
                  <a:lnTo>
                    <a:pt x="8342" y="5453"/>
                  </a:lnTo>
                  <a:lnTo>
                    <a:pt x="8342" y="3106"/>
                  </a:lnTo>
                  <a:cubicBezTo>
                    <a:pt x="8366" y="3087"/>
                    <a:pt x="8390" y="3068"/>
                    <a:pt x="8412" y="3047"/>
                  </a:cubicBezTo>
                  <a:cubicBezTo>
                    <a:pt x="8564" y="2903"/>
                    <a:pt x="8652" y="2701"/>
                    <a:pt x="8652" y="2491"/>
                  </a:cubicBezTo>
                  <a:cubicBezTo>
                    <a:pt x="8652" y="2057"/>
                    <a:pt x="8318" y="1543"/>
                    <a:pt x="8119" y="1275"/>
                  </a:cubicBezTo>
                  <a:cubicBezTo>
                    <a:pt x="8075" y="1217"/>
                    <a:pt x="8010" y="1185"/>
                    <a:pt x="7940" y="1185"/>
                  </a:cubicBezTo>
                  <a:cubicBezTo>
                    <a:pt x="7924" y="1185"/>
                    <a:pt x="7908" y="1186"/>
                    <a:pt x="7892" y="1190"/>
                  </a:cubicBezTo>
                  <a:cubicBezTo>
                    <a:pt x="7805" y="1208"/>
                    <a:pt x="7738" y="1276"/>
                    <a:pt x="7718" y="1363"/>
                  </a:cubicBezTo>
                  <a:cubicBezTo>
                    <a:pt x="7681" y="1534"/>
                    <a:pt x="7567" y="1672"/>
                    <a:pt x="7447" y="1817"/>
                  </a:cubicBezTo>
                  <a:cubicBezTo>
                    <a:pt x="7293" y="2003"/>
                    <a:pt x="7133" y="2197"/>
                    <a:pt x="7127" y="2474"/>
                  </a:cubicBezTo>
                  <a:cubicBezTo>
                    <a:pt x="7121" y="2737"/>
                    <a:pt x="7253" y="2974"/>
                    <a:pt x="7456" y="3117"/>
                  </a:cubicBezTo>
                  <a:lnTo>
                    <a:pt x="7456" y="5453"/>
                  </a:lnTo>
                  <a:lnTo>
                    <a:pt x="6916" y="5453"/>
                  </a:lnTo>
                  <a:lnTo>
                    <a:pt x="6916" y="3494"/>
                  </a:lnTo>
                  <a:cubicBezTo>
                    <a:pt x="6916" y="3416"/>
                    <a:pt x="6861" y="3347"/>
                    <a:pt x="6784" y="3336"/>
                  </a:cubicBezTo>
                  <a:cubicBezTo>
                    <a:pt x="6777" y="3335"/>
                    <a:pt x="6769" y="3335"/>
                    <a:pt x="6762" y="3335"/>
                  </a:cubicBezTo>
                  <a:cubicBezTo>
                    <a:pt x="6677" y="3335"/>
                    <a:pt x="6608" y="3405"/>
                    <a:pt x="6608" y="3492"/>
                  </a:cubicBezTo>
                  <a:lnTo>
                    <a:pt x="6608" y="5453"/>
                  </a:lnTo>
                  <a:lnTo>
                    <a:pt x="6165" y="5453"/>
                  </a:lnTo>
                  <a:lnTo>
                    <a:pt x="6165" y="2601"/>
                  </a:lnTo>
                  <a:lnTo>
                    <a:pt x="6608" y="2601"/>
                  </a:lnTo>
                  <a:lnTo>
                    <a:pt x="6608" y="2843"/>
                  </a:lnTo>
                  <a:cubicBezTo>
                    <a:pt x="6608" y="2921"/>
                    <a:pt x="6663" y="2991"/>
                    <a:pt x="6740" y="3002"/>
                  </a:cubicBezTo>
                  <a:cubicBezTo>
                    <a:pt x="6747" y="3003"/>
                    <a:pt x="6755" y="3003"/>
                    <a:pt x="6762" y="3003"/>
                  </a:cubicBezTo>
                  <a:cubicBezTo>
                    <a:pt x="6847" y="3003"/>
                    <a:pt x="6916" y="2933"/>
                    <a:pt x="6916" y="2846"/>
                  </a:cubicBezTo>
                  <a:lnTo>
                    <a:pt x="6916" y="2450"/>
                  </a:lnTo>
                  <a:cubicBezTo>
                    <a:pt x="6916" y="2443"/>
                    <a:pt x="6916" y="2437"/>
                    <a:pt x="6915" y="2432"/>
                  </a:cubicBezTo>
                  <a:cubicBezTo>
                    <a:pt x="6915" y="2430"/>
                    <a:pt x="6915" y="2429"/>
                    <a:pt x="6915" y="2427"/>
                  </a:cubicBezTo>
                  <a:cubicBezTo>
                    <a:pt x="6914" y="2423"/>
                    <a:pt x="6913" y="2418"/>
                    <a:pt x="6912" y="2414"/>
                  </a:cubicBezTo>
                  <a:cubicBezTo>
                    <a:pt x="6912" y="2412"/>
                    <a:pt x="6912" y="2411"/>
                    <a:pt x="6911" y="2408"/>
                  </a:cubicBezTo>
                  <a:cubicBezTo>
                    <a:pt x="6910" y="2404"/>
                    <a:pt x="6909" y="2400"/>
                    <a:pt x="6907" y="2396"/>
                  </a:cubicBezTo>
                  <a:lnTo>
                    <a:pt x="6907" y="2393"/>
                  </a:lnTo>
                  <a:lnTo>
                    <a:pt x="6569" y="1502"/>
                  </a:lnTo>
                  <a:cubicBezTo>
                    <a:pt x="6542" y="1433"/>
                    <a:pt x="6481" y="1379"/>
                    <a:pt x="6406" y="1369"/>
                  </a:cubicBezTo>
                  <a:cubicBezTo>
                    <a:pt x="6396" y="1367"/>
                    <a:pt x="6386" y="1367"/>
                    <a:pt x="6377" y="1367"/>
                  </a:cubicBezTo>
                  <a:cubicBezTo>
                    <a:pt x="6292" y="1367"/>
                    <a:pt x="6216" y="1419"/>
                    <a:pt x="6186" y="1498"/>
                  </a:cubicBezTo>
                  <a:lnTo>
                    <a:pt x="5848" y="2393"/>
                  </a:lnTo>
                  <a:lnTo>
                    <a:pt x="5847" y="2395"/>
                  </a:lnTo>
                  <a:cubicBezTo>
                    <a:pt x="5845" y="2400"/>
                    <a:pt x="5844" y="2404"/>
                    <a:pt x="5843" y="2408"/>
                  </a:cubicBezTo>
                  <a:cubicBezTo>
                    <a:pt x="5842" y="2411"/>
                    <a:pt x="5842" y="2412"/>
                    <a:pt x="5842" y="2414"/>
                  </a:cubicBezTo>
                  <a:cubicBezTo>
                    <a:pt x="5841" y="2418"/>
                    <a:pt x="5840" y="2423"/>
                    <a:pt x="5839" y="2427"/>
                  </a:cubicBezTo>
                  <a:cubicBezTo>
                    <a:pt x="5839" y="2429"/>
                    <a:pt x="5839" y="2430"/>
                    <a:pt x="5839" y="2431"/>
                  </a:cubicBezTo>
                  <a:cubicBezTo>
                    <a:pt x="5838" y="2437"/>
                    <a:pt x="5838" y="2443"/>
                    <a:pt x="5838" y="2450"/>
                  </a:cubicBezTo>
                  <a:lnTo>
                    <a:pt x="5838" y="5453"/>
                  </a:lnTo>
                  <a:lnTo>
                    <a:pt x="2057" y="5453"/>
                  </a:lnTo>
                  <a:cubicBezTo>
                    <a:pt x="1979" y="5453"/>
                    <a:pt x="1910" y="5507"/>
                    <a:pt x="1898" y="5584"/>
                  </a:cubicBezTo>
                  <a:cubicBezTo>
                    <a:pt x="1885" y="5679"/>
                    <a:pt x="1960" y="5760"/>
                    <a:pt x="2055" y="5760"/>
                  </a:cubicBezTo>
                  <a:lnTo>
                    <a:pt x="9556" y="5760"/>
                  </a:lnTo>
                  <a:lnTo>
                    <a:pt x="9556" y="6874"/>
                  </a:lnTo>
                  <a:cubicBezTo>
                    <a:pt x="9556" y="6919"/>
                    <a:pt x="9520" y="6955"/>
                    <a:pt x="9476" y="6955"/>
                  </a:cubicBezTo>
                  <a:lnTo>
                    <a:pt x="7501" y="6955"/>
                  </a:lnTo>
                  <a:cubicBezTo>
                    <a:pt x="7491" y="6955"/>
                    <a:pt x="7480" y="6958"/>
                    <a:pt x="7473" y="6966"/>
                  </a:cubicBezTo>
                  <a:cubicBezTo>
                    <a:pt x="7335" y="7100"/>
                    <a:pt x="7428" y="7263"/>
                    <a:pt x="7559" y="7263"/>
                  </a:cubicBezTo>
                  <a:lnTo>
                    <a:pt x="9704" y="7263"/>
                  </a:lnTo>
                  <a:cubicBezTo>
                    <a:pt x="9792" y="7263"/>
                    <a:pt x="9864" y="7192"/>
                    <a:pt x="9864" y="7102"/>
                  </a:cubicBezTo>
                  <a:lnTo>
                    <a:pt x="9864" y="5646"/>
                  </a:lnTo>
                  <a:lnTo>
                    <a:pt x="9863" y="5646"/>
                  </a:lnTo>
                  <a:lnTo>
                    <a:pt x="9863" y="5609"/>
                  </a:lnTo>
                  <a:lnTo>
                    <a:pt x="9863" y="706"/>
                  </a:lnTo>
                  <a:cubicBezTo>
                    <a:pt x="9863" y="317"/>
                    <a:pt x="9548" y="1"/>
                    <a:pt x="9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55"/>
          <p:cNvGrpSpPr/>
          <p:nvPr/>
        </p:nvGrpSpPr>
        <p:grpSpPr>
          <a:xfrm>
            <a:off x="3480575" y="1727778"/>
            <a:ext cx="314000" cy="364745"/>
            <a:chOff x="2602825" y="1372600"/>
            <a:chExt cx="212550" cy="246900"/>
          </a:xfrm>
        </p:grpSpPr>
        <p:sp>
          <p:nvSpPr>
            <p:cNvPr id="643" name="Google Shape;643;p55"/>
            <p:cNvSpPr/>
            <p:nvPr/>
          </p:nvSpPr>
          <p:spPr>
            <a:xfrm>
              <a:off x="2757350" y="1585525"/>
              <a:ext cx="8100" cy="7400"/>
            </a:xfrm>
            <a:custGeom>
              <a:rect b="b" l="l" r="r" t="t"/>
              <a:pathLst>
                <a:path extrusionOk="0" h="296" w="324">
                  <a:moveTo>
                    <a:pt x="161" y="1"/>
                  </a:moveTo>
                  <a:cubicBezTo>
                    <a:pt x="124" y="1"/>
                    <a:pt x="86" y="15"/>
                    <a:pt x="58" y="44"/>
                  </a:cubicBezTo>
                  <a:cubicBezTo>
                    <a:pt x="0" y="102"/>
                    <a:pt x="0" y="195"/>
                    <a:pt x="58" y="252"/>
                  </a:cubicBezTo>
                  <a:cubicBezTo>
                    <a:pt x="86" y="281"/>
                    <a:pt x="124" y="295"/>
                    <a:pt x="161" y="295"/>
                  </a:cubicBezTo>
                  <a:cubicBezTo>
                    <a:pt x="199" y="295"/>
                    <a:pt x="237" y="281"/>
                    <a:pt x="266" y="252"/>
                  </a:cubicBezTo>
                  <a:cubicBezTo>
                    <a:pt x="323" y="194"/>
                    <a:pt x="323" y="102"/>
                    <a:pt x="266" y="44"/>
                  </a:cubicBezTo>
                  <a:cubicBezTo>
                    <a:pt x="237" y="15"/>
                    <a:pt x="199" y="1"/>
                    <a:pt x="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5"/>
            <p:cNvSpPr/>
            <p:nvPr/>
          </p:nvSpPr>
          <p:spPr>
            <a:xfrm>
              <a:off x="2640325" y="1569475"/>
              <a:ext cx="7375" cy="7375"/>
            </a:xfrm>
            <a:custGeom>
              <a:rect b="b" l="l" r="r" t="t"/>
              <a:pathLst>
                <a:path extrusionOk="0" h="295" w="295">
                  <a:moveTo>
                    <a:pt x="147" y="0"/>
                  </a:moveTo>
                  <a:cubicBezTo>
                    <a:pt x="66" y="0"/>
                    <a:pt x="0" y="66"/>
                    <a:pt x="0" y="147"/>
                  </a:cubicBezTo>
                  <a:cubicBezTo>
                    <a:pt x="0" y="229"/>
                    <a:pt x="66" y="294"/>
                    <a:pt x="147" y="294"/>
                  </a:cubicBezTo>
                  <a:cubicBezTo>
                    <a:pt x="228" y="294"/>
                    <a:pt x="294" y="229"/>
                    <a:pt x="294" y="147"/>
                  </a:cubicBezTo>
                  <a:cubicBezTo>
                    <a:pt x="294" y="66"/>
                    <a:pt x="228" y="0"/>
                    <a:pt x="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5"/>
            <p:cNvSpPr/>
            <p:nvPr/>
          </p:nvSpPr>
          <p:spPr>
            <a:xfrm>
              <a:off x="2624150" y="1372600"/>
              <a:ext cx="171000" cy="176675"/>
            </a:xfrm>
            <a:custGeom>
              <a:rect b="b" l="l" r="r" t="t"/>
              <a:pathLst>
                <a:path extrusionOk="0" h="7067" w="6840">
                  <a:moveTo>
                    <a:pt x="5213" y="3898"/>
                  </a:moveTo>
                  <a:cubicBezTo>
                    <a:pt x="5581" y="4156"/>
                    <a:pt x="5893" y="4492"/>
                    <a:pt x="6121" y="4880"/>
                  </a:cubicBezTo>
                  <a:cubicBezTo>
                    <a:pt x="6402" y="5358"/>
                    <a:pt x="6550" y="5905"/>
                    <a:pt x="6550" y="6461"/>
                  </a:cubicBezTo>
                  <a:lnTo>
                    <a:pt x="6550" y="6478"/>
                  </a:lnTo>
                  <a:cubicBezTo>
                    <a:pt x="6549" y="6608"/>
                    <a:pt x="6476" y="6712"/>
                    <a:pt x="6355" y="6757"/>
                  </a:cubicBezTo>
                  <a:cubicBezTo>
                    <a:pt x="6322" y="6769"/>
                    <a:pt x="6284" y="6776"/>
                    <a:pt x="6245" y="6776"/>
                  </a:cubicBezTo>
                  <a:cubicBezTo>
                    <a:pt x="6167" y="6776"/>
                    <a:pt x="6083" y="6748"/>
                    <a:pt x="6014" y="6668"/>
                  </a:cubicBezTo>
                  <a:cubicBezTo>
                    <a:pt x="5716" y="6321"/>
                    <a:pt x="5346" y="6034"/>
                    <a:pt x="4937" y="5832"/>
                  </a:cubicBezTo>
                  <a:cubicBezTo>
                    <a:pt x="5108" y="5281"/>
                    <a:pt x="5201" y="4708"/>
                    <a:pt x="5212" y="4124"/>
                  </a:cubicBezTo>
                  <a:cubicBezTo>
                    <a:pt x="5213" y="4083"/>
                    <a:pt x="5213" y="4043"/>
                    <a:pt x="5213" y="4003"/>
                  </a:cubicBezTo>
                  <a:cubicBezTo>
                    <a:pt x="5213" y="3968"/>
                    <a:pt x="5213" y="3933"/>
                    <a:pt x="5213" y="3898"/>
                  </a:cubicBezTo>
                  <a:close/>
                  <a:moveTo>
                    <a:pt x="3427" y="1"/>
                  </a:moveTo>
                  <a:cubicBezTo>
                    <a:pt x="3217" y="1"/>
                    <a:pt x="3023" y="96"/>
                    <a:pt x="2896" y="263"/>
                  </a:cubicBezTo>
                  <a:cubicBezTo>
                    <a:pt x="2163" y="1222"/>
                    <a:pt x="1736" y="2349"/>
                    <a:pt x="1649" y="3543"/>
                  </a:cubicBezTo>
                  <a:cubicBezTo>
                    <a:pt x="1164" y="3838"/>
                    <a:pt x="758" y="4249"/>
                    <a:pt x="471" y="4739"/>
                  </a:cubicBezTo>
                  <a:cubicBezTo>
                    <a:pt x="163" y="5262"/>
                    <a:pt x="0" y="5862"/>
                    <a:pt x="0" y="6471"/>
                  </a:cubicBezTo>
                  <a:lnTo>
                    <a:pt x="0" y="6479"/>
                  </a:lnTo>
                  <a:cubicBezTo>
                    <a:pt x="1" y="6727"/>
                    <a:pt x="153" y="6943"/>
                    <a:pt x="386" y="7029"/>
                  </a:cubicBezTo>
                  <a:cubicBezTo>
                    <a:pt x="455" y="7055"/>
                    <a:pt x="525" y="7067"/>
                    <a:pt x="595" y="7067"/>
                  </a:cubicBezTo>
                  <a:cubicBezTo>
                    <a:pt x="764" y="7067"/>
                    <a:pt x="929" y="6993"/>
                    <a:pt x="1046" y="6857"/>
                  </a:cubicBezTo>
                  <a:cubicBezTo>
                    <a:pt x="1311" y="6550"/>
                    <a:pt x="1638" y="6292"/>
                    <a:pt x="1999" y="6108"/>
                  </a:cubicBezTo>
                  <a:cubicBezTo>
                    <a:pt x="2017" y="6158"/>
                    <a:pt x="2036" y="6208"/>
                    <a:pt x="2056" y="6258"/>
                  </a:cubicBezTo>
                  <a:cubicBezTo>
                    <a:pt x="2099" y="6369"/>
                    <a:pt x="2205" y="6436"/>
                    <a:pt x="2318" y="6436"/>
                  </a:cubicBezTo>
                  <a:cubicBezTo>
                    <a:pt x="2348" y="6436"/>
                    <a:pt x="2380" y="6431"/>
                    <a:pt x="2410" y="6421"/>
                  </a:cubicBezTo>
                  <a:cubicBezTo>
                    <a:pt x="2734" y="6310"/>
                    <a:pt x="3074" y="6254"/>
                    <a:pt x="3420" y="6254"/>
                  </a:cubicBezTo>
                  <a:cubicBezTo>
                    <a:pt x="3765" y="6254"/>
                    <a:pt x="4106" y="6310"/>
                    <a:pt x="4428" y="6421"/>
                  </a:cubicBezTo>
                  <a:cubicBezTo>
                    <a:pt x="4459" y="6431"/>
                    <a:pt x="4490" y="6436"/>
                    <a:pt x="4521" y="6436"/>
                  </a:cubicBezTo>
                  <a:cubicBezTo>
                    <a:pt x="4634" y="6436"/>
                    <a:pt x="4740" y="6369"/>
                    <a:pt x="4783" y="6258"/>
                  </a:cubicBezTo>
                  <a:cubicBezTo>
                    <a:pt x="4803" y="6208"/>
                    <a:pt x="4822" y="6158"/>
                    <a:pt x="4840" y="6107"/>
                  </a:cubicBezTo>
                  <a:cubicBezTo>
                    <a:pt x="5201" y="6292"/>
                    <a:pt x="5528" y="6549"/>
                    <a:pt x="5793" y="6857"/>
                  </a:cubicBezTo>
                  <a:cubicBezTo>
                    <a:pt x="5910" y="6993"/>
                    <a:pt x="6075" y="7067"/>
                    <a:pt x="6245" y="7067"/>
                  </a:cubicBezTo>
                  <a:cubicBezTo>
                    <a:pt x="6315" y="7067"/>
                    <a:pt x="6385" y="7055"/>
                    <a:pt x="6453" y="7029"/>
                  </a:cubicBezTo>
                  <a:cubicBezTo>
                    <a:pt x="6686" y="6943"/>
                    <a:pt x="6838" y="6727"/>
                    <a:pt x="6839" y="6478"/>
                  </a:cubicBezTo>
                  <a:lnTo>
                    <a:pt x="6839" y="6444"/>
                  </a:lnTo>
                  <a:cubicBezTo>
                    <a:pt x="6839" y="5840"/>
                    <a:pt x="6678" y="5247"/>
                    <a:pt x="6373" y="4728"/>
                  </a:cubicBezTo>
                  <a:cubicBezTo>
                    <a:pt x="6089" y="4244"/>
                    <a:pt x="5686" y="3836"/>
                    <a:pt x="5207" y="3545"/>
                  </a:cubicBezTo>
                  <a:cubicBezTo>
                    <a:pt x="5151" y="2788"/>
                    <a:pt x="4958" y="2057"/>
                    <a:pt x="4630" y="1370"/>
                  </a:cubicBezTo>
                  <a:cubicBezTo>
                    <a:pt x="4605" y="1319"/>
                    <a:pt x="4553" y="1289"/>
                    <a:pt x="4500" y="1289"/>
                  </a:cubicBezTo>
                  <a:cubicBezTo>
                    <a:pt x="4479" y="1289"/>
                    <a:pt x="4458" y="1293"/>
                    <a:pt x="4438" y="1303"/>
                  </a:cubicBezTo>
                  <a:cubicBezTo>
                    <a:pt x="4366" y="1337"/>
                    <a:pt x="4336" y="1423"/>
                    <a:pt x="4370" y="1494"/>
                  </a:cubicBezTo>
                  <a:cubicBezTo>
                    <a:pt x="4712" y="2210"/>
                    <a:pt x="4901" y="2974"/>
                    <a:pt x="4931" y="3767"/>
                  </a:cubicBezTo>
                  <a:lnTo>
                    <a:pt x="4931" y="3766"/>
                  </a:lnTo>
                  <a:cubicBezTo>
                    <a:pt x="4934" y="3845"/>
                    <a:pt x="4937" y="3923"/>
                    <a:pt x="4937" y="4002"/>
                  </a:cubicBezTo>
                  <a:cubicBezTo>
                    <a:pt x="4937" y="4040"/>
                    <a:pt x="4935" y="4078"/>
                    <a:pt x="4935" y="4116"/>
                  </a:cubicBezTo>
                  <a:cubicBezTo>
                    <a:pt x="4922" y="4816"/>
                    <a:pt x="4786" y="5499"/>
                    <a:pt x="4532" y="6145"/>
                  </a:cubicBezTo>
                  <a:cubicBezTo>
                    <a:pt x="4181" y="6026"/>
                    <a:pt x="3811" y="5965"/>
                    <a:pt x="3436" y="5965"/>
                  </a:cubicBezTo>
                  <a:cubicBezTo>
                    <a:pt x="3061" y="5965"/>
                    <a:pt x="2692" y="6026"/>
                    <a:pt x="2340" y="6145"/>
                  </a:cubicBezTo>
                  <a:cubicBezTo>
                    <a:pt x="2220" y="5842"/>
                    <a:pt x="2126" y="5527"/>
                    <a:pt x="2059" y="5209"/>
                  </a:cubicBezTo>
                  <a:cubicBezTo>
                    <a:pt x="2045" y="5140"/>
                    <a:pt x="1985" y="5093"/>
                    <a:pt x="1918" y="5093"/>
                  </a:cubicBezTo>
                  <a:cubicBezTo>
                    <a:pt x="1909" y="5093"/>
                    <a:pt x="1898" y="5094"/>
                    <a:pt x="1888" y="5096"/>
                  </a:cubicBezTo>
                  <a:cubicBezTo>
                    <a:pt x="1810" y="5113"/>
                    <a:pt x="1760" y="5189"/>
                    <a:pt x="1776" y="5267"/>
                  </a:cubicBezTo>
                  <a:cubicBezTo>
                    <a:pt x="1815" y="5457"/>
                    <a:pt x="1865" y="5646"/>
                    <a:pt x="1923" y="5832"/>
                  </a:cubicBezTo>
                  <a:cubicBezTo>
                    <a:pt x="1514" y="6034"/>
                    <a:pt x="1143" y="6321"/>
                    <a:pt x="844" y="6669"/>
                  </a:cubicBezTo>
                  <a:cubicBezTo>
                    <a:pt x="776" y="6748"/>
                    <a:pt x="691" y="6777"/>
                    <a:pt x="614" y="6777"/>
                  </a:cubicBezTo>
                  <a:cubicBezTo>
                    <a:pt x="574" y="6777"/>
                    <a:pt x="537" y="6769"/>
                    <a:pt x="504" y="6757"/>
                  </a:cubicBezTo>
                  <a:cubicBezTo>
                    <a:pt x="383" y="6713"/>
                    <a:pt x="310" y="6608"/>
                    <a:pt x="309" y="6479"/>
                  </a:cubicBezTo>
                  <a:lnTo>
                    <a:pt x="309" y="6451"/>
                  </a:lnTo>
                  <a:cubicBezTo>
                    <a:pt x="309" y="5898"/>
                    <a:pt x="456" y="5356"/>
                    <a:pt x="734" y="4881"/>
                  </a:cubicBezTo>
                  <a:cubicBezTo>
                    <a:pt x="961" y="4496"/>
                    <a:pt x="1270" y="4163"/>
                    <a:pt x="1636" y="3907"/>
                  </a:cubicBezTo>
                  <a:lnTo>
                    <a:pt x="1636" y="3907"/>
                  </a:lnTo>
                  <a:cubicBezTo>
                    <a:pt x="1635" y="3942"/>
                    <a:pt x="1635" y="3975"/>
                    <a:pt x="1635" y="4010"/>
                  </a:cubicBezTo>
                  <a:cubicBezTo>
                    <a:pt x="1635" y="4051"/>
                    <a:pt x="1635" y="4091"/>
                    <a:pt x="1636" y="4130"/>
                  </a:cubicBezTo>
                  <a:cubicBezTo>
                    <a:pt x="1639" y="4282"/>
                    <a:pt x="1648" y="4435"/>
                    <a:pt x="1662" y="4585"/>
                  </a:cubicBezTo>
                  <a:cubicBezTo>
                    <a:pt x="1668" y="4659"/>
                    <a:pt x="1731" y="4716"/>
                    <a:pt x="1805" y="4716"/>
                  </a:cubicBezTo>
                  <a:cubicBezTo>
                    <a:pt x="1809" y="4716"/>
                    <a:pt x="1813" y="4715"/>
                    <a:pt x="1818" y="4715"/>
                  </a:cubicBezTo>
                  <a:cubicBezTo>
                    <a:pt x="1897" y="4708"/>
                    <a:pt x="1955" y="4638"/>
                    <a:pt x="1948" y="4559"/>
                  </a:cubicBezTo>
                  <a:cubicBezTo>
                    <a:pt x="1935" y="4415"/>
                    <a:pt x="1926" y="4269"/>
                    <a:pt x="1923" y="4125"/>
                  </a:cubicBezTo>
                  <a:cubicBezTo>
                    <a:pt x="1922" y="4087"/>
                    <a:pt x="1922" y="4048"/>
                    <a:pt x="1922" y="4010"/>
                  </a:cubicBezTo>
                  <a:cubicBezTo>
                    <a:pt x="1922" y="3932"/>
                    <a:pt x="1924" y="3854"/>
                    <a:pt x="1926" y="3777"/>
                  </a:cubicBezTo>
                  <a:lnTo>
                    <a:pt x="1926" y="3769"/>
                  </a:lnTo>
                  <a:cubicBezTo>
                    <a:pt x="1975" y="2554"/>
                    <a:pt x="2386" y="1408"/>
                    <a:pt x="3127" y="439"/>
                  </a:cubicBezTo>
                  <a:cubicBezTo>
                    <a:pt x="3199" y="345"/>
                    <a:pt x="3308" y="291"/>
                    <a:pt x="3427" y="291"/>
                  </a:cubicBezTo>
                  <a:cubicBezTo>
                    <a:pt x="3546" y="291"/>
                    <a:pt x="3656" y="345"/>
                    <a:pt x="3728" y="439"/>
                  </a:cubicBezTo>
                  <a:cubicBezTo>
                    <a:pt x="3844" y="592"/>
                    <a:pt x="3955" y="752"/>
                    <a:pt x="4056" y="916"/>
                  </a:cubicBezTo>
                  <a:cubicBezTo>
                    <a:pt x="4084" y="960"/>
                    <a:pt x="4131" y="985"/>
                    <a:pt x="4180" y="985"/>
                  </a:cubicBezTo>
                  <a:cubicBezTo>
                    <a:pt x="4206" y="985"/>
                    <a:pt x="4233" y="978"/>
                    <a:pt x="4257" y="963"/>
                  </a:cubicBezTo>
                  <a:cubicBezTo>
                    <a:pt x="4325" y="921"/>
                    <a:pt x="4345" y="832"/>
                    <a:pt x="4303" y="763"/>
                  </a:cubicBezTo>
                  <a:cubicBezTo>
                    <a:pt x="4197" y="592"/>
                    <a:pt x="4081" y="423"/>
                    <a:pt x="3959" y="263"/>
                  </a:cubicBezTo>
                  <a:cubicBezTo>
                    <a:pt x="3832" y="96"/>
                    <a:pt x="3638" y="1"/>
                    <a:pt x="34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5"/>
            <p:cNvSpPr/>
            <p:nvPr/>
          </p:nvSpPr>
          <p:spPr>
            <a:xfrm>
              <a:off x="2694450" y="1423450"/>
              <a:ext cx="30375" cy="57825"/>
            </a:xfrm>
            <a:custGeom>
              <a:rect b="b" l="l" r="r" t="t"/>
              <a:pathLst>
                <a:path extrusionOk="0" h="2313" w="1215">
                  <a:moveTo>
                    <a:pt x="540" y="1"/>
                  </a:moveTo>
                  <a:cubicBezTo>
                    <a:pt x="508" y="1"/>
                    <a:pt x="482" y="28"/>
                    <a:pt x="482" y="59"/>
                  </a:cubicBezTo>
                  <a:lnTo>
                    <a:pt x="482" y="271"/>
                  </a:lnTo>
                  <a:lnTo>
                    <a:pt x="456" y="271"/>
                  </a:lnTo>
                  <a:cubicBezTo>
                    <a:pt x="312" y="271"/>
                    <a:pt x="200" y="310"/>
                    <a:pt x="120" y="388"/>
                  </a:cubicBezTo>
                  <a:cubicBezTo>
                    <a:pt x="41" y="466"/>
                    <a:pt x="1" y="578"/>
                    <a:pt x="1" y="722"/>
                  </a:cubicBezTo>
                  <a:lnTo>
                    <a:pt x="1" y="824"/>
                  </a:lnTo>
                  <a:cubicBezTo>
                    <a:pt x="1" y="1017"/>
                    <a:pt x="53" y="1145"/>
                    <a:pt x="158" y="1212"/>
                  </a:cubicBezTo>
                  <a:cubicBezTo>
                    <a:pt x="209" y="1245"/>
                    <a:pt x="259" y="1268"/>
                    <a:pt x="307" y="1282"/>
                  </a:cubicBezTo>
                  <a:cubicBezTo>
                    <a:pt x="357" y="1296"/>
                    <a:pt x="430" y="1307"/>
                    <a:pt x="528" y="1316"/>
                  </a:cubicBezTo>
                  <a:cubicBezTo>
                    <a:pt x="627" y="1325"/>
                    <a:pt x="693" y="1334"/>
                    <a:pt x="727" y="1341"/>
                  </a:cubicBezTo>
                  <a:cubicBezTo>
                    <a:pt x="764" y="1350"/>
                    <a:pt x="797" y="1368"/>
                    <a:pt x="826" y="1393"/>
                  </a:cubicBezTo>
                  <a:cubicBezTo>
                    <a:pt x="853" y="1419"/>
                    <a:pt x="868" y="1455"/>
                    <a:pt x="868" y="1501"/>
                  </a:cubicBezTo>
                  <a:lnTo>
                    <a:pt x="868" y="1539"/>
                  </a:lnTo>
                  <a:cubicBezTo>
                    <a:pt x="868" y="1614"/>
                    <a:pt x="853" y="1666"/>
                    <a:pt x="825" y="1694"/>
                  </a:cubicBezTo>
                  <a:cubicBezTo>
                    <a:pt x="796" y="1721"/>
                    <a:pt x="745" y="1735"/>
                    <a:pt x="672" y="1735"/>
                  </a:cubicBezTo>
                  <a:lnTo>
                    <a:pt x="561" y="1735"/>
                  </a:lnTo>
                  <a:cubicBezTo>
                    <a:pt x="487" y="1735"/>
                    <a:pt x="436" y="1722"/>
                    <a:pt x="408" y="1697"/>
                  </a:cubicBezTo>
                  <a:cubicBezTo>
                    <a:pt x="380" y="1671"/>
                    <a:pt x="367" y="1624"/>
                    <a:pt x="367" y="1554"/>
                  </a:cubicBezTo>
                  <a:lnTo>
                    <a:pt x="367" y="1542"/>
                  </a:lnTo>
                  <a:cubicBezTo>
                    <a:pt x="367" y="1511"/>
                    <a:pt x="341" y="1485"/>
                    <a:pt x="309" y="1485"/>
                  </a:cubicBezTo>
                  <a:lnTo>
                    <a:pt x="78" y="1485"/>
                  </a:lnTo>
                  <a:cubicBezTo>
                    <a:pt x="46" y="1485"/>
                    <a:pt x="20" y="1511"/>
                    <a:pt x="20" y="1542"/>
                  </a:cubicBezTo>
                  <a:lnTo>
                    <a:pt x="20" y="1594"/>
                  </a:lnTo>
                  <a:cubicBezTo>
                    <a:pt x="20" y="1735"/>
                    <a:pt x="58" y="1845"/>
                    <a:pt x="137" y="1924"/>
                  </a:cubicBezTo>
                  <a:cubicBezTo>
                    <a:pt x="214" y="2003"/>
                    <a:pt x="322" y="2043"/>
                    <a:pt x="460" y="2043"/>
                  </a:cubicBezTo>
                  <a:lnTo>
                    <a:pt x="464" y="2043"/>
                  </a:lnTo>
                  <a:lnTo>
                    <a:pt x="464" y="2255"/>
                  </a:lnTo>
                  <a:cubicBezTo>
                    <a:pt x="464" y="2287"/>
                    <a:pt x="489" y="2313"/>
                    <a:pt x="521" y="2313"/>
                  </a:cubicBezTo>
                  <a:lnTo>
                    <a:pt x="694" y="2313"/>
                  </a:lnTo>
                  <a:cubicBezTo>
                    <a:pt x="726" y="2313"/>
                    <a:pt x="753" y="2287"/>
                    <a:pt x="753" y="2255"/>
                  </a:cubicBezTo>
                  <a:lnTo>
                    <a:pt x="753" y="2043"/>
                  </a:lnTo>
                  <a:lnTo>
                    <a:pt x="769" y="2043"/>
                  </a:lnTo>
                  <a:cubicBezTo>
                    <a:pt x="907" y="2043"/>
                    <a:pt x="1015" y="2004"/>
                    <a:pt x="1095" y="1925"/>
                  </a:cubicBezTo>
                  <a:cubicBezTo>
                    <a:pt x="1174" y="1847"/>
                    <a:pt x="1214" y="1736"/>
                    <a:pt x="1214" y="1593"/>
                  </a:cubicBezTo>
                  <a:lnTo>
                    <a:pt x="1214" y="1489"/>
                  </a:lnTo>
                  <a:cubicBezTo>
                    <a:pt x="1214" y="1309"/>
                    <a:pt x="1166" y="1185"/>
                    <a:pt x="1068" y="1115"/>
                  </a:cubicBezTo>
                  <a:cubicBezTo>
                    <a:pt x="1021" y="1082"/>
                    <a:pt x="973" y="1058"/>
                    <a:pt x="924" y="1043"/>
                  </a:cubicBezTo>
                  <a:cubicBezTo>
                    <a:pt x="876" y="1027"/>
                    <a:pt x="803" y="1015"/>
                    <a:pt x="707" y="1007"/>
                  </a:cubicBezTo>
                  <a:cubicBezTo>
                    <a:pt x="611" y="998"/>
                    <a:pt x="542" y="991"/>
                    <a:pt x="502" y="983"/>
                  </a:cubicBezTo>
                  <a:cubicBezTo>
                    <a:pt x="467" y="976"/>
                    <a:pt x="436" y="961"/>
                    <a:pt x="408" y="938"/>
                  </a:cubicBezTo>
                  <a:cubicBezTo>
                    <a:pt x="380" y="915"/>
                    <a:pt x="367" y="883"/>
                    <a:pt x="367" y="843"/>
                  </a:cubicBezTo>
                  <a:lnTo>
                    <a:pt x="367" y="789"/>
                  </a:lnTo>
                  <a:cubicBezTo>
                    <a:pt x="367" y="705"/>
                    <a:pt x="380" y="651"/>
                    <a:pt x="407" y="622"/>
                  </a:cubicBezTo>
                  <a:cubicBezTo>
                    <a:pt x="434" y="593"/>
                    <a:pt x="484" y="580"/>
                    <a:pt x="559" y="580"/>
                  </a:cubicBezTo>
                  <a:lnTo>
                    <a:pt x="638" y="580"/>
                  </a:lnTo>
                  <a:cubicBezTo>
                    <a:pt x="713" y="580"/>
                    <a:pt x="763" y="592"/>
                    <a:pt x="790" y="617"/>
                  </a:cubicBezTo>
                  <a:cubicBezTo>
                    <a:pt x="816" y="642"/>
                    <a:pt x="829" y="688"/>
                    <a:pt x="829" y="756"/>
                  </a:cubicBezTo>
                  <a:lnTo>
                    <a:pt x="829" y="772"/>
                  </a:lnTo>
                  <a:cubicBezTo>
                    <a:pt x="829" y="804"/>
                    <a:pt x="855" y="830"/>
                    <a:pt x="887" y="830"/>
                  </a:cubicBezTo>
                  <a:lnTo>
                    <a:pt x="1119" y="830"/>
                  </a:lnTo>
                  <a:cubicBezTo>
                    <a:pt x="1151" y="830"/>
                    <a:pt x="1176" y="804"/>
                    <a:pt x="1176" y="772"/>
                  </a:cubicBezTo>
                  <a:lnTo>
                    <a:pt x="1176" y="714"/>
                  </a:lnTo>
                  <a:cubicBezTo>
                    <a:pt x="1176" y="577"/>
                    <a:pt x="1138" y="469"/>
                    <a:pt x="1064" y="390"/>
                  </a:cubicBezTo>
                  <a:cubicBezTo>
                    <a:pt x="989" y="310"/>
                    <a:pt x="887" y="271"/>
                    <a:pt x="758" y="271"/>
                  </a:cubicBezTo>
                  <a:lnTo>
                    <a:pt x="753" y="271"/>
                  </a:lnTo>
                  <a:lnTo>
                    <a:pt x="753" y="58"/>
                  </a:lnTo>
                  <a:cubicBezTo>
                    <a:pt x="753" y="20"/>
                    <a:pt x="733" y="1"/>
                    <a:pt x="6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5"/>
            <p:cNvSpPr/>
            <p:nvPr/>
          </p:nvSpPr>
          <p:spPr>
            <a:xfrm>
              <a:off x="2685900" y="1506300"/>
              <a:ext cx="47850" cy="10100"/>
            </a:xfrm>
            <a:custGeom>
              <a:rect b="b" l="l" r="r" t="t"/>
              <a:pathLst>
                <a:path extrusionOk="0" h="404" w="1914">
                  <a:moveTo>
                    <a:pt x="913" y="0"/>
                  </a:moveTo>
                  <a:cubicBezTo>
                    <a:pt x="646" y="0"/>
                    <a:pt x="382" y="32"/>
                    <a:pt x="126" y="95"/>
                  </a:cubicBezTo>
                  <a:cubicBezTo>
                    <a:pt x="48" y="115"/>
                    <a:pt x="0" y="193"/>
                    <a:pt x="19" y="271"/>
                  </a:cubicBezTo>
                  <a:cubicBezTo>
                    <a:pt x="36" y="337"/>
                    <a:pt x="95" y="381"/>
                    <a:pt x="161" y="381"/>
                  </a:cubicBezTo>
                  <a:cubicBezTo>
                    <a:pt x="172" y="381"/>
                    <a:pt x="183" y="380"/>
                    <a:pt x="195" y="377"/>
                  </a:cubicBezTo>
                  <a:cubicBezTo>
                    <a:pt x="428" y="319"/>
                    <a:pt x="670" y="289"/>
                    <a:pt x="913" y="289"/>
                  </a:cubicBezTo>
                  <a:cubicBezTo>
                    <a:pt x="1184" y="289"/>
                    <a:pt x="1454" y="326"/>
                    <a:pt x="1714" y="397"/>
                  </a:cubicBezTo>
                  <a:cubicBezTo>
                    <a:pt x="1726" y="401"/>
                    <a:pt x="1739" y="404"/>
                    <a:pt x="1752" y="404"/>
                  </a:cubicBezTo>
                  <a:cubicBezTo>
                    <a:pt x="1816" y="404"/>
                    <a:pt x="1874" y="361"/>
                    <a:pt x="1892" y="297"/>
                  </a:cubicBezTo>
                  <a:cubicBezTo>
                    <a:pt x="1913" y="219"/>
                    <a:pt x="1868" y="140"/>
                    <a:pt x="1791" y="119"/>
                  </a:cubicBezTo>
                  <a:cubicBezTo>
                    <a:pt x="1506" y="40"/>
                    <a:pt x="1211" y="0"/>
                    <a:pt x="9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5"/>
            <p:cNvSpPr/>
            <p:nvPr/>
          </p:nvSpPr>
          <p:spPr>
            <a:xfrm>
              <a:off x="2705550" y="1537275"/>
              <a:ext cx="7250" cy="35825"/>
            </a:xfrm>
            <a:custGeom>
              <a:rect b="b" l="l" r="r" t="t"/>
              <a:pathLst>
                <a:path extrusionOk="0" h="1433" w="290">
                  <a:moveTo>
                    <a:pt x="144" y="1"/>
                  </a:moveTo>
                  <a:cubicBezTo>
                    <a:pt x="138" y="1"/>
                    <a:pt x="133" y="1"/>
                    <a:pt x="127" y="2"/>
                  </a:cubicBezTo>
                  <a:cubicBezTo>
                    <a:pt x="53" y="11"/>
                    <a:pt x="0" y="77"/>
                    <a:pt x="0" y="151"/>
                  </a:cubicBezTo>
                  <a:lnTo>
                    <a:pt x="0" y="1282"/>
                  </a:lnTo>
                  <a:cubicBezTo>
                    <a:pt x="0" y="1356"/>
                    <a:pt x="53" y="1422"/>
                    <a:pt x="127" y="1431"/>
                  </a:cubicBezTo>
                  <a:cubicBezTo>
                    <a:pt x="133" y="1432"/>
                    <a:pt x="138" y="1432"/>
                    <a:pt x="144" y="1432"/>
                  </a:cubicBezTo>
                  <a:cubicBezTo>
                    <a:pt x="224" y="1432"/>
                    <a:pt x="289" y="1368"/>
                    <a:pt x="289" y="1287"/>
                  </a:cubicBezTo>
                  <a:lnTo>
                    <a:pt x="289" y="146"/>
                  </a:lnTo>
                  <a:cubicBezTo>
                    <a:pt x="289" y="65"/>
                    <a:pt x="224"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5"/>
            <p:cNvSpPr/>
            <p:nvPr/>
          </p:nvSpPr>
          <p:spPr>
            <a:xfrm>
              <a:off x="2705550" y="1580700"/>
              <a:ext cx="7250" cy="17725"/>
            </a:xfrm>
            <a:custGeom>
              <a:rect b="b" l="l" r="r" t="t"/>
              <a:pathLst>
                <a:path extrusionOk="0" h="709" w="290">
                  <a:moveTo>
                    <a:pt x="145" y="0"/>
                  </a:moveTo>
                  <a:cubicBezTo>
                    <a:pt x="139" y="0"/>
                    <a:pt x="133" y="1"/>
                    <a:pt x="127" y="2"/>
                  </a:cubicBezTo>
                  <a:cubicBezTo>
                    <a:pt x="54" y="10"/>
                    <a:pt x="0" y="77"/>
                    <a:pt x="0" y="151"/>
                  </a:cubicBezTo>
                  <a:lnTo>
                    <a:pt x="0" y="558"/>
                  </a:lnTo>
                  <a:cubicBezTo>
                    <a:pt x="0" y="632"/>
                    <a:pt x="54" y="699"/>
                    <a:pt x="127" y="707"/>
                  </a:cubicBezTo>
                  <a:cubicBezTo>
                    <a:pt x="133" y="708"/>
                    <a:pt x="138" y="708"/>
                    <a:pt x="144" y="708"/>
                  </a:cubicBezTo>
                  <a:cubicBezTo>
                    <a:pt x="224" y="708"/>
                    <a:pt x="289" y="644"/>
                    <a:pt x="289" y="564"/>
                  </a:cubicBezTo>
                  <a:lnTo>
                    <a:pt x="289" y="145"/>
                  </a:lnTo>
                  <a:cubicBezTo>
                    <a:pt x="289" y="65"/>
                    <a:pt x="225"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5"/>
            <p:cNvSpPr/>
            <p:nvPr/>
          </p:nvSpPr>
          <p:spPr>
            <a:xfrm>
              <a:off x="2602825" y="1544600"/>
              <a:ext cx="212550" cy="74900"/>
            </a:xfrm>
            <a:custGeom>
              <a:rect b="b" l="l" r="r" t="t"/>
              <a:pathLst>
                <a:path extrusionOk="0" h="2996" w="8502">
                  <a:moveTo>
                    <a:pt x="1331" y="1812"/>
                  </a:moveTo>
                  <a:cubicBezTo>
                    <a:pt x="1491" y="1812"/>
                    <a:pt x="1648" y="1883"/>
                    <a:pt x="1752" y="2016"/>
                  </a:cubicBezTo>
                  <a:cubicBezTo>
                    <a:pt x="1752" y="2019"/>
                    <a:pt x="1751" y="2023"/>
                    <a:pt x="1751" y="2026"/>
                  </a:cubicBezTo>
                  <a:cubicBezTo>
                    <a:pt x="1751" y="2291"/>
                    <a:pt x="1858" y="2532"/>
                    <a:pt x="2031" y="2706"/>
                  </a:cubicBezTo>
                  <a:lnTo>
                    <a:pt x="909" y="2706"/>
                  </a:lnTo>
                  <a:cubicBezTo>
                    <a:pt x="907" y="2685"/>
                    <a:pt x="898" y="2663"/>
                    <a:pt x="886" y="2644"/>
                  </a:cubicBezTo>
                  <a:cubicBezTo>
                    <a:pt x="723" y="2398"/>
                    <a:pt x="788" y="2066"/>
                    <a:pt x="1034" y="1902"/>
                  </a:cubicBezTo>
                  <a:cubicBezTo>
                    <a:pt x="1125" y="1841"/>
                    <a:pt x="1229" y="1812"/>
                    <a:pt x="1331" y="1812"/>
                  </a:cubicBezTo>
                  <a:close/>
                  <a:moveTo>
                    <a:pt x="7339" y="2271"/>
                  </a:moveTo>
                  <a:cubicBezTo>
                    <a:pt x="7400" y="2271"/>
                    <a:pt x="7462" y="2288"/>
                    <a:pt x="7517" y="2325"/>
                  </a:cubicBezTo>
                  <a:cubicBezTo>
                    <a:pt x="7645" y="2409"/>
                    <a:pt x="7691" y="2570"/>
                    <a:pt x="7640" y="2706"/>
                  </a:cubicBezTo>
                  <a:lnTo>
                    <a:pt x="6786" y="2706"/>
                  </a:lnTo>
                  <a:cubicBezTo>
                    <a:pt x="6883" y="2633"/>
                    <a:pt x="6969" y="2545"/>
                    <a:pt x="7041" y="2446"/>
                  </a:cubicBezTo>
                  <a:cubicBezTo>
                    <a:pt x="7052" y="2437"/>
                    <a:pt x="7063" y="2427"/>
                    <a:pt x="7071" y="2413"/>
                  </a:cubicBezTo>
                  <a:cubicBezTo>
                    <a:pt x="7133" y="2321"/>
                    <a:pt x="7235" y="2271"/>
                    <a:pt x="7339" y="2271"/>
                  </a:cubicBezTo>
                  <a:close/>
                  <a:moveTo>
                    <a:pt x="3540" y="1"/>
                  </a:moveTo>
                  <a:cubicBezTo>
                    <a:pt x="3460" y="1"/>
                    <a:pt x="3396" y="66"/>
                    <a:pt x="3396" y="145"/>
                  </a:cubicBezTo>
                  <a:lnTo>
                    <a:pt x="3396" y="2013"/>
                  </a:lnTo>
                  <a:cubicBezTo>
                    <a:pt x="3396" y="2386"/>
                    <a:pt x="3103" y="2698"/>
                    <a:pt x="2732" y="2706"/>
                  </a:cubicBezTo>
                  <a:cubicBezTo>
                    <a:pt x="2727" y="2707"/>
                    <a:pt x="2722" y="2707"/>
                    <a:pt x="2717" y="2707"/>
                  </a:cubicBezTo>
                  <a:cubicBezTo>
                    <a:pt x="2342" y="2707"/>
                    <a:pt x="2037" y="2402"/>
                    <a:pt x="2037" y="2028"/>
                  </a:cubicBezTo>
                  <a:cubicBezTo>
                    <a:pt x="2037" y="1653"/>
                    <a:pt x="2340" y="1350"/>
                    <a:pt x="2713" y="1348"/>
                  </a:cubicBezTo>
                  <a:cubicBezTo>
                    <a:pt x="2786" y="1347"/>
                    <a:pt x="2850" y="1295"/>
                    <a:pt x="2860" y="1224"/>
                  </a:cubicBezTo>
                  <a:cubicBezTo>
                    <a:pt x="2872" y="1135"/>
                    <a:pt x="2803" y="1059"/>
                    <a:pt x="2717" y="1059"/>
                  </a:cubicBezTo>
                  <a:cubicBezTo>
                    <a:pt x="2304" y="1059"/>
                    <a:pt x="1952" y="1318"/>
                    <a:pt x="1812" y="1681"/>
                  </a:cubicBezTo>
                  <a:cubicBezTo>
                    <a:pt x="1670" y="1578"/>
                    <a:pt x="1500" y="1524"/>
                    <a:pt x="1327" y="1524"/>
                  </a:cubicBezTo>
                  <a:cubicBezTo>
                    <a:pt x="1170" y="1524"/>
                    <a:pt x="1011" y="1569"/>
                    <a:pt x="871" y="1663"/>
                  </a:cubicBezTo>
                  <a:cubicBezTo>
                    <a:pt x="525" y="1893"/>
                    <a:pt x="411" y="2342"/>
                    <a:pt x="588" y="2706"/>
                  </a:cubicBezTo>
                  <a:lnTo>
                    <a:pt x="160" y="2706"/>
                  </a:lnTo>
                  <a:cubicBezTo>
                    <a:pt x="86" y="2706"/>
                    <a:pt x="19" y="2760"/>
                    <a:pt x="11" y="2833"/>
                  </a:cubicBezTo>
                  <a:cubicBezTo>
                    <a:pt x="1" y="2921"/>
                    <a:pt x="68" y="2995"/>
                    <a:pt x="154" y="2995"/>
                  </a:cubicBezTo>
                  <a:lnTo>
                    <a:pt x="8342" y="2995"/>
                  </a:lnTo>
                  <a:cubicBezTo>
                    <a:pt x="8416" y="2995"/>
                    <a:pt x="8482" y="2942"/>
                    <a:pt x="8491" y="2869"/>
                  </a:cubicBezTo>
                  <a:cubicBezTo>
                    <a:pt x="8501" y="2782"/>
                    <a:pt x="8434" y="2706"/>
                    <a:pt x="8347" y="2706"/>
                  </a:cubicBezTo>
                  <a:lnTo>
                    <a:pt x="7934" y="2706"/>
                  </a:lnTo>
                  <a:cubicBezTo>
                    <a:pt x="7948" y="2630"/>
                    <a:pt x="7948" y="2551"/>
                    <a:pt x="7932" y="2473"/>
                  </a:cubicBezTo>
                  <a:cubicBezTo>
                    <a:pt x="7900" y="2313"/>
                    <a:pt x="7808" y="2175"/>
                    <a:pt x="7673" y="2084"/>
                  </a:cubicBezTo>
                  <a:cubicBezTo>
                    <a:pt x="7568" y="2015"/>
                    <a:pt x="7450" y="1981"/>
                    <a:pt x="7334" y="1981"/>
                  </a:cubicBezTo>
                  <a:cubicBezTo>
                    <a:pt x="7303" y="1981"/>
                    <a:pt x="7272" y="1984"/>
                    <a:pt x="7241" y="1989"/>
                  </a:cubicBezTo>
                  <a:cubicBezTo>
                    <a:pt x="7258" y="1907"/>
                    <a:pt x="7267" y="1822"/>
                    <a:pt x="7267" y="1736"/>
                  </a:cubicBezTo>
                  <a:cubicBezTo>
                    <a:pt x="7267" y="1068"/>
                    <a:pt x="6726" y="524"/>
                    <a:pt x="6061" y="520"/>
                  </a:cubicBezTo>
                  <a:cubicBezTo>
                    <a:pt x="5991" y="520"/>
                    <a:pt x="5926" y="565"/>
                    <a:pt x="5913" y="634"/>
                  </a:cubicBezTo>
                  <a:cubicBezTo>
                    <a:pt x="5893" y="728"/>
                    <a:pt x="5964" y="810"/>
                    <a:pt x="6054" y="810"/>
                  </a:cubicBezTo>
                  <a:cubicBezTo>
                    <a:pt x="6588" y="810"/>
                    <a:pt x="7016" y="1265"/>
                    <a:pt x="6975" y="1808"/>
                  </a:cubicBezTo>
                  <a:cubicBezTo>
                    <a:pt x="6940" y="2259"/>
                    <a:pt x="6576" y="2624"/>
                    <a:pt x="6125" y="2658"/>
                  </a:cubicBezTo>
                  <a:cubicBezTo>
                    <a:pt x="6101" y="2660"/>
                    <a:pt x="6078" y="2661"/>
                    <a:pt x="6055" y="2661"/>
                  </a:cubicBezTo>
                  <a:cubicBezTo>
                    <a:pt x="5544" y="2661"/>
                    <a:pt x="5129" y="2246"/>
                    <a:pt x="5129" y="1736"/>
                  </a:cubicBezTo>
                  <a:lnTo>
                    <a:pt x="5129" y="205"/>
                  </a:lnTo>
                  <a:cubicBezTo>
                    <a:pt x="5129" y="131"/>
                    <a:pt x="5077" y="66"/>
                    <a:pt x="5003" y="56"/>
                  </a:cubicBezTo>
                  <a:cubicBezTo>
                    <a:pt x="4997" y="56"/>
                    <a:pt x="4991" y="55"/>
                    <a:pt x="4985" y="55"/>
                  </a:cubicBezTo>
                  <a:cubicBezTo>
                    <a:pt x="4906" y="55"/>
                    <a:pt x="4841" y="120"/>
                    <a:pt x="4841" y="200"/>
                  </a:cubicBezTo>
                  <a:lnTo>
                    <a:pt x="4841" y="1736"/>
                  </a:lnTo>
                  <a:cubicBezTo>
                    <a:pt x="4841" y="2132"/>
                    <a:pt x="5032" y="2484"/>
                    <a:pt x="5327" y="2706"/>
                  </a:cubicBezTo>
                  <a:lnTo>
                    <a:pt x="3406" y="2706"/>
                  </a:lnTo>
                  <a:cubicBezTo>
                    <a:pt x="3578" y="2532"/>
                    <a:pt x="3685" y="2292"/>
                    <a:pt x="3685" y="2027"/>
                  </a:cubicBezTo>
                  <a:lnTo>
                    <a:pt x="3685" y="151"/>
                  </a:lnTo>
                  <a:cubicBezTo>
                    <a:pt x="3685" y="77"/>
                    <a:pt x="3632" y="10"/>
                    <a:pt x="3559" y="2"/>
                  </a:cubicBezTo>
                  <a:cubicBezTo>
                    <a:pt x="3552" y="1"/>
                    <a:pt x="3546" y="1"/>
                    <a:pt x="3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set us apart?</a:t>
            </a:r>
            <a:endParaRPr/>
          </a:p>
        </p:txBody>
      </p:sp>
      <p:sp>
        <p:nvSpPr>
          <p:cNvPr id="656" name="Google Shape;656;p56"/>
          <p:cNvSpPr txBox="1"/>
          <p:nvPr>
            <p:ph idx="1" type="subTitle"/>
          </p:nvPr>
        </p:nvSpPr>
        <p:spPr>
          <a:xfrm>
            <a:off x="831850" y="3027325"/>
            <a:ext cx="22386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a:t>
            </a:r>
            <a:r>
              <a:rPr lang="en"/>
              <a:t>smallest</a:t>
            </a:r>
            <a:r>
              <a:rPr lang="en"/>
              <a:t> of them all</a:t>
            </a:r>
            <a:endParaRPr/>
          </a:p>
        </p:txBody>
      </p:sp>
      <p:sp>
        <p:nvSpPr>
          <p:cNvPr id="657" name="Google Shape;657;p56"/>
          <p:cNvSpPr txBox="1"/>
          <p:nvPr>
            <p:ph idx="2" type="subTitle"/>
          </p:nvPr>
        </p:nvSpPr>
        <p:spPr>
          <a:xfrm>
            <a:off x="3452700" y="3027325"/>
            <a:ext cx="22386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658" name="Google Shape;658;p56"/>
          <p:cNvSpPr txBox="1"/>
          <p:nvPr>
            <p:ph idx="3" type="subTitle"/>
          </p:nvPr>
        </p:nvSpPr>
        <p:spPr>
          <a:xfrm>
            <a:off x="6073556" y="3027325"/>
            <a:ext cx="22386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659" name="Google Shape;659;p56"/>
          <p:cNvSpPr txBox="1"/>
          <p:nvPr>
            <p:ph idx="4" type="subTitle"/>
          </p:nvPr>
        </p:nvSpPr>
        <p:spPr>
          <a:xfrm>
            <a:off x="831850" y="2704325"/>
            <a:ext cx="2238600" cy="43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60" name="Google Shape;660;p56"/>
          <p:cNvSpPr txBox="1"/>
          <p:nvPr>
            <p:ph idx="5" type="subTitle"/>
          </p:nvPr>
        </p:nvSpPr>
        <p:spPr>
          <a:xfrm>
            <a:off x="3452700" y="2704325"/>
            <a:ext cx="2238600" cy="43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61" name="Google Shape;661;p56"/>
          <p:cNvSpPr txBox="1"/>
          <p:nvPr>
            <p:ph idx="6" type="subTitle"/>
          </p:nvPr>
        </p:nvSpPr>
        <p:spPr>
          <a:xfrm>
            <a:off x="6073557" y="2704325"/>
            <a:ext cx="2238600" cy="43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662" name="Google Shape;662;p56"/>
          <p:cNvGrpSpPr/>
          <p:nvPr/>
        </p:nvGrpSpPr>
        <p:grpSpPr>
          <a:xfrm>
            <a:off x="6402557" y="445036"/>
            <a:ext cx="1086040" cy="572680"/>
            <a:chOff x="6402557" y="445036"/>
            <a:chExt cx="1086040" cy="572680"/>
          </a:xfrm>
        </p:grpSpPr>
        <p:sp>
          <p:nvSpPr>
            <p:cNvPr id="663" name="Google Shape;663;p56"/>
            <p:cNvSpPr/>
            <p:nvPr/>
          </p:nvSpPr>
          <p:spPr>
            <a:xfrm flipH="1">
              <a:off x="6402619" y="445036"/>
              <a:ext cx="1085906" cy="572680"/>
            </a:xfrm>
            <a:custGeom>
              <a:rect b="b" l="l" r="r" t="t"/>
              <a:pathLst>
                <a:path extrusionOk="0" h="4296" w="8146">
                  <a:moveTo>
                    <a:pt x="979" y="1"/>
                  </a:moveTo>
                  <a:cubicBezTo>
                    <a:pt x="440" y="1"/>
                    <a:pt x="0" y="441"/>
                    <a:pt x="0" y="980"/>
                  </a:cubicBezTo>
                  <a:lnTo>
                    <a:pt x="0" y="1964"/>
                  </a:lnTo>
                  <a:cubicBezTo>
                    <a:pt x="0" y="2503"/>
                    <a:pt x="440" y="2944"/>
                    <a:pt x="979" y="2944"/>
                  </a:cubicBezTo>
                  <a:lnTo>
                    <a:pt x="4995" y="2944"/>
                  </a:lnTo>
                  <a:lnTo>
                    <a:pt x="7470" y="4295"/>
                  </a:lnTo>
                  <a:lnTo>
                    <a:pt x="6669" y="2944"/>
                  </a:lnTo>
                  <a:lnTo>
                    <a:pt x="7165" y="2944"/>
                  </a:lnTo>
                  <a:cubicBezTo>
                    <a:pt x="7704" y="2944"/>
                    <a:pt x="8145" y="2503"/>
                    <a:pt x="8145" y="1964"/>
                  </a:cubicBezTo>
                  <a:lnTo>
                    <a:pt x="8145" y="980"/>
                  </a:lnTo>
                  <a:cubicBezTo>
                    <a:pt x="8145" y="441"/>
                    <a:pt x="7704" y="1"/>
                    <a:pt x="716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 name="Google Shape;664;p56"/>
            <p:cNvGrpSpPr/>
            <p:nvPr/>
          </p:nvGrpSpPr>
          <p:grpSpPr>
            <a:xfrm flipH="1">
              <a:off x="6402557" y="449023"/>
              <a:ext cx="1086040" cy="564711"/>
              <a:chOff x="5050225" y="1171600"/>
              <a:chExt cx="871831" cy="453328"/>
            </a:xfrm>
          </p:grpSpPr>
          <p:sp>
            <p:nvSpPr>
              <p:cNvPr id="665" name="Google Shape;665;p56"/>
              <p:cNvSpPr/>
              <p:nvPr/>
            </p:nvSpPr>
            <p:spPr>
              <a:xfrm>
                <a:off x="5050225" y="1171600"/>
                <a:ext cx="871831" cy="315045"/>
              </a:xfrm>
              <a:custGeom>
                <a:rect b="b" l="l" r="r" t="t"/>
                <a:pathLst>
                  <a:path extrusionOk="0" h="2944" w="8147">
                    <a:moveTo>
                      <a:pt x="980" y="1"/>
                    </a:moveTo>
                    <a:cubicBezTo>
                      <a:pt x="441" y="1"/>
                      <a:pt x="0" y="441"/>
                      <a:pt x="0" y="980"/>
                    </a:cubicBezTo>
                    <a:lnTo>
                      <a:pt x="0" y="1964"/>
                    </a:lnTo>
                    <a:cubicBezTo>
                      <a:pt x="0" y="2503"/>
                      <a:pt x="441" y="2944"/>
                      <a:pt x="980" y="2944"/>
                    </a:cubicBezTo>
                    <a:lnTo>
                      <a:pt x="7166" y="2944"/>
                    </a:lnTo>
                    <a:cubicBezTo>
                      <a:pt x="7705" y="2944"/>
                      <a:pt x="8146" y="2503"/>
                      <a:pt x="8146" y="1964"/>
                    </a:cubicBezTo>
                    <a:lnTo>
                      <a:pt x="8146" y="980"/>
                    </a:lnTo>
                    <a:cubicBezTo>
                      <a:pt x="8146" y="441"/>
                      <a:pt x="7705" y="1"/>
                      <a:pt x="71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6"/>
              <p:cNvSpPr/>
              <p:nvPr/>
            </p:nvSpPr>
            <p:spPr>
              <a:xfrm>
                <a:off x="5584859" y="1480141"/>
                <a:ext cx="264856" cy="144788"/>
              </a:xfrm>
              <a:custGeom>
                <a:rect b="b" l="l" r="r" t="t"/>
                <a:pathLst>
                  <a:path extrusionOk="0" h="1353" w="2475">
                    <a:moveTo>
                      <a:pt x="0" y="1"/>
                    </a:moveTo>
                    <a:lnTo>
                      <a:pt x="2475" y="1352"/>
                    </a:lnTo>
                    <a:lnTo>
                      <a:pt x="16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6"/>
              <p:cNvSpPr/>
              <p:nvPr/>
            </p:nvSpPr>
            <p:spPr>
              <a:xfrm>
                <a:off x="5155632" y="1255819"/>
                <a:ext cx="661123" cy="37775"/>
              </a:xfrm>
              <a:custGeom>
                <a:rect b="b" l="l" r="r" t="t"/>
                <a:pathLst>
                  <a:path extrusionOk="0" h="353" w="6178">
                    <a:moveTo>
                      <a:pt x="175" y="0"/>
                    </a:moveTo>
                    <a:cubicBezTo>
                      <a:pt x="79" y="0"/>
                      <a:pt x="1" y="80"/>
                      <a:pt x="1" y="176"/>
                    </a:cubicBezTo>
                    <a:cubicBezTo>
                      <a:pt x="1" y="273"/>
                      <a:pt x="79" y="352"/>
                      <a:pt x="175" y="352"/>
                    </a:cubicBezTo>
                    <a:lnTo>
                      <a:pt x="6001" y="352"/>
                    </a:lnTo>
                    <a:cubicBezTo>
                      <a:pt x="6098" y="352"/>
                      <a:pt x="6177" y="273"/>
                      <a:pt x="6177" y="176"/>
                    </a:cubicBezTo>
                    <a:cubicBezTo>
                      <a:pt x="6177" y="80"/>
                      <a:pt x="6098" y="0"/>
                      <a:pt x="60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6"/>
              <p:cNvSpPr/>
              <p:nvPr/>
            </p:nvSpPr>
            <p:spPr>
              <a:xfrm>
                <a:off x="5155632" y="1364651"/>
                <a:ext cx="661123" cy="37775"/>
              </a:xfrm>
              <a:custGeom>
                <a:rect b="b" l="l" r="r" t="t"/>
                <a:pathLst>
                  <a:path extrusionOk="0" h="353" w="6178">
                    <a:moveTo>
                      <a:pt x="175" y="1"/>
                    </a:moveTo>
                    <a:cubicBezTo>
                      <a:pt x="79" y="1"/>
                      <a:pt x="1" y="80"/>
                      <a:pt x="1" y="176"/>
                    </a:cubicBezTo>
                    <a:cubicBezTo>
                      <a:pt x="1" y="273"/>
                      <a:pt x="79" y="352"/>
                      <a:pt x="175" y="352"/>
                    </a:cubicBezTo>
                    <a:lnTo>
                      <a:pt x="6001" y="352"/>
                    </a:lnTo>
                    <a:cubicBezTo>
                      <a:pt x="6098" y="352"/>
                      <a:pt x="6177" y="273"/>
                      <a:pt x="6177" y="176"/>
                    </a:cubicBezTo>
                    <a:cubicBezTo>
                      <a:pt x="6177" y="80"/>
                      <a:pt x="6098" y="1"/>
                      <a:pt x="60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 name="Google Shape;669;p56"/>
          <p:cNvGrpSpPr/>
          <p:nvPr/>
        </p:nvGrpSpPr>
        <p:grpSpPr>
          <a:xfrm>
            <a:off x="570189" y="4130209"/>
            <a:ext cx="572764" cy="572698"/>
            <a:chOff x="346264" y="3963859"/>
            <a:chExt cx="572764" cy="572698"/>
          </a:xfrm>
        </p:grpSpPr>
        <p:sp>
          <p:nvSpPr>
            <p:cNvPr id="670" name="Google Shape;670;p56"/>
            <p:cNvSpPr/>
            <p:nvPr/>
          </p:nvSpPr>
          <p:spPr>
            <a:xfrm>
              <a:off x="346264" y="3963911"/>
              <a:ext cx="572764" cy="572608"/>
            </a:xfrm>
            <a:custGeom>
              <a:rect b="b" l="l" r="r" t="t"/>
              <a:pathLst>
                <a:path extrusionOk="0" h="6357" w="6358">
                  <a:moveTo>
                    <a:pt x="519" y="0"/>
                  </a:moveTo>
                  <a:cubicBezTo>
                    <a:pt x="234" y="0"/>
                    <a:pt x="1" y="233"/>
                    <a:pt x="1" y="518"/>
                  </a:cubicBezTo>
                  <a:lnTo>
                    <a:pt x="1" y="5839"/>
                  </a:lnTo>
                  <a:cubicBezTo>
                    <a:pt x="1" y="6124"/>
                    <a:pt x="234" y="6357"/>
                    <a:pt x="519" y="6357"/>
                  </a:cubicBezTo>
                  <a:lnTo>
                    <a:pt x="5840" y="6357"/>
                  </a:lnTo>
                  <a:cubicBezTo>
                    <a:pt x="6125" y="6357"/>
                    <a:pt x="6357" y="6124"/>
                    <a:pt x="6357" y="5839"/>
                  </a:cubicBezTo>
                  <a:lnTo>
                    <a:pt x="6357" y="518"/>
                  </a:lnTo>
                  <a:cubicBezTo>
                    <a:pt x="6357" y="233"/>
                    <a:pt x="6125" y="0"/>
                    <a:pt x="584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 name="Google Shape;671;p56"/>
            <p:cNvGrpSpPr/>
            <p:nvPr/>
          </p:nvGrpSpPr>
          <p:grpSpPr>
            <a:xfrm>
              <a:off x="346310" y="3963859"/>
              <a:ext cx="572674" cy="572698"/>
              <a:chOff x="3815500" y="4034976"/>
              <a:chExt cx="459389" cy="459445"/>
            </a:xfrm>
          </p:grpSpPr>
          <p:sp>
            <p:nvSpPr>
              <p:cNvPr id="672" name="Google Shape;672;p56"/>
              <p:cNvSpPr/>
              <p:nvPr/>
            </p:nvSpPr>
            <p:spPr>
              <a:xfrm>
                <a:off x="3815500" y="4034976"/>
                <a:ext cx="459389" cy="459445"/>
              </a:xfrm>
              <a:custGeom>
                <a:rect b="b" l="l" r="r" t="t"/>
                <a:pathLst>
                  <a:path extrusionOk="0" h="6358" w="6357">
                    <a:moveTo>
                      <a:pt x="519" y="1"/>
                    </a:moveTo>
                    <a:cubicBezTo>
                      <a:pt x="234" y="1"/>
                      <a:pt x="0" y="234"/>
                      <a:pt x="0" y="519"/>
                    </a:cubicBezTo>
                    <a:lnTo>
                      <a:pt x="0" y="5840"/>
                    </a:lnTo>
                    <a:cubicBezTo>
                      <a:pt x="0" y="6125"/>
                      <a:pt x="234" y="6357"/>
                      <a:pt x="519" y="6357"/>
                    </a:cubicBezTo>
                    <a:lnTo>
                      <a:pt x="5840" y="6357"/>
                    </a:lnTo>
                    <a:cubicBezTo>
                      <a:pt x="6123" y="6357"/>
                      <a:pt x="6357" y="6125"/>
                      <a:pt x="6357" y="5840"/>
                    </a:cubicBezTo>
                    <a:lnTo>
                      <a:pt x="6357" y="519"/>
                    </a:lnTo>
                    <a:cubicBezTo>
                      <a:pt x="6357" y="234"/>
                      <a:pt x="6123" y="1"/>
                      <a:pt x="5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6"/>
              <p:cNvSpPr/>
              <p:nvPr/>
            </p:nvSpPr>
            <p:spPr>
              <a:xfrm>
                <a:off x="3878878" y="4098425"/>
                <a:ext cx="332708" cy="332697"/>
              </a:xfrm>
              <a:custGeom>
                <a:rect b="b" l="l" r="r" t="t"/>
                <a:pathLst>
                  <a:path extrusionOk="0" h="4604" w="4604">
                    <a:moveTo>
                      <a:pt x="2302" y="159"/>
                    </a:moveTo>
                    <a:cubicBezTo>
                      <a:pt x="2529" y="159"/>
                      <a:pt x="2776" y="707"/>
                      <a:pt x="2871" y="1556"/>
                    </a:cubicBezTo>
                    <a:cubicBezTo>
                      <a:pt x="2684" y="1541"/>
                      <a:pt x="2491" y="1533"/>
                      <a:pt x="2302" y="1533"/>
                    </a:cubicBezTo>
                    <a:cubicBezTo>
                      <a:pt x="2112" y="1533"/>
                      <a:pt x="1920" y="1541"/>
                      <a:pt x="1732" y="1556"/>
                    </a:cubicBezTo>
                    <a:cubicBezTo>
                      <a:pt x="1827" y="707"/>
                      <a:pt x="2075" y="159"/>
                      <a:pt x="2302" y="159"/>
                    </a:cubicBezTo>
                    <a:close/>
                    <a:moveTo>
                      <a:pt x="1963" y="214"/>
                    </a:moveTo>
                    <a:lnTo>
                      <a:pt x="1963" y="214"/>
                    </a:lnTo>
                    <a:cubicBezTo>
                      <a:pt x="1764" y="491"/>
                      <a:pt x="1633" y="1003"/>
                      <a:pt x="1572" y="1571"/>
                    </a:cubicBezTo>
                    <a:cubicBezTo>
                      <a:pt x="1320" y="1598"/>
                      <a:pt x="1079" y="1639"/>
                      <a:pt x="864" y="1694"/>
                    </a:cubicBezTo>
                    <a:cubicBezTo>
                      <a:pt x="1017" y="960"/>
                      <a:pt x="1437" y="389"/>
                      <a:pt x="1963" y="214"/>
                    </a:cubicBezTo>
                    <a:close/>
                    <a:moveTo>
                      <a:pt x="2640" y="214"/>
                    </a:moveTo>
                    <a:lnTo>
                      <a:pt x="2640" y="214"/>
                    </a:lnTo>
                    <a:cubicBezTo>
                      <a:pt x="3166" y="389"/>
                      <a:pt x="3587" y="960"/>
                      <a:pt x="3739" y="1694"/>
                    </a:cubicBezTo>
                    <a:cubicBezTo>
                      <a:pt x="3525" y="1639"/>
                      <a:pt x="3283" y="1598"/>
                      <a:pt x="3032" y="1571"/>
                    </a:cubicBezTo>
                    <a:cubicBezTo>
                      <a:pt x="2971" y="1003"/>
                      <a:pt x="2839" y="491"/>
                      <a:pt x="2640" y="214"/>
                    </a:cubicBezTo>
                    <a:close/>
                    <a:moveTo>
                      <a:pt x="1430" y="345"/>
                    </a:moveTo>
                    <a:lnTo>
                      <a:pt x="1430" y="345"/>
                    </a:lnTo>
                    <a:cubicBezTo>
                      <a:pt x="1069" y="655"/>
                      <a:pt x="800" y="1154"/>
                      <a:pt x="694" y="1742"/>
                    </a:cubicBezTo>
                    <a:cubicBezTo>
                      <a:pt x="482" y="1808"/>
                      <a:pt x="305" y="1890"/>
                      <a:pt x="183" y="1987"/>
                    </a:cubicBezTo>
                    <a:cubicBezTo>
                      <a:pt x="292" y="1252"/>
                      <a:pt x="774" y="638"/>
                      <a:pt x="1430" y="345"/>
                    </a:cubicBezTo>
                    <a:close/>
                    <a:moveTo>
                      <a:pt x="3173" y="345"/>
                    </a:moveTo>
                    <a:lnTo>
                      <a:pt x="3173" y="345"/>
                    </a:lnTo>
                    <a:cubicBezTo>
                      <a:pt x="3829" y="638"/>
                      <a:pt x="4313" y="1252"/>
                      <a:pt x="4421" y="1987"/>
                    </a:cubicBezTo>
                    <a:cubicBezTo>
                      <a:pt x="4299" y="1890"/>
                      <a:pt x="4122" y="1808"/>
                      <a:pt x="3910" y="1742"/>
                    </a:cubicBezTo>
                    <a:cubicBezTo>
                      <a:pt x="3804" y="1154"/>
                      <a:pt x="3534" y="655"/>
                      <a:pt x="3173" y="345"/>
                    </a:cubicBezTo>
                    <a:close/>
                    <a:moveTo>
                      <a:pt x="667" y="1918"/>
                    </a:moveTo>
                    <a:cubicBezTo>
                      <a:pt x="653" y="2042"/>
                      <a:pt x="644" y="2171"/>
                      <a:pt x="644" y="2302"/>
                    </a:cubicBezTo>
                    <a:cubicBezTo>
                      <a:pt x="644" y="2432"/>
                      <a:pt x="653" y="2560"/>
                      <a:pt x="667" y="2684"/>
                    </a:cubicBezTo>
                    <a:cubicBezTo>
                      <a:pt x="345" y="2573"/>
                      <a:pt x="159" y="2433"/>
                      <a:pt x="159" y="2302"/>
                    </a:cubicBezTo>
                    <a:cubicBezTo>
                      <a:pt x="159" y="2169"/>
                      <a:pt x="345" y="2030"/>
                      <a:pt x="667" y="1918"/>
                    </a:cubicBezTo>
                    <a:close/>
                    <a:moveTo>
                      <a:pt x="3936" y="1918"/>
                    </a:moveTo>
                    <a:lnTo>
                      <a:pt x="3936" y="1918"/>
                    </a:lnTo>
                    <a:cubicBezTo>
                      <a:pt x="4258" y="2030"/>
                      <a:pt x="4444" y="2169"/>
                      <a:pt x="4444" y="2302"/>
                    </a:cubicBezTo>
                    <a:cubicBezTo>
                      <a:pt x="4444" y="2433"/>
                      <a:pt x="4258" y="2573"/>
                      <a:pt x="3936" y="2684"/>
                    </a:cubicBezTo>
                    <a:cubicBezTo>
                      <a:pt x="3952" y="2560"/>
                      <a:pt x="3959" y="2432"/>
                      <a:pt x="3959" y="2302"/>
                    </a:cubicBezTo>
                    <a:cubicBezTo>
                      <a:pt x="3959" y="2171"/>
                      <a:pt x="3952" y="2043"/>
                      <a:pt x="3936" y="1918"/>
                    </a:cubicBezTo>
                    <a:close/>
                    <a:moveTo>
                      <a:pt x="1557" y="1732"/>
                    </a:moveTo>
                    <a:lnTo>
                      <a:pt x="1557" y="1732"/>
                    </a:lnTo>
                    <a:cubicBezTo>
                      <a:pt x="1541" y="1920"/>
                      <a:pt x="1533" y="2111"/>
                      <a:pt x="1533" y="2302"/>
                    </a:cubicBezTo>
                    <a:cubicBezTo>
                      <a:pt x="1533" y="2491"/>
                      <a:pt x="1541" y="2683"/>
                      <a:pt x="1557" y="2870"/>
                    </a:cubicBezTo>
                    <a:cubicBezTo>
                      <a:pt x="1281" y="2840"/>
                      <a:pt x="1038" y="2793"/>
                      <a:pt x="835" y="2737"/>
                    </a:cubicBezTo>
                    <a:cubicBezTo>
                      <a:pt x="814" y="2596"/>
                      <a:pt x="804" y="2451"/>
                      <a:pt x="804" y="2302"/>
                    </a:cubicBezTo>
                    <a:cubicBezTo>
                      <a:pt x="804" y="2152"/>
                      <a:pt x="814" y="2006"/>
                      <a:pt x="835" y="1866"/>
                    </a:cubicBezTo>
                    <a:cubicBezTo>
                      <a:pt x="1038" y="1809"/>
                      <a:pt x="1281" y="1763"/>
                      <a:pt x="1557" y="1732"/>
                    </a:cubicBezTo>
                    <a:close/>
                    <a:moveTo>
                      <a:pt x="3047" y="1732"/>
                    </a:moveTo>
                    <a:cubicBezTo>
                      <a:pt x="3322" y="1763"/>
                      <a:pt x="3566" y="1809"/>
                      <a:pt x="3769" y="1867"/>
                    </a:cubicBezTo>
                    <a:cubicBezTo>
                      <a:pt x="3789" y="2006"/>
                      <a:pt x="3801" y="2152"/>
                      <a:pt x="3801" y="2302"/>
                    </a:cubicBezTo>
                    <a:cubicBezTo>
                      <a:pt x="3801" y="2451"/>
                      <a:pt x="3789" y="2597"/>
                      <a:pt x="3769" y="2737"/>
                    </a:cubicBezTo>
                    <a:cubicBezTo>
                      <a:pt x="3566" y="2793"/>
                      <a:pt x="3322" y="2840"/>
                      <a:pt x="3047" y="2871"/>
                    </a:cubicBezTo>
                    <a:cubicBezTo>
                      <a:pt x="3062" y="2683"/>
                      <a:pt x="3070" y="2491"/>
                      <a:pt x="3070" y="2302"/>
                    </a:cubicBezTo>
                    <a:cubicBezTo>
                      <a:pt x="3070" y="2111"/>
                      <a:pt x="3062" y="1920"/>
                      <a:pt x="3047" y="1732"/>
                    </a:cubicBezTo>
                    <a:close/>
                    <a:moveTo>
                      <a:pt x="2302" y="1692"/>
                    </a:moveTo>
                    <a:cubicBezTo>
                      <a:pt x="2508" y="1692"/>
                      <a:pt x="2703" y="1701"/>
                      <a:pt x="2887" y="1716"/>
                    </a:cubicBezTo>
                    <a:cubicBezTo>
                      <a:pt x="2903" y="1899"/>
                      <a:pt x="2911" y="2096"/>
                      <a:pt x="2911" y="2302"/>
                    </a:cubicBezTo>
                    <a:cubicBezTo>
                      <a:pt x="2911" y="2507"/>
                      <a:pt x="2903" y="2703"/>
                      <a:pt x="2887" y="2887"/>
                    </a:cubicBezTo>
                    <a:cubicBezTo>
                      <a:pt x="2703" y="2902"/>
                      <a:pt x="2508" y="2910"/>
                      <a:pt x="2302" y="2910"/>
                    </a:cubicBezTo>
                    <a:cubicBezTo>
                      <a:pt x="2095" y="2910"/>
                      <a:pt x="1900" y="2902"/>
                      <a:pt x="1717" y="2887"/>
                    </a:cubicBezTo>
                    <a:cubicBezTo>
                      <a:pt x="1702" y="2703"/>
                      <a:pt x="1692" y="2507"/>
                      <a:pt x="1692" y="2302"/>
                    </a:cubicBezTo>
                    <a:cubicBezTo>
                      <a:pt x="1692" y="2095"/>
                      <a:pt x="1702" y="1899"/>
                      <a:pt x="1717" y="1716"/>
                    </a:cubicBezTo>
                    <a:cubicBezTo>
                      <a:pt x="1900" y="1701"/>
                      <a:pt x="2095" y="1692"/>
                      <a:pt x="2302" y="1692"/>
                    </a:cubicBezTo>
                    <a:close/>
                    <a:moveTo>
                      <a:pt x="183" y="2616"/>
                    </a:moveTo>
                    <a:lnTo>
                      <a:pt x="183" y="2616"/>
                    </a:lnTo>
                    <a:cubicBezTo>
                      <a:pt x="305" y="2713"/>
                      <a:pt x="481" y="2794"/>
                      <a:pt x="694" y="2861"/>
                    </a:cubicBezTo>
                    <a:cubicBezTo>
                      <a:pt x="800" y="3448"/>
                      <a:pt x="1069" y="3947"/>
                      <a:pt x="1430" y="4259"/>
                    </a:cubicBezTo>
                    <a:cubicBezTo>
                      <a:pt x="774" y="3965"/>
                      <a:pt x="292" y="3351"/>
                      <a:pt x="183" y="2616"/>
                    </a:cubicBezTo>
                    <a:close/>
                    <a:moveTo>
                      <a:pt x="4421" y="2616"/>
                    </a:moveTo>
                    <a:lnTo>
                      <a:pt x="4421" y="2616"/>
                    </a:lnTo>
                    <a:cubicBezTo>
                      <a:pt x="4313" y="3351"/>
                      <a:pt x="3829" y="3965"/>
                      <a:pt x="3173" y="4259"/>
                    </a:cubicBezTo>
                    <a:cubicBezTo>
                      <a:pt x="3534" y="3947"/>
                      <a:pt x="3804" y="3448"/>
                      <a:pt x="3910" y="2861"/>
                    </a:cubicBezTo>
                    <a:cubicBezTo>
                      <a:pt x="4122" y="2795"/>
                      <a:pt x="4299" y="2713"/>
                      <a:pt x="4421" y="2616"/>
                    </a:cubicBezTo>
                    <a:close/>
                    <a:moveTo>
                      <a:pt x="864" y="2909"/>
                    </a:moveTo>
                    <a:cubicBezTo>
                      <a:pt x="1079" y="2964"/>
                      <a:pt x="1320" y="3005"/>
                      <a:pt x="1572" y="3032"/>
                    </a:cubicBezTo>
                    <a:cubicBezTo>
                      <a:pt x="1633" y="3600"/>
                      <a:pt x="1764" y="4113"/>
                      <a:pt x="1963" y="4388"/>
                    </a:cubicBezTo>
                    <a:cubicBezTo>
                      <a:pt x="1437" y="4214"/>
                      <a:pt x="1017" y="3644"/>
                      <a:pt x="864" y="2909"/>
                    </a:cubicBezTo>
                    <a:close/>
                    <a:moveTo>
                      <a:pt x="3739" y="2909"/>
                    </a:moveTo>
                    <a:cubicBezTo>
                      <a:pt x="3587" y="3644"/>
                      <a:pt x="3166" y="4214"/>
                      <a:pt x="2640" y="4388"/>
                    </a:cubicBezTo>
                    <a:cubicBezTo>
                      <a:pt x="2839" y="4113"/>
                      <a:pt x="2971" y="3600"/>
                      <a:pt x="3031" y="3032"/>
                    </a:cubicBezTo>
                    <a:cubicBezTo>
                      <a:pt x="3283" y="3005"/>
                      <a:pt x="3525" y="2964"/>
                      <a:pt x="3739" y="2909"/>
                    </a:cubicBezTo>
                    <a:close/>
                    <a:moveTo>
                      <a:pt x="1732" y="3046"/>
                    </a:moveTo>
                    <a:cubicBezTo>
                      <a:pt x="1920" y="3062"/>
                      <a:pt x="2112" y="3070"/>
                      <a:pt x="2302" y="3070"/>
                    </a:cubicBezTo>
                    <a:cubicBezTo>
                      <a:pt x="2491" y="3070"/>
                      <a:pt x="2684" y="3062"/>
                      <a:pt x="2871" y="3046"/>
                    </a:cubicBezTo>
                    <a:lnTo>
                      <a:pt x="2871" y="3046"/>
                    </a:lnTo>
                    <a:cubicBezTo>
                      <a:pt x="2776" y="3897"/>
                      <a:pt x="2528" y="4444"/>
                      <a:pt x="2302" y="4444"/>
                    </a:cubicBezTo>
                    <a:cubicBezTo>
                      <a:pt x="2075" y="4444"/>
                      <a:pt x="1827" y="3897"/>
                      <a:pt x="1732" y="3046"/>
                    </a:cubicBezTo>
                    <a:close/>
                    <a:moveTo>
                      <a:pt x="2302" y="0"/>
                    </a:moveTo>
                    <a:cubicBezTo>
                      <a:pt x="1033" y="0"/>
                      <a:pt x="1" y="1033"/>
                      <a:pt x="1" y="2302"/>
                    </a:cubicBezTo>
                    <a:cubicBezTo>
                      <a:pt x="1" y="3571"/>
                      <a:pt x="1032" y="4603"/>
                      <a:pt x="2302" y="4603"/>
                    </a:cubicBezTo>
                    <a:cubicBezTo>
                      <a:pt x="3571" y="4603"/>
                      <a:pt x="4603" y="3571"/>
                      <a:pt x="4603" y="2302"/>
                    </a:cubicBezTo>
                    <a:cubicBezTo>
                      <a:pt x="4604" y="1033"/>
                      <a:pt x="3571" y="0"/>
                      <a:pt x="23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4" name="Google Shape;674;p56"/>
          <p:cNvGrpSpPr/>
          <p:nvPr/>
        </p:nvGrpSpPr>
        <p:grpSpPr>
          <a:xfrm>
            <a:off x="8065665" y="4366206"/>
            <a:ext cx="599639" cy="571757"/>
            <a:chOff x="6498315" y="4129531"/>
            <a:chExt cx="599639" cy="571757"/>
          </a:xfrm>
        </p:grpSpPr>
        <p:sp>
          <p:nvSpPr>
            <p:cNvPr id="675" name="Google Shape;675;p56"/>
            <p:cNvSpPr/>
            <p:nvPr/>
          </p:nvSpPr>
          <p:spPr>
            <a:xfrm>
              <a:off x="6498315" y="4129536"/>
              <a:ext cx="599629" cy="571751"/>
            </a:xfrm>
            <a:custGeom>
              <a:rect b="b" l="l" r="r" t="t"/>
              <a:pathLst>
                <a:path extrusionOk="0" h="6768" w="7098">
                  <a:moveTo>
                    <a:pt x="3715" y="1"/>
                  </a:moveTo>
                  <a:cubicBezTo>
                    <a:pt x="2849" y="1"/>
                    <a:pt x="1983" y="331"/>
                    <a:pt x="1322" y="992"/>
                  </a:cubicBezTo>
                  <a:cubicBezTo>
                    <a:pt x="0" y="2313"/>
                    <a:pt x="0" y="4456"/>
                    <a:pt x="1322" y="5777"/>
                  </a:cubicBezTo>
                  <a:cubicBezTo>
                    <a:pt x="1957" y="6412"/>
                    <a:pt x="2817" y="6767"/>
                    <a:pt x="3714" y="6767"/>
                  </a:cubicBezTo>
                  <a:cubicBezTo>
                    <a:pt x="4612" y="6767"/>
                    <a:pt x="5473" y="6412"/>
                    <a:pt x="6107" y="5777"/>
                  </a:cubicBezTo>
                  <a:cubicBezTo>
                    <a:pt x="6742" y="5142"/>
                    <a:pt x="7098" y="4282"/>
                    <a:pt x="7098" y="3384"/>
                  </a:cubicBezTo>
                  <a:cubicBezTo>
                    <a:pt x="7098" y="2487"/>
                    <a:pt x="6742" y="1626"/>
                    <a:pt x="6107" y="992"/>
                  </a:cubicBezTo>
                  <a:cubicBezTo>
                    <a:pt x="5446" y="331"/>
                    <a:pt x="4580" y="1"/>
                    <a:pt x="371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56"/>
            <p:cNvGrpSpPr/>
            <p:nvPr/>
          </p:nvGrpSpPr>
          <p:grpSpPr>
            <a:xfrm>
              <a:off x="6498325" y="4129531"/>
              <a:ext cx="599629" cy="571751"/>
              <a:chOff x="1548775" y="3917050"/>
              <a:chExt cx="622991" cy="594027"/>
            </a:xfrm>
          </p:grpSpPr>
          <p:sp>
            <p:nvSpPr>
              <p:cNvPr id="677" name="Google Shape;677;p56"/>
              <p:cNvSpPr/>
              <p:nvPr/>
            </p:nvSpPr>
            <p:spPr>
              <a:xfrm>
                <a:off x="1548775" y="3917050"/>
                <a:ext cx="622991" cy="594027"/>
              </a:xfrm>
              <a:custGeom>
                <a:rect b="b" l="l" r="r" t="t"/>
                <a:pathLst>
                  <a:path extrusionOk="0" h="6768" w="7098">
                    <a:moveTo>
                      <a:pt x="3713" y="1"/>
                    </a:moveTo>
                    <a:cubicBezTo>
                      <a:pt x="2847" y="1"/>
                      <a:pt x="1982" y="331"/>
                      <a:pt x="1322" y="992"/>
                    </a:cubicBezTo>
                    <a:cubicBezTo>
                      <a:pt x="0" y="2314"/>
                      <a:pt x="0" y="4456"/>
                      <a:pt x="1322" y="5777"/>
                    </a:cubicBezTo>
                    <a:cubicBezTo>
                      <a:pt x="1956" y="6412"/>
                      <a:pt x="2816" y="6768"/>
                      <a:pt x="3714" y="6768"/>
                    </a:cubicBezTo>
                    <a:cubicBezTo>
                      <a:pt x="4610" y="6768"/>
                      <a:pt x="5471" y="6412"/>
                      <a:pt x="6106" y="5777"/>
                    </a:cubicBezTo>
                    <a:cubicBezTo>
                      <a:pt x="6740" y="5143"/>
                      <a:pt x="7097" y="4282"/>
                      <a:pt x="7097" y="3384"/>
                    </a:cubicBezTo>
                    <a:cubicBezTo>
                      <a:pt x="7097" y="2487"/>
                      <a:pt x="6740" y="1627"/>
                      <a:pt x="6106" y="992"/>
                    </a:cubicBezTo>
                    <a:cubicBezTo>
                      <a:pt x="5445" y="331"/>
                      <a:pt x="4579" y="1"/>
                      <a:pt x="37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6"/>
              <p:cNvSpPr/>
              <p:nvPr/>
            </p:nvSpPr>
            <p:spPr>
              <a:xfrm>
                <a:off x="1687014" y="4008595"/>
                <a:ext cx="375480" cy="357136"/>
              </a:xfrm>
              <a:custGeom>
                <a:rect b="b" l="l" r="r" t="t"/>
                <a:pathLst>
                  <a:path extrusionOk="0" h="4069" w="4278">
                    <a:moveTo>
                      <a:pt x="2140" y="1"/>
                    </a:moveTo>
                    <a:lnTo>
                      <a:pt x="1478" y="1340"/>
                    </a:lnTo>
                    <a:lnTo>
                      <a:pt x="1" y="1554"/>
                    </a:lnTo>
                    <a:lnTo>
                      <a:pt x="1070" y="2597"/>
                    </a:lnTo>
                    <a:lnTo>
                      <a:pt x="817" y="4069"/>
                    </a:lnTo>
                    <a:lnTo>
                      <a:pt x="2140" y="3374"/>
                    </a:lnTo>
                    <a:lnTo>
                      <a:pt x="3461" y="4069"/>
                    </a:lnTo>
                    <a:lnTo>
                      <a:pt x="3461" y="4069"/>
                    </a:lnTo>
                    <a:lnTo>
                      <a:pt x="3208" y="2597"/>
                    </a:lnTo>
                    <a:lnTo>
                      <a:pt x="4278" y="1554"/>
                    </a:lnTo>
                    <a:lnTo>
                      <a:pt x="2800" y="1340"/>
                    </a:lnTo>
                    <a:lnTo>
                      <a:pt x="2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79" name="Google Shape;679;p56"/>
          <p:cNvSpPr/>
          <p:nvPr/>
        </p:nvSpPr>
        <p:spPr>
          <a:xfrm>
            <a:off x="1552150" y="1732353"/>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6"/>
          <p:cNvSpPr/>
          <p:nvPr/>
        </p:nvSpPr>
        <p:spPr>
          <a:xfrm>
            <a:off x="4173000" y="1732353"/>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6"/>
          <p:cNvSpPr/>
          <p:nvPr/>
        </p:nvSpPr>
        <p:spPr>
          <a:xfrm>
            <a:off x="6793850" y="1732353"/>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 name="Google Shape;682;p56"/>
          <p:cNvGrpSpPr/>
          <p:nvPr/>
        </p:nvGrpSpPr>
        <p:grpSpPr>
          <a:xfrm>
            <a:off x="7009344" y="1950239"/>
            <a:ext cx="366916" cy="362216"/>
            <a:chOff x="3993625" y="1374350"/>
            <a:chExt cx="246600" cy="243425"/>
          </a:xfrm>
        </p:grpSpPr>
        <p:sp>
          <p:nvSpPr>
            <p:cNvPr id="683" name="Google Shape;683;p56"/>
            <p:cNvSpPr/>
            <p:nvPr/>
          </p:nvSpPr>
          <p:spPr>
            <a:xfrm>
              <a:off x="4011225" y="1469975"/>
              <a:ext cx="23700" cy="23675"/>
            </a:xfrm>
            <a:custGeom>
              <a:rect b="b" l="l" r="r" t="t"/>
              <a:pathLst>
                <a:path extrusionOk="0" h="947" w="948">
                  <a:moveTo>
                    <a:pt x="474" y="289"/>
                  </a:moveTo>
                  <a:cubicBezTo>
                    <a:pt x="576" y="289"/>
                    <a:pt x="658" y="372"/>
                    <a:pt x="658" y="473"/>
                  </a:cubicBezTo>
                  <a:cubicBezTo>
                    <a:pt x="658" y="575"/>
                    <a:pt x="576" y="657"/>
                    <a:pt x="474" y="657"/>
                  </a:cubicBezTo>
                  <a:cubicBezTo>
                    <a:pt x="373" y="657"/>
                    <a:pt x="290" y="575"/>
                    <a:pt x="290" y="473"/>
                  </a:cubicBezTo>
                  <a:cubicBezTo>
                    <a:pt x="290" y="372"/>
                    <a:pt x="373" y="289"/>
                    <a:pt x="474" y="289"/>
                  </a:cubicBezTo>
                  <a:close/>
                  <a:moveTo>
                    <a:pt x="474" y="0"/>
                  </a:moveTo>
                  <a:cubicBezTo>
                    <a:pt x="214" y="0"/>
                    <a:pt x="1" y="212"/>
                    <a:pt x="1" y="473"/>
                  </a:cubicBezTo>
                  <a:cubicBezTo>
                    <a:pt x="1" y="735"/>
                    <a:pt x="214" y="946"/>
                    <a:pt x="474" y="946"/>
                  </a:cubicBezTo>
                  <a:cubicBezTo>
                    <a:pt x="735" y="946"/>
                    <a:pt x="947" y="735"/>
                    <a:pt x="947" y="473"/>
                  </a:cubicBezTo>
                  <a:cubicBezTo>
                    <a:pt x="947" y="212"/>
                    <a:pt x="735"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6"/>
            <p:cNvSpPr/>
            <p:nvPr/>
          </p:nvSpPr>
          <p:spPr>
            <a:xfrm>
              <a:off x="4042600" y="1469975"/>
              <a:ext cx="23675" cy="23675"/>
            </a:xfrm>
            <a:custGeom>
              <a:rect b="b" l="l" r="r" t="t"/>
              <a:pathLst>
                <a:path extrusionOk="0" h="947" w="947">
                  <a:moveTo>
                    <a:pt x="474" y="289"/>
                  </a:moveTo>
                  <a:cubicBezTo>
                    <a:pt x="575" y="289"/>
                    <a:pt x="658" y="372"/>
                    <a:pt x="658" y="473"/>
                  </a:cubicBezTo>
                  <a:cubicBezTo>
                    <a:pt x="658" y="575"/>
                    <a:pt x="575" y="657"/>
                    <a:pt x="474" y="657"/>
                  </a:cubicBezTo>
                  <a:cubicBezTo>
                    <a:pt x="372" y="657"/>
                    <a:pt x="290" y="575"/>
                    <a:pt x="290" y="473"/>
                  </a:cubicBezTo>
                  <a:cubicBezTo>
                    <a:pt x="290" y="372"/>
                    <a:pt x="372" y="289"/>
                    <a:pt x="474" y="289"/>
                  </a:cubicBezTo>
                  <a:close/>
                  <a:moveTo>
                    <a:pt x="474" y="0"/>
                  </a:moveTo>
                  <a:cubicBezTo>
                    <a:pt x="212" y="0"/>
                    <a:pt x="1" y="212"/>
                    <a:pt x="1" y="473"/>
                  </a:cubicBezTo>
                  <a:cubicBezTo>
                    <a:pt x="1" y="735"/>
                    <a:pt x="212" y="946"/>
                    <a:pt x="474" y="946"/>
                  </a:cubicBezTo>
                  <a:cubicBezTo>
                    <a:pt x="735" y="946"/>
                    <a:pt x="947" y="735"/>
                    <a:pt x="947" y="473"/>
                  </a:cubicBezTo>
                  <a:cubicBezTo>
                    <a:pt x="947" y="212"/>
                    <a:pt x="734"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6"/>
            <p:cNvSpPr/>
            <p:nvPr/>
          </p:nvSpPr>
          <p:spPr>
            <a:xfrm>
              <a:off x="4011225" y="1522875"/>
              <a:ext cx="23700" cy="23675"/>
            </a:xfrm>
            <a:custGeom>
              <a:rect b="b" l="l" r="r" t="t"/>
              <a:pathLst>
                <a:path extrusionOk="0" h="947" w="948">
                  <a:moveTo>
                    <a:pt x="474" y="290"/>
                  </a:moveTo>
                  <a:cubicBezTo>
                    <a:pt x="576" y="290"/>
                    <a:pt x="658" y="372"/>
                    <a:pt x="658" y="474"/>
                  </a:cubicBezTo>
                  <a:cubicBezTo>
                    <a:pt x="658" y="576"/>
                    <a:pt x="576" y="658"/>
                    <a:pt x="474" y="658"/>
                  </a:cubicBezTo>
                  <a:cubicBezTo>
                    <a:pt x="373" y="658"/>
                    <a:pt x="290" y="576"/>
                    <a:pt x="290" y="474"/>
                  </a:cubicBezTo>
                  <a:cubicBezTo>
                    <a:pt x="290" y="372"/>
                    <a:pt x="373" y="290"/>
                    <a:pt x="474" y="290"/>
                  </a:cubicBezTo>
                  <a:close/>
                  <a:moveTo>
                    <a:pt x="474" y="1"/>
                  </a:moveTo>
                  <a:cubicBezTo>
                    <a:pt x="214" y="1"/>
                    <a:pt x="1" y="213"/>
                    <a:pt x="1" y="474"/>
                  </a:cubicBezTo>
                  <a:cubicBezTo>
                    <a:pt x="1" y="735"/>
                    <a:pt x="214" y="947"/>
                    <a:pt x="474" y="947"/>
                  </a:cubicBezTo>
                  <a:cubicBezTo>
                    <a:pt x="735" y="947"/>
                    <a:pt x="947" y="735"/>
                    <a:pt x="947" y="474"/>
                  </a:cubicBezTo>
                  <a:cubicBezTo>
                    <a:pt x="947" y="213"/>
                    <a:pt x="735"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6"/>
            <p:cNvSpPr/>
            <p:nvPr/>
          </p:nvSpPr>
          <p:spPr>
            <a:xfrm>
              <a:off x="4042600" y="1522875"/>
              <a:ext cx="23675" cy="23675"/>
            </a:xfrm>
            <a:custGeom>
              <a:rect b="b" l="l" r="r" t="t"/>
              <a:pathLst>
                <a:path extrusionOk="0" h="947" w="947">
                  <a:moveTo>
                    <a:pt x="474" y="290"/>
                  </a:moveTo>
                  <a:cubicBezTo>
                    <a:pt x="575" y="290"/>
                    <a:pt x="658" y="372"/>
                    <a:pt x="658" y="474"/>
                  </a:cubicBezTo>
                  <a:cubicBezTo>
                    <a:pt x="658" y="576"/>
                    <a:pt x="575" y="658"/>
                    <a:pt x="474" y="658"/>
                  </a:cubicBezTo>
                  <a:cubicBezTo>
                    <a:pt x="372" y="658"/>
                    <a:pt x="290" y="576"/>
                    <a:pt x="290" y="474"/>
                  </a:cubicBezTo>
                  <a:cubicBezTo>
                    <a:pt x="290" y="372"/>
                    <a:pt x="372" y="290"/>
                    <a:pt x="474" y="290"/>
                  </a:cubicBezTo>
                  <a:close/>
                  <a:moveTo>
                    <a:pt x="474" y="1"/>
                  </a:moveTo>
                  <a:cubicBezTo>
                    <a:pt x="212" y="1"/>
                    <a:pt x="1" y="213"/>
                    <a:pt x="1" y="474"/>
                  </a:cubicBezTo>
                  <a:cubicBezTo>
                    <a:pt x="1" y="735"/>
                    <a:pt x="212" y="947"/>
                    <a:pt x="474" y="947"/>
                  </a:cubicBezTo>
                  <a:cubicBezTo>
                    <a:pt x="735" y="947"/>
                    <a:pt x="947" y="735"/>
                    <a:pt x="947" y="474"/>
                  </a:cubicBezTo>
                  <a:cubicBezTo>
                    <a:pt x="947" y="213"/>
                    <a:pt x="734"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6"/>
            <p:cNvSpPr/>
            <p:nvPr/>
          </p:nvSpPr>
          <p:spPr>
            <a:xfrm>
              <a:off x="4104375" y="1531050"/>
              <a:ext cx="52250" cy="7250"/>
            </a:xfrm>
            <a:custGeom>
              <a:rect b="b" l="l" r="r" t="t"/>
              <a:pathLst>
                <a:path extrusionOk="0" h="290" w="2090">
                  <a:moveTo>
                    <a:pt x="155" y="1"/>
                  </a:moveTo>
                  <a:cubicBezTo>
                    <a:pt x="69" y="1"/>
                    <a:pt x="1" y="76"/>
                    <a:pt x="11" y="163"/>
                  </a:cubicBezTo>
                  <a:cubicBezTo>
                    <a:pt x="20" y="237"/>
                    <a:pt x="86" y="290"/>
                    <a:pt x="160" y="290"/>
                  </a:cubicBezTo>
                  <a:lnTo>
                    <a:pt x="1930" y="290"/>
                  </a:lnTo>
                  <a:cubicBezTo>
                    <a:pt x="2004" y="290"/>
                    <a:pt x="2070" y="237"/>
                    <a:pt x="2078" y="163"/>
                  </a:cubicBezTo>
                  <a:cubicBezTo>
                    <a:pt x="2090" y="76"/>
                    <a:pt x="2021" y="1"/>
                    <a:pt x="19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6"/>
            <p:cNvSpPr/>
            <p:nvPr/>
          </p:nvSpPr>
          <p:spPr>
            <a:xfrm>
              <a:off x="4011225" y="1575800"/>
              <a:ext cx="23700" cy="23700"/>
            </a:xfrm>
            <a:custGeom>
              <a:rect b="b" l="l" r="r" t="t"/>
              <a:pathLst>
                <a:path extrusionOk="0" h="948" w="948">
                  <a:moveTo>
                    <a:pt x="474" y="289"/>
                  </a:moveTo>
                  <a:cubicBezTo>
                    <a:pt x="576" y="289"/>
                    <a:pt x="658" y="372"/>
                    <a:pt x="658" y="473"/>
                  </a:cubicBezTo>
                  <a:cubicBezTo>
                    <a:pt x="658" y="575"/>
                    <a:pt x="576" y="657"/>
                    <a:pt x="474" y="657"/>
                  </a:cubicBezTo>
                  <a:cubicBezTo>
                    <a:pt x="373" y="657"/>
                    <a:pt x="290" y="575"/>
                    <a:pt x="290" y="473"/>
                  </a:cubicBezTo>
                  <a:cubicBezTo>
                    <a:pt x="290" y="372"/>
                    <a:pt x="373" y="289"/>
                    <a:pt x="474" y="289"/>
                  </a:cubicBezTo>
                  <a:close/>
                  <a:moveTo>
                    <a:pt x="474" y="0"/>
                  </a:moveTo>
                  <a:cubicBezTo>
                    <a:pt x="214" y="0"/>
                    <a:pt x="1" y="213"/>
                    <a:pt x="1" y="473"/>
                  </a:cubicBezTo>
                  <a:cubicBezTo>
                    <a:pt x="1" y="734"/>
                    <a:pt x="214" y="947"/>
                    <a:pt x="474" y="947"/>
                  </a:cubicBezTo>
                  <a:cubicBezTo>
                    <a:pt x="735" y="947"/>
                    <a:pt x="947" y="734"/>
                    <a:pt x="947" y="473"/>
                  </a:cubicBezTo>
                  <a:cubicBezTo>
                    <a:pt x="947" y="213"/>
                    <a:pt x="735"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6"/>
            <p:cNvSpPr/>
            <p:nvPr/>
          </p:nvSpPr>
          <p:spPr>
            <a:xfrm>
              <a:off x="4042600" y="1575800"/>
              <a:ext cx="23675" cy="23700"/>
            </a:xfrm>
            <a:custGeom>
              <a:rect b="b" l="l" r="r" t="t"/>
              <a:pathLst>
                <a:path extrusionOk="0" h="948" w="947">
                  <a:moveTo>
                    <a:pt x="474" y="289"/>
                  </a:moveTo>
                  <a:cubicBezTo>
                    <a:pt x="574" y="289"/>
                    <a:pt x="658" y="372"/>
                    <a:pt x="658" y="473"/>
                  </a:cubicBezTo>
                  <a:cubicBezTo>
                    <a:pt x="658" y="575"/>
                    <a:pt x="574" y="657"/>
                    <a:pt x="474" y="657"/>
                  </a:cubicBezTo>
                  <a:cubicBezTo>
                    <a:pt x="372" y="657"/>
                    <a:pt x="290" y="575"/>
                    <a:pt x="290" y="473"/>
                  </a:cubicBezTo>
                  <a:cubicBezTo>
                    <a:pt x="290" y="372"/>
                    <a:pt x="372" y="289"/>
                    <a:pt x="474" y="289"/>
                  </a:cubicBezTo>
                  <a:close/>
                  <a:moveTo>
                    <a:pt x="474" y="0"/>
                  </a:moveTo>
                  <a:cubicBezTo>
                    <a:pt x="212" y="0"/>
                    <a:pt x="1" y="213"/>
                    <a:pt x="1" y="473"/>
                  </a:cubicBezTo>
                  <a:cubicBezTo>
                    <a:pt x="1" y="734"/>
                    <a:pt x="212" y="947"/>
                    <a:pt x="474" y="947"/>
                  </a:cubicBezTo>
                  <a:cubicBezTo>
                    <a:pt x="734" y="947"/>
                    <a:pt x="947" y="734"/>
                    <a:pt x="947" y="473"/>
                  </a:cubicBezTo>
                  <a:cubicBezTo>
                    <a:pt x="947" y="213"/>
                    <a:pt x="734" y="0"/>
                    <a:pt x="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6"/>
            <p:cNvSpPr/>
            <p:nvPr/>
          </p:nvSpPr>
          <p:spPr>
            <a:xfrm>
              <a:off x="4104375" y="1584050"/>
              <a:ext cx="52250" cy="7250"/>
            </a:xfrm>
            <a:custGeom>
              <a:rect b="b" l="l" r="r" t="t"/>
              <a:pathLst>
                <a:path extrusionOk="0" h="290" w="2090">
                  <a:moveTo>
                    <a:pt x="160" y="0"/>
                  </a:moveTo>
                  <a:cubicBezTo>
                    <a:pt x="86" y="0"/>
                    <a:pt x="20" y="53"/>
                    <a:pt x="11" y="127"/>
                  </a:cubicBezTo>
                  <a:cubicBezTo>
                    <a:pt x="1" y="214"/>
                    <a:pt x="69" y="289"/>
                    <a:pt x="155" y="289"/>
                  </a:cubicBezTo>
                  <a:lnTo>
                    <a:pt x="1935" y="289"/>
                  </a:lnTo>
                  <a:cubicBezTo>
                    <a:pt x="2021" y="289"/>
                    <a:pt x="2090" y="214"/>
                    <a:pt x="2078" y="127"/>
                  </a:cubicBezTo>
                  <a:cubicBezTo>
                    <a:pt x="2069" y="53"/>
                    <a:pt x="2003" y="0"/>
                    <a:pt x="1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6"/>
            <p:cNvSpPr/>
            <p:nvPr/>
          </p:nvSpPr>
          <p:spPr>
            <a:xfrm>
              <a:off x="3993625" y="1374350"/>
              <a:ext cx="246600" cy="243425"/>
            </a:xfrm>
            <a:custGeom>
              <a:rect b="b" l="l" r="r" t="t"/>
              <a:pathLst>
                <a:path extrusionOk="0" h="9737" w="9864">
                  <a:moveTo>
                    <a:pt x="3280" y="3380"/>
                  </a:moveTo>
                  <a:cubicBezTo>
                    <a:pt x="3378" y="3980"/>
                    <a:pt x="3898" y="4439"/>
                    <a:pt x="4523" y="4439"/>
                  </a:cubicBezTo>
                  <a:lnTo>
                    <a:pt x="6916" y="4439"/>
                  </a:lnTo>
                  <a:lnTo>
                    <a:pt x="6916" y="4811"/>
                  </a:lnTo>
                  <a:cubicBezTo>
                    <a:pt x="6915" y="5030"/>
                    <a:pt x="6738" y="5209"/>
                    <a:pt x="6519" y="5209"/>
                  </a:cubicBezTo>
                  <a:cubicBezTo>
                    <a:pt x="6519" y="5209"/>
                    <a:pt x="6518" y="5209"/>
                    <a:pt x="6517" y="5209"/>
                  </a:cubicBezTo>
                  <a:lnTo>
                    <a:pt x="6516" y="5209"/>
                  </a:lnTo>
                  <a:cubicBezTo>
                    <a:pt x="6516" y="5213"/>
                    <a:pt x="6516" y="5229"/>
                    <a:pt x="6516" y="5229"/>
                  </a:cubicBezTo>
                  <a:lnTo>
                    <a:pt x="6195" y="5229"/>
                  </a:lnTo>
                  <a:cubicBezTo>
                    <a:pt x="6126" y="5229"/>
                    <a:pt x="6063" y="5278"/>
                    <a:pt x="6055" y="5347"/>
                  </a:cubicBezTo>
                  <a:cubicBezTo>
                    <a:pt x="6045" y="5430"/>
                    <a:pt x="6109" y="5498"/>
                    <a:pt x="6188" y="5498"/>
                  </a:cubicBezTo>
                  <a:lnTo>
                    <a:pt x="6515" y="5498"/>
                  </a:lnTo>
                  <a:cubicBezTo>
                    <a:pt x="6737" y="5498"/>
                    <a:pt x="6916" y="5678"/>
                    <a:pt x="6916" y="5900"/>
                  </a:cubicBezTo>
                  <a:lnTo>
                    <a:pt x="6916" y="6928"/>
                  </a:lnTo>
                  <a:cubicBezTo>
                    <a:pt x="6916" y="7149"/>
                    <a:pt x="6737" y="7329"/>
                    <a:pt x="6515" y="7329"/>
                  </a:cubicBezTo>
                  <a:lnTo>
                    <a:pt x="691" y="7329"/>
                  </a:lnTo>
                  <a:cubicBezTo>
                    <a:pt x="469" y="7329"/>
                    <a:pt x="289" y="7149"/>
                    <a:pt x="289" y="6928"/>
                  </a:cubicBezTo>
                  <a:lnTo>
                    <a:pt x="289" y="5903"/>
                  </a:lnTo>
                  <a:cubicBezTo>
                    <a:pt x="289" y="5903"/>
                    <a:pt x="471" y="5502"/>
                    <a:pt x="693" y="5498"/>
                  </a:cubicBezTo>
                  <a:lnTo>
                    <a:pt x="5475" y="5498"/>
                  </a:lnTo>
                  <a:cubicBezTo>
                    <a:pt x="5477" y="5499"/>
                    <a:pt x="5478" y="5499"/>
                    <a:pt x="5480" y="5499"/>
                  </a:cubicBezTo>
                  <a:cubicBezTo>
                    <a:pt x="5558" y="5499"/>
                    <a:pt x="5619" y="5435"/>
                    <a:pt x="5619" y="5357"/>
                  </a:cubicBezTo>
                  <a:cubicBezTo>
                    <a:pt x="5619" y="5277"/>
                    <a:pt x="5555" y="5213"/>
                    <a:pt x="5475" y="5209"/>
                  </a:cubicBezTo>
                  <a:lnTo>
                    <a:pt x="694" y="5209"/>
                  </a:lnTo>
                  <a:cubicBezTo>
                    <a:pt x="694" y="5213"/>
                    <a:pt x="694" y="5213"/>
                    <a:pt x="694" y="5213"/>
                  </a:cubicBezTo>
                  <a:cubicBezTo>
                    <a:pt x="693" y="5213"/>
                    <a:pt x="693" y="5213"/>
                    <a:pt x="692" y="5209"/>
                  </a:cubicBezTo>
                  <a:lnTo>
                    <a:pt x="691" y="5209"/>
                  </a:lnTo>
                  <a:cubicBezTo>
                    <a:pt x="690" y="5209"/>
                    <a:pt x="689" y="5210"/>
                    <a:pt x="688" y="5210"/>
                  </a:cubicBezTo>
                  <a:cubicBezTo>
                    <a:pt x="468" y="5210"/>
                    <a:pt x="309" y="4811"/>
                    <a:pt x="309" y="4811"/>
                  </a:cubicBezTo>
                  <a:lnTo>
                    <a:pt x="309" y="3781"/>
                  </a:lnTo>
                  <a:cubicBezTo>
                    <a:pt x="309" y="3559"/>
                    <a:pt x="488" y="3380"/>
                    <a:pt x="710" y="3380"/>
                  </a:cubicBezTo>
                  <a:close/>
                  <a:moveTo>
                    <a:pt x="5804" y="1"/>
                  </a:moveTo>
                  <a:cubicBezTo>
                    <a:pt x="5787" y="1"/>
                    <a:pt x="5770" y="1"/>
                    <a:pt x="5752" y="2"/>
                  </a:cubicBezTo>
                  <a:cubicBezTo>
                    <a:pt x="4945" y="28"/>
                    <a:pt x="4283" y="680"/>
                    <a:pt x="4244" y="1487"/>
                  </a:cubicBezTo>
                  <a:cubicBezTo>
                    <a:pt x="4236" y="1638"/>
                    <a:pt x="4251" y="1788"/>
                    <a:pt x="4286" y="1933"/>
                  </a:cubicBezTo>
                  <a:cubicBezTo>
                    <a:pt x="3716" y="2040"/>
                    <a:pt x="3296" y="2518"/>
                    <a:pt x="3259" y="3091"/>
                  </a:cubicBezTo>
                  <a:lnTo>
                    <a:pt x="691" y="3091"/>
                  </a:lnTo>
                  <a:cubicBezTo>
                    <a:pt x="309" y="3091"/>
                    <a:pt x="0" y="3399"/>
                    <a:pt x="0" y="3781"/>
                  </a:cubicBezTo>
                  <a:lnTo>
                    <a:pt x="0" y="4811"/>
                  </a:lnTo>
                  <a:cubicBezTo>
                    <a:pt x="0" y="5034"/>
                    <a:pt x="106" y="5232"/>
                    <a:pt x="270" y="5358"/>
                  </a:cubicBezTo>
                  <a:cubicBezTo>
                    <a:pt x="107" y="5484"/>
                    <a:pt x="2" y="5682"/>
                    <a:pt x="20" y="5903"/>
                  </a:cubicBezTo>
                  <a:lnTo>
                    <a:pt x="20" y="6928"/>
                  </a:lnTo>
                  <a:cubicBezTo>
                    <a:pt x="2" y="7150"/>
                    <a:pt x="108" y="7348"/>
                    <a:pt x="271" y="7474"/>
                  </a:cubicBezTo>
                  <a:cubicBezTo>
                    <a:pt x="108" y="7601"/>
                    <a:pt x="2" y="7798"/>
                    <a:pt x="20" y="8019"/>
                  </a:cubicBezTo>
                  <a:lnTo>
                    <a:pt x="20" y="9044"/>
                  </a:lnTo>
                  <a:cubicBezTo>
                    <a:pt x="2" y="9425"/>
                    <a:pt x="312" y="9734"/>
                    <a:pt x="693" y="9737"/>
                  </a:cubicBezTo>
                  <a:lnTo>
                    <a:pt x="1178" y="9737"/>
                  </a:lnTo>
                  <a:cubicBezTo>
                    <a:pt x="1258" y="9734"/>
                    <a:pt x="1322" y="9670"/>
                    <a:pt x="1322" y="9591"/>
                  </a:cubicBezTo>
                  <a:cubicBezTo>
                    <a:pt x="1322" y="9510"/>
                    <a:pt x="1178" y="9448"/>
                    <a:pt x="1178" y="9448"/>
                  </a:cubicBezTo>
                  <a:lnTo>
                    <a:pt x="691" y="9448"/>
                  </a:lnTo>
                  <a:cubicBezTo>
                    <a:pt x="468" y="9448"/>
                    <a:pt x="289" y="9269"/>
                    <a:pt x="289" y="9046"/>
                  </a:cubicBezTo>
                  <a:lnTo>
                    <a:pt x="289" y="8019"/>
                  </a:lnTo>
                  <a:cubicBezTo>
                    <a:pt x="289" y="7797"/>
                    <a:pt x="468" y="7618"/>
                    <a:pt x="691" y="7618"/>
                  </a:cubicBezTo>
                  <a:lnTo>
                    <a:pt x="6515" y="7618"/>
                  </a:lnTo>
                  <a:cubicBezTo>
                    <a:pt x="6737" y="7618"/>
                    <a:pt x="6916" y="7797"/>
                    <a:pt x="6916" y="8019"/>
                  </a:cubicBezTo>
                  <a:lnTo>
                    <a:pt x="6916" y="9360"/>
                  </a:lnTo>
                  <a:cubicBezTo>
                    <a:pt x="6916" y="9408"/>
                    <a:pt x="6876" y="9448"/>
                    <a:pt x="6828" y="9448"/>
                  </a:cubicBezTo>
                  <a:lnTo>
                    <a:pt x="1820" y="9448"/>
                  </a:lnTo>
                  <a:cubicBezTo>
                    <a:pt x="1811" y="9448"/>
                    <a:pt x="1803" y="9451"/>
                    <a:pt x="1797" y="9457"/>
                  </a:cubicBezTo>
                  <a:cubicBezTo>
                    <a:pt x="1665" y="9582"/>
                    <a:pt x="1753" y="9737"/>
                    <a:pt x="1876" y="9737"/>
                  </a:cubicBezTo>
                  <a:lnTo>
                    <a:pt x="7053" y="9737"/>
                  </a:lnTo>
                  <a:cubicBezTo>
                    <a:pt x="7138" y="9737"/>
                    <a:pt x="7205" y="9669"/>
                    <a:pt x="7205" y="9585"/>
                  </a:cubicBezTo>
                  <a:lnTo>
                    <a:pt x="7205" y="8019"/>
                  </a:lnTo>
                  <a:cubicBezTo>
                    <a:pt x="7205" y="8019"/>
                    <a:pt x="7102" y="7600"/>
                    <a:pt x="6938" y="7473"/>
                  </a:cubicBezTo>
                  <a:cubicBezTo>
                    <a:pt x="7102" y="7347"/>
                    <a:pt x="7207" y="7149"/>
                    <a:pt x="7205" y="6928"/>
                  </a:cubicBezTo>
                  <a:lnTo>
                    <a:pt x="7205" y="5903"/>
                  </a:lnTo>
                  <a:cubicBezTo>
                    <a:pt x="7207" y="5679"/>
                    <a:pt x="7101" y="5482"/>
                    <a:pt x="6937" y="5356"/>
                  </a:cubicBezTo>
                  <a:cubicBezTo>
                    <a:pt x="7100" y="5229"/>
                    <a:pt x="7204" y="5032"/>
                    <a:pt x="7224" y="4811"/>
                  </a:cubicBezTo>
                  <a:lnTo>
                    <a:pt x="7224" y="4439"/>
                  </a:lnTo>
                  <a:lnTo>
                    <a:pt x="8601" y="4439"/>
                  </a:lnTo>
                  <a:cubicBezTo>
                    <a:pt x="8603" y="4439"/>
                    <a:pt x="8605" y="4439"/>
                    <a:pt x="8607" y="4439"/>
                  </a:cubicBezTo>
                  <a:cubicBezTo>
                    <a:pt x="9300" y="4439"/>
                    <a:pt x="9864" y="3875"/>
                    <a:pt x="9864" y="3180"/>
                  </a:cubicBezTo>
                  <a:cubicBezTo>
                    <a:pt x="9864" y="2525"/>
                    <a:pt x="9364" y="1986"/>
                    <a:pt x="8726" y="1924"/>
                  </a:cubicBezTo>
                  <a:cubicBezTo>
                    <a:pt x="8728" y="1900"/>
                    <a:pt x="8728" y="1877"/>
                    <a:pt x="8728" y="1855"/>
                  </a:cubicBezTo>
                  <a:cubicBezTo>
                    <a:pt x="8728" y="1502"/>
                    <a:pt x="8573" y="1168"/>
                    <a:pt x="8304" y="940"/>
                  </a:cubicBezTo>
                  <a:cubicBezTo>
                    <a:pt x="8277" y="917"/>
                    <a:pt x="8244" y="905"/>
                    <a:pt x="8211" y="905"/>
                  </a:cubicBezTo>
                  <a:cubicBezTo>
                    <a:pt x="8170" y="905"/>
                    <a:pt x="8129" y="922"/>
                    <a:pt x="8100" y="956"/>
                  </a:cubicBezTo>
                  <a:cubicBezTo>
                    <a:pt x="8049" y="1017"/>
                    <a:pt x="8056" y="1108"/>
                    <a:pt x="8118" y="1160"/>
                  </a:cubicBezTo>
                  <a:cubicBezTo>
                    <a:pt x="8321" y="1333"/>
                    <a:pt x="8439" y="1586"/>
                    <a:pt x="8439" y="1855"/>
                  </a:cubicBezTo>
                  <a:cubicBezTo>
                    <a:pt x="8439" y="1904"/>
                    <a:pt x="8434" y="1954"/>
                    <a:pt x="8427" y="2002"/>
                  </a:cubicBezTo>
                  <a:cubicBezTo>
                    <a:pt x="8419" y="2053"/>
                    <a:pt x="8433" y="2105"/>
                    <a:pt x="8466" y="2144"/>
                  </a:cubicBezTo>
                  <a:cubicBezTo>
                    <a:pt x="8500" y="2184"/>
                    <a:pt x="8550" y="2207"/>
                    <a:pt x="8601" y="2207"/>
                  </a:cubicBezTo>
                  <a:cubicBezTo>
                    <a:pt x="9138" y="2207"/>
                    <a:pt x="9575" y="2644"/>
                    <a:pt x="9575" y="3180"/>
                  </a:cubicBezTo>
                  <a:cubicBezTo>
                    <a:pt x="9575" y="3717"/>
                    <a:pt x="8601" y="4150"/>
                    <a:pt x="8601" y="4150"/>
                  </a:cubicBezTo>
                  <a:lnTo>
                    <a:pt x="4536" y="4150"/>
                  </a:lnTo>
                  <a:cubicBezTo>
                    <a:pt x="4016" y="4150"/>
                    <a:pt x="3562" y="3725"/>
                    <a:pt x="3545" y="3206"/>
                  </a:cubicBezTo>
                  <a:cubicBezTo>
                    <a:pt x="3531" y="2721"/>
                    <a:pt x="3872" y="2301"/>
                    <a:pt x="4346" y="2216"/>
                  </a:cubicBezTo>
                  <a:cubicBezTo>
                    <a:pt x="4423" y="2202"/>
                    <a:pt x="4489" y="2158"/>
                    <a:pt x="4532" y="2093"/>
                  </a:cubicBezTo>
                  <a:cubicBezTo>
                    <a:pt x="4574" y="2028"/>
                    <a:pt x="4587" y="1946"/>
                    <a:pt x="4569" y="1870"/>
                  </a:cubicBezTo>
                  <a:cubicBezTo>
                    <a:pt x="4539" y="1750"/>
                    <a:pt x="4526" y="1625"/>
                    <a:pt x="4533" y="1500"/>
                  </a:cubicBezTo>
                  <a:cubicBezTo>
                    <a:pt x="4565" y="843"/>
                    <a:pt x="5104" y="312"/>
                    <a:pt x="5762" y="291"/>
                  </a:cubicBezTo>
                  <a:cubicBezTo>
                    <a:pt x="5777" y="290"/>
                    <a:pt x="5792" y="290"/>
                    <a:pt x="5807" y="290"/>
                  </a:cubicBezTo>
                  <a:cubicBezTo>
                    <a:pt x="6235" y="290"/>
                    <a:pt x="6629" y="502"/>
                    <a:pt x="6867" y="861"/>
                  </a:cubicBezTo>
                  <a:cubicBezTo>
                    <a:pt x="6927" y="953"/>
                    <a:pt x="7028" y="1004"/>
                    <a:pt x="7132" y="1004"/>
                  </a:cubicBezTo>
                  <a:cubicBezTo>
                    <a:pt x="7166" y="1004"/>
                    <a:pt x="7201" y="999"/>
                    <a:pt x="7235" y="987"/>
                  </a:cubicBezTo>
                  <a:cubicBezTo>
                    <a:pt x="7330" y="954"/>
                    <a:pt x="7429" y="937"/>
                    <a:pt x="7529" y="936"/>
                  </a:cubicBezTo>
                  <a:cubicBezTo>
                    <a:pt x="7597" y="936"/>
                    <a:pt x="7660" y="892"/>
                    <a:pt x="7675" y="826"/>
                  </a:cubicBezTo>
                  <a:cubicBezTo>
                    <a:pt x="7697" y="732"/>
                    <a:pt x="7626" y="647"/>
                    <a:pt x="7535" y="647"/>
                  </a:cubicBezTo>
                  <a:cubicBezTo>
                    <a:pt x="7400" y="647"/>
                    <a:pt x="7267" y="670"/>
                    <a:pt x="7141" y="714"/>
                  </a:cubicBezTo>
                  <a:cubicBezTo>
                    <a:pt x="7138" y="715"/>
                    <a:pt x="7135" y="716"/>
                    <a:pt x="7132" y="716"/>
                  </a:cubicBezTo>
                  <a:cubicBezTo>
                    <a:pt x="7123" y="716"/>
                    <a:pt x="7113" y="711"/>
                    <a:pt x="7108" y="702"/>
                  </a:cubicBezTo>
                  <a:cubicBezTo>
                    <a:pt x="6816" y="260"/>
                    <a:pt x="6331" y="1"/>
                    <a:pt x="58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6"/>
            <p:cNvSpPr/>
            <p:nvPr/>
          </p:nvSpPr>
          <p:spPr>
            <a:xfrm>
              <a:off x="4128400" y="1419675"/>
              <a:ext cx="27075" cy="34300"/>
            </a:xfrm>
            <a:custGeom>
              <a:rect b="b" l="l" r="r" t="t"/>
              <a:pathLst>
                <a:path extrusionOk="0" h="1372" w="1083">
                  <a:moveTo>
                    <a:pt x="540" y="355"/>
                  </a:moveTo>
                  <a:lnTo>
                    <a:pt x="676" y="854"/>
                  </a:lnTo>
                  <a:lnTo>
                    <a:pt x="405" y="854"/>
                  </a:lnTo>
                  <a:lnTo>
                    <a:pt x="540" y="355"/>
                  </a:lnTo>
                  <a:close/>
                  <a:moveTo>
                    <a:pt x="540" y="1"/>
                  </a:moveTo>
                  <a:cubicBezTo>
                    <a:pt x="494" y="1"/>
                    <a:pt x="454" y="9"/>
                    <a:pt x="418" y="25"/>
                  </a:cubicBezTo>
                  <a:cubicBezTo>
                    <a:pt x="383" y="43"/>
                    <a:pt x="360" y="66"/>
                    <a:pt x="350" y="97"/>
                  </a:cubicBezTo>
                  <a:lnTo>
                    <a:pt x="3" y="1232"/>
                  </a:lnTo>
                  <a:cubicBezTo>
                    <a:pt x="1" y="1242"/>
                    <a:pt x="0" y="1249"/>
                    <a:pt x="0" y="1252"/>
                  </a:cubicBezTo>
                  <a:cubicBezTo>
                    <a:pt x="0" y="1284"/>
                    <a:pt x="20" y="1313"/>
                    <a:pt x="60" y="1336"/>
                  </a:cubicBezTo>
                  <a:cubicBezTo>
                    <a:pt x="101" y="1359"/>
                    <a:pt x="142" y="1372"/>
                    <a:pt x="187" y="1372"/>
                  </a:cubicBezTo>
                  <a:cubicBezTo>
                    <a:pt x="240" y="1372"/>
                    <a:pt x="272" y="1353"/>
                    <a:pt x="281" y="1317"/>
                  </a:cubicBezTo>
                  <a:lnTo>
                    <a:pt x="345" y="1085"/>
                  </a:lnTo>
                  <a:lnTo>
                    <a:pt x="738" y="1085"/>
                  </a:lnTo>
                  <a:lnTo>
                    <a:pt x="801" y="1317"/>
                  </a:lnTo>
                  <a:cubicBezTo>
                    <a:pt x="811" y="1353"/>
                    <a:pt x="843" y="1372"/>
                    <a:pt x="896" y="1372"/>
                  </a:cubicBezTo>
                  <a:cubicBezTo>
                    <a:pt x="939" y="1372"/>
                    <a:pt x="981" y="1359"/>
                    <a:pt x="1023" y="1336"/>
                  </a:cubicBezTo>
                  <a:cubicBezTo>
                    <a:pt x="1063" y="1313"/>
                    <a:pt x="1082" y="1284"/>
                    <a:pt x="1082" y="1252"/>
                  </a:cubicBezTo>
                  <a:cubicBezTo>
                    <a:pt x="1082" y="1248"/>
                    <a:pt x="1081" y="1242"/>
                    <a:pt x="1079" y="1232"/>
                  </a:cubicBezTo>
                  <a:lnTo>
                    <a:pt x="731" y="97"/>
                  </a:lnTo>
                  <a:cubicBezTo>
                    <a:pt x="720" y="66"/>
                    <a:pt x="698" y="43"/>
                    <a:pt x="663" y="25"/>
                  </a:cubicBezTo>
                  <a:cubicBezTo>
                    <a:pt x="627" y="9"/>
                    <a:pt x="587" y="1"/>
                    <a:pt x="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6"/>
            <p:cNvSpPr/>
            <p:nvPr/>
          </p:nvSpPr>
          <p:spPr>
            <a:xfrm>
              <a:off x="4157850" y="1419800"/>
              <a:ext cx="23150" cy="34225"/>
            </a:xfrm>
            <a:custGeom>
              <a:rect b="b" l="l" r="r" t="t"/>
              <a:pathLst>
                <a:path extrusionOk="0" h="1369" w="926">
                  <a:moveTo>
                    <a:pt x="472" y="252"/>
                  </a:moveTo>
                  <a:cubicBezTo>
                    <a:pt x="582" y="252"/>
                    <a:pt x="636" y="313"/>
                    <a:pt x="636" y="436"/>
                  </a:cubicBezTo>
                  <a:lnTo>
                    <a:pt x="636" y="914"/>
                  </a:lnTo>
                  <a:cubicBezTo>
                    <a:pt x="636" y="1037"/>
                    <a:pt x="582" y="1099"/>
                    <a:pt x="472" y="1099"/>
                  </a:cubicBezTo>
                  <a:lnTo>
                    <a:pt x="308" y="1099"/>
                  </a:lnTo>
                  <a:lnTo>
                    <a:pt x="308" y="252"/>
                  </a:lnTo>
                  <a:close/>
                  <a:moveTo>
                    <a:pt x="128" y="1"/>
                  </a:moveTo>
                  <a:cubicBezTo>
                    <a:pt x="91" y="1"/>
                    <a:pt x="61" y="10"/>
                    <a:pt x="36" y="28"/>
                  </a:cubicBezTo>
                  <a:cubicBezTo>
                    <a:pt x="12" y="45"/>
                    <a:pt x="1" y="66"/>
                    <a:pt x="1" y="89"/>
                  </a:cubicBezTo>
                  <a:lnTo>
                    <a:pt x="1" y="1281"/>
                  </a:lnTo>
                  <a:cubicBezTo>
                    <a:pt x="1" y="1305"/>
                    <a:pt x="12" y="1325"/>
                    <a:pt x="36" y="1343"/>
                  </a:cubicBezTo>
                  <a:cubicBezTo>
                    <a:pt x="61" y="1360"/>
                    <a:pt x="91" y="1369"/>
                    <a:pt x="128" y="1369"/>
                  </a:cubicBezTo>
                  <a:lnTo>
                    <a:pt x="462" y="1369"/>
                  </a:lnTo>
                  <a:cubicBezTo>
                    <a:pt x="603" y="1369"/>
                    <a:pt x="715" y="1334"/>
                    <a:pt x="799" y="1262"/>
                  </a:cubicBezTo>
                  <a:cubicBezTo>
                    <a:pt x="883" y="1191"/>
                    <a:pt x="925" y="1080"/>
                    <a:pt x="925" y="927"/>
                  </a:cubicBezTo>
                  <a:lnTo>
                    <a:pt x="925" y="443"/>
                  </a:lnTo>
                  <a:cubicBezTo>
                    <a:pt x="925" y="291"/>
                    <a:pt x="883" y="179"/>
                    <a:pt x="799" y="108"/>
                  </a:cubicBezTo>
                  <a:cubicBezTo>
                    <a:pt x="715" y="37"/>
                    <a:pt x="603"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56"/>
          <p:cNvGrpSpPr/>
          <p:nvPr/>
        </p:nvGrpSpPr>
        <p:grpSpPr>
          <a:xfrm>
            <a:off x="4437516" y="1947896"/>
            <a:ext cx="268975" cy="366904"/>
            <a:chOff x="3119425" y="1372775"/>
            <a:chExt cx="180775" cy="246575"/>
          </a:xfrm>
        </p:grpSpPr>
        <p:sp>
          <p:nvSpPr>
            <p:cNvPr id="695" name="Google Shape;695;p56"/>
            <p:cNvSpPr/>
            <p:nvPr/>
          </p:nvSpPr>
          <p:spPr>
            <a:xfrm>
              <a:off x="3119425" y="1372775"/>
              <a:ext cx="180775" cy="246575"/>
            </a:xfrm>
            <a:custGeom>
              <a:rect b="b" l="l" r="r" t="t"/>
              <a:pathLst>
                <a:path extrusionOk="0" h="9863" w="7231">
                  <a:moveTo>
                    <a:pt x="2551" y="1647"/>
                  </a:moveTo>
                  <a:cubicBezTo>
                    <a:pt x="2656" y="1647"/>
                    <a:pt x="2741" y="1733"/>
                    <a:pt x="2741" y="1838"/>
                  </a:cubicBezTo>
                  <a:cubicBezTo>
                    <a:pt x="2741" y="1941"/>
                    <a:pt x="2656" y="2027"/>
                    <a:pt x="2551" y="2027"/>
                  </a:cubicBezTo>
                  <a:cubicBezTo>
                    <a:pt x="2446" y="2027"/>
                    <a:pt x="2361" y="1941"/>
                    <a:pt x="2361" y="1838"/>
                  </a:cubicBezTo>
                  <a:cubicBezTo>
                    <a:pt x="2361" y="1733"/>
                    <a:pt x="2446" y="1647"/>
                    <a:pt x="2551" y="1647"/>
                  </a:cubicBezTo>
                  <a:close/>
                  <a:moveTo>
                    <a:pt x="5691" y="2670"/>
                  </a:moveTo>
                  <a:cubicBezTo>
                    <a:pt x="5796" y="2670"/>
                    <a:pt x="5881" y="2755"/>
                    <a:pt x="5881" y="2860"/>
                  </a:cubicBezTo>
                  <a:cubicBezTo>
                    <a:pt x="5881" y="2964"/>
                    <a:pt x="5796" y="3049"/>
                    <a:pt x="5691" y="3049"/>
                  </a:cubicBezTo>
                  <a:cubicBezTo>
                    <a:pt x="5586" y="3049"/>
                    <a:pt x="5500" y="2964"/>
                    <a:pt x="5500" y="2860"/>
                  </a:cubicBezTo>
                  <a:cubicBezTo>
                    <a:pt x="5500" y="2755"/>
                    <a:pt x="5586" y="2670"/>
                    <a:pt x="5691" y="2670"/>
                  </a:cubicBezTo>
                  <a:close/>
                  <a:moveTo>
                    <a:pt x="1353" y="2752"/>
                  </a:moveTo>
                  <a:cubicBezTo>
                    <a:pt x="1458" y="2752"/>
                    <a:pt x="1543" y="2837"/>
                    <a:pt x="1543" y="2942"/>
                  </a:cubicBezTo>
                  <a:cubicBezTo>
                    <a:pt x="1543" y="3047"/>
                    <a:pt x="1458" y="3132"/>
                    <a:pt x="1353" y="3132"/>
                  </a:cubicBezTo>
                  <a:cubicBezTo>
                    <a:pt x="1247" y="3132"/>
                    <a:pt x="1162" y="3047"/>
                    <a:pt x="1162" y="2942"/>
                  </a:cubicBezTo>
                  <a:cubicBezTo>
                    <a:pt x="1162" y="2837"/>
                    <a:pt x="1247" y="2752"/>
                    <a:pt x="1353" y="2752"/>
                  </a:cubicBezTo>
                  <a:close/>
                  <a:moveTo>
                    <a:pt x="4000" y="3004"/>
                  </a:moveTo>
                  <a:cubicBezTo>
                    <a:pt x="4105" y="3004"/>
                    <a:pt x="4190" y="3089"/>
                    <a:pt x="4190" y="3194"/>
                  </a:cubicBezTo>
                  <a:cubicBezTo>
                    <a:pt x="4190" y="3299"/>
                    <a:pt x="4105" y="3384"/>
                    <a:pt x="4000" y="3384"/>
                  </a:cubicBezTo>
                  <a:cubicBezTo>
                    <a:pt x="3895" y="3384"/>
                    <a:pt x="3810" y="3299"/>
                    <a:pt x="3810" y="3194"/>
                  </a:cubicBezTo>
                  <a:cubicBezTo>
                    <a:pt x="3810" y="3089"/>
                    <a:pt x="3895" y="3004"/>
                    <a:pt x="4000" y="3004"/>
                  </a:cubicBezTo>
                  <a:close/>
                  <a:moveTo>
                    <a:pt x="3603" y="1935"/>
                  </a:moveTo>
                  <a:cubicBezTo>
                    <a:pt x="3684" y="1935"/>
                    <a:pt x="3766" y="1936"/>
                    <a:pt x="3849" y="1938"/>
                  </a:cubicBezTo>
                  <a:lnTo>
                    <a:pt x="3849" y="2737"/>
                  </a:lnTo>
                  <a:cubicBezTo>
                    <a:pt x="3642" y="2803"/>
                    <a:pt x="3495" y="3006"/>
                    <a:pt x="3516" y="3238"/>
                  </a:cubicBezTo>
                  <a:cubicBezTo>
                    <a:pt x="3537" y="3471"/>
                    <a:pt x="3728" y="3658"/>
                    <a:pt x="3962" y="3672"/>
                  </a:cubicBezTo>
                  <a:cubicBezTo>
                    <a:pt x="3972" y="3673"/>
                    <a:pt x="3983" y="3673"/>
                    <a:pt x="3993" y="3673"/>
                  </a:cubicBezTo>
                  <a:cubicBezTo>
                    <a:pt x="4257" y="3673"/>
                    <a:pt x="4472" y="3458"/>
                    <a:pt x="4472" y="3194"/>
                  </a:cubicBezTo>
                  <a:cubicBezTo>
                    <a:pt x="4472" y="2980"/>
                    <a:pt x="4331" y="2799"/>
                    <a:pt x="4138" y="2737"/>
                  </a:cubicBezTo>
                  <a:lnTo>
                    <a:pt x="4138" y="1949"/>
                  </a:lnTo>
                  <a:cubicBezTo>
                    <a:pt x="4642" y="1975"/>
                    <a:pt x="5123" y="2041"/>
                    <a:pt x="5544" y="2140"/>
                  </a:cubicBezTo>
                  <a:lnTo>
                    <a:pt x="5544" y="2403"/>
                  </a:lnTo>
                  <a:cubicBezTo>
                    <a:pt x="5337" y="2468"/>
                    <a:pt x="5191" y="2671"/>
                    <a:pt x="5211" y="2903"/>
                  </a:cubicBezTo>
                  <a:cubicBezTo>
                    <a:pt x="5232" y="3135"/>
                    <a:pt x="5423" y="3323"/>
                    <a:pt x="5657" y="3337"/>
                  </a:cubicBezTo>
                  <a:cubicBezTo>
                    <a:pt x="5667" y="3338"/>
                    <a:pt x="5677" y="3338"/>
                    <a:pt x="5688" y="3338"/>
                  </a:cubicBezTo>
                  <a:cubicBezTo>
                    <a:pt x="5952" y="3338"/>
                    <a:pt x="6167" y="3123"/>
                    <a:pt x="6167" y="2859"/>
                  </a:cubicBezTo>
                  <a:cubicBezTo>
                    <a:pt x="6167" y="2646"/>
                    <a:pt x="6026" y="2464"/>
                    <a:pt x="5833" y="2402"/>
                  </a:cubicBezTo>
                  <a:lnTo>
                    <a:pt x="5833" y="2219"/>
                  </a:lnTo>
                  <a:cubicBezTo>
                    <a:pt x="6515" y="2421"/>
                    <a:pt x="6932" y="2705"/>
                    <a:pt x="6932" y="2977"/>
                  </a:cubicBezTo>
                  <a:cubicBezTo>
                    <a:pt x="6932" y="3037"/>
                    <a:pt x="6911" y="3098"/>
                    <a:pt x="6870" y="3160"/>
                  </a:cubicBezTo>
                  <a:cubicBezTo>
                    <a:pt x="6720" y="3385"/>
                    <a:pt x="6312" y="3603"/>
                    <a:pt x="5748" y="3759"/>
                  </a:cubicBezTo>
                  <a:cubicBezTo>
                    <a:pt x="5147" y="3925"/>
                    <a:pt x="4387" y="4017"/>
                    <a:pt x="3608" y="4017"/>
                  </a:cubicBezTo>
                  <a:cubicBezTo>
                    <a:pt x="3171" y="4017"/>
                    <a:pt x="2746" y="3989"/>
                    <a:pt x="2344" y="3935"/>
                  </a:cubicBezTo>
                  <a:cubicBezTo>
                    <a:pt x="2337" y="3934"/>
                    <a:pt x="2330" y="3933"/>
                    <a:pt x="2324" y="3933"/>
                  </a:cubicBezTo>
                  <a:cubicBezTo>
                    <a:pt x="2253" y="3933"/>
                    <a:pt x="2192" y="3986"/>
                    <a:pt x="2182" y="4058"/>
                  </a:cubicBezTo>
                  <a:cubicBezTo>
                    <a:pt x="2171" y="4137"/>
                    <a:pt x="2226" y="4210"/>
                    <a:pt x="2305" y="4220"/>
                  </a:cubicBezTo>
                  <a:cubicBezTo>
                    <a:pt x="2721" y="4277"/>
                    <a:pt x="3159" y="4306"/>
                    <a:pt x="3608" y="4306"/>
                  </a:cubicBezTo>
                  <a:cubicBezTo>
                    <a:pt x="4424" y="4306"/>
                    <a:pt x="5190" y="4213"/>
                    <a:pt x="5825" y="4037"/>
                  </a:cubicBezTo>
                  <a:cubicBezTo>
                    <a:pt x="6031" y="3981"/>
                    <a:pt x="6264" y="3903"/>
                    <a:pt x="6481" y="3801"/>
                  </a:cubicBezTo>
                  <a:lnTo>
                    <a:pt x="6481" y="3801"/>
                  </a:lnTo>
                  <a:cubicBezTo>
                    <a:pt x="5977" y="4635"/>
                    <a:pt x="5472" y="5468"/>
                    <a:pt x="4967" y="6301"/>
                  </a:cubicBezTo>
                  <a:lnTo>
                    <a:pt x="4288" y="7422"/>
                  </a:lnTo>
                  <a:cubicBezTo>
                    <a:pt x="4086" y="7501"/>
                    <a:pt x="3867" y="7543"/>
                    <a:pt x="3651" y="7543"/>
                  </a:cubicBezTo>
                  <a:cubicBezTo>
                    <a:pt x="3646" y="7543"/>
                    <a:pt x="3641" y="7543"/>
                    <a:pt x="3636" y="7543"/>
                  </a:cubicBezTo>
                  <a:cubicBezTo>
                    <a:pt x="3420" y="7543"/>
                    <a:pt x="3201" y="7500"/>
                    <a:pt x="3000" y="7421"/>
                  </a:cubicBezTo>
                  <a:lnTo>
                    <a:pt x="756" y="3812"/>
                  </a:lnTo>
                  <a:lnTo>
                    <a:pt x="756" y="3812"/>
                  </a:lnTo>
                  <a:cubicBezTo>
                    <a:pt x="974" y="3913"/>
                    <a:pt x="1257" y="4012"/>
                    <a:pt x="1624" y="4097"/>
                  </a:cubicBezTo>
                  <a:cubicBezTo>
                    <a:pt x="1636" y="4100"/>
                    <a:pt x="1646" y="4101"/>
                    <a:pt x="1657" y="4101"/>
                  </a:cubicBezTo>
                  <a:cubicBezTo>
                    <a:pt x="1723" y="4101"/>
                    <a:pt x="1783" y="4056"/>
                    <a:pt x="1798" y="3989"/>
                  </a:cubicBezTo>
                  <a:cubicBezTo>
                    <a:pt x="1816" y="3911"/>
                    <a:pt x="1767" y="3834"/>
                    <a:pt x="1690" y="3815"/>
                  </a:cubicBezTo>
                  <a:cubicBezTo>
                    <a:pt x="1047" y="3666"/>
                    <a:pt x="568" y="3442"/>
                    <a:pt x="375" y="3199"/>
                  </a:cubicBezTo>
                  <a:cubicBezTo>
                    <a:pt x="375" y="3199"/>
                    <a:pt x="374" y="3198"/>
                    <a:pt x="374" y="3197"/>
                  </a:cubicBezTo>
                  <a:cubicBezTo>
                    <a:pt x="314" y="3123"/>
                    <a:pt x="284" y="3049"/>
                    <a:pt x="284" y="2977"/>
                  </a:cubicBezTo>
                  <a:cubicBezTo>
                    <a:pt x="284" y="2733"/>
                    <a:pt x="634" y="2471"/>
                    <a:pt x="1209" y="2275"/>
                  </a:cubicBezTo>
                  <a:lnTo>
                    <a:pt x="1209" y="2487"/>
                  </a:lnTo>
                  <a:cubicBezTo>
                    <a:pt x="1003" y="2551"/>
                    <a:pt x="856" y="2754"/>
                    <a:pt x="877" y="2985"/>
                  </a:cubicBezTo>
                  <a:cubicBezTo>
                    <a:pt x="897" y="3219"/>
                    <a:pt x="1089" y="3405"/>
                    <a:pt x="1322" y="3420"/>
                  </a:cubicBezTo>
                  <a:cubicBezTo>
                    <a:pt x="1332" y="3421"/>
                    <a:pt x="1343" y="3421"/>
                    <a:pt x="1353" y="3421"/>
                  </a:cubicBezTo>
                  <a:cubicBezTo>
                    <a:pt x="1618" y="3421"/>
                    <a:pt x="1833" y="3206"/>
                    <a:pt x="1833" y="2942"/>
                  </a:cubicBezTo>
                  <a:cubicBezTo>
                    <a:pt x="1833" y="2729"/>
                    <a:pt x="1692" y="2547"/>
                    <a:pt x="1498" y="2485"/>
                  </a:cubicBezTo>
                  <a:lnTo>
                    <a:pt x="1498" y="2184"/>
                  </a:lnTo>
                  <a:cubicBezTo>
                    <a:pt x="1691" y="2132"/>
                    <a:pt x="1900" y="2087"/>
                    <a:pt x="2120" y="2052"/>
                  </a:cubicBezTo>
                  <a:cubicBezTo>
                    <a:pt x="2199" y="2208"/>
                    <a:pt x="2361" y="2316"/>
                    <a:pt x="2549" y="2316"/>
                  </a:cubicBezTo>
                  <a:cubicBezTo>
                    <a:pt x="2772" y="2316"/>
                    <a:pt x="2961" y="2162"/>
                    <a:pt x="3013" y="1953"/>
                  </a:cubicBezTo>
                  <a:cubicBezTo>
                    <a:pt x="3206" y="1941"/>
                    <a:pt x="3404" y="1935"/>
                    <a:pt x="3603" y="1935"/>
                  </a:cubicBezTo>
                  <a:close/>
                  <a:moveTo>
                    <a:pt x="2547" y="0"/>
                  </a:moveTo>
                  <a:cubicBezTo>
                    <a:pt x="2468" y="0"/>
                    <a:pt x="2403" y="65"/>
                    <a:pt x="2403" y="145"/>
                  </a:cubicBezTo>
                  <a:lnTo>
                    <a:pt x="2403" y="1381"/>
                  </a:lnTo>
                  <a:cubicBezTo>
                    <a:pt x="2232" y="1434"/>
                    <a:pt x="2103" y="1583"/>
                    <a:pt x="2075" y="1764"/>
                  </a:cubicBezTo>
                  <a:cubicBezTo>
                    <a:pt x="1872" y="1797"/>
                    <a:pt x="1679" y="1838"/>
                    <a:pt x="1498" y="1884"/>
                  </a:cubicBezTo>
                  <a:lnTo>
                    <a:pt x="1498" y="1256"/>
                  </a:lnTo>
                  <a:cubicBezTo>
                    <a:pt x="1498" y="1181"/>
                    <a:pt x="1444" y="1116"/>
                    <a:pt x="1371" y="1106"/>
                  </a:cubicBezTo>
                  <a:cubicBezTo>
                    <a:pt x="1365" y="1106"/>
                    <a:pt x="1359" y="1105"/>
                    <a:pt x="1354" y="1105"/>
                  </a:cubicBezTo>
                  <a:cubicBezTo>
                    <a:pt x="1273" y="1105"/>
                    <a:pt x="1209" y="1170"/>
                    <a:pt x="1209" y="1250"/>
                  </a:cubicBezTo>
                  <a:lnTo>
                    <a:pt x="1209" y="1984"/>
                  </a:lnTo>
                  <a:cubicBezTo>
                    <a:pt x="429" y="2229"/>
                    <a:pt x="0" y="2583"/>
                    <a:pt x="0" y="2985"/>
                  </a:cubicBezTo>
                  <a:cubicBezTo>
                    <a:pt x="0" y="3121"/>
                    <a:pt x="50" y="3252"/>
                    <a:pt x="145" y="3376"/>
                  </a:cubicBezTo>
                  <a:lnTo>
                    <a:pt x="2750" y="7565"/>
                  </a:lnTo>
                  <a:lnTo>
                    <a:pt x="2750" y="8969"/>
                  </a:lnTo>
                  <a:cubicBezTo>
                    <a:pt x="2750" y="9087"/>
                    <a:pt x="2819" y="9196"/>
                    <a:pt x="2925" y="9246"/>
                  </a:cubicBezTo>
                  <a:lnTo>
                    <a:pt x="4157" y="9838"/>
                  </a:lnTo>
                  <a:cubicBezTo>
                    <a:pt x="4192" y="9854"/>
                    <a:pt x="4230" y="9862"/>
                    <a:pt x="4267" y="9862"/>
                  </a:cubicBezTo>
                  <a:cubicBezTo>
                    <a:pt x="4326" y="9862"/>
                    <a:pt x="4384" y="9843"/>
                    <a:pt x="4432" y="9803"/>
                  </a:cubicBezTo>
                  <a:cubicBezTo>
                    <a:pt x="4490" y="9753"/>
                    <a:pt x="4522" y="9677"/>
                    <a:pt x="4522" y="9600"/>
                  </a:cubicBezTo>
                  <a:lnTo>
                    <a:pt x="4522" y="8973"/>
                  </a:lnTo>
                  <a:cubicBezTo>
                    <a:pt x="4522" y="8899"/>
                    <a:pt x="4469" y="8833"/>
                    <a:pt x="4396" y="8824"/>
                  </a:cubicBezTo>
                  <a:cubicBezTo>
                    <a:pt x="4390" y="8823"/>
                    <a:pt x="4384" y="8823"/>
                    <a:pt x="4378" y="8823"/>
                  </a:cubicBezTo>
                  <a:cubicBezTo>
                    <a:pt x="4299" y="8823"/>
                    <a:pt x="4233" y="8887"/>
                    <a:pt x="4233" y="8968"/>
                  </a:cubicBezTo>
                  <a:lnTo>
                    <a:pt x="4233" y="9559"/>
                  </a:lnTo>
                  <a:lnTo>
                    <a:pt x="3051" y="8990"/>
                  </a:lnTo>
                  <a:cubicBezTo>
                    <a:pt x="3044" y="8987"/>
                    <a:pt x="3039" y="8980"/>
                    <a:pt x="3039" y="8973"/>
                  </a:cubicBezTo>
                  <a:lnTo>
                    <a:pt x="3039" y="7751"/>
                  </a:lnTo>
                  <a:cubicBezTo>
                    <a:pt x="3232" y="7811"/>
                    <a:pt x="3432" y="7840"/>
                    <a:pt x="3636" y="7840"/>
                  </a:cubicBezTo>
                  <a:lnTo>
                    <a:pt x="3653" y="7840"/>
                  </a:lnTo>
                  <a:cubicBezTo>
                    <a:pt x="3653" y="7840"/>
                    <a:pt x="4052" y="7803"/>
                    <a:pt x="4253" y="7746"/>
                  </a:cubicBezTo>
                  <a:lnTo>
                    <a:pt x="4253" y="8346"/>
                  </a:lnTo>
                  <a:cubicBezTo>
                    <a:pt x="4244" y="8427"/>
                    <a:pt x="4308" y="8491"/>
                    <a:pt x="4388" y="8491"/>
                  </a:cubicBezTo>
                  <a:cubicBezTo>
                    <a:pt x="4468" y="8491"/>
                    <a:pt x="4522" y="8346"/>
                    <a:pt x="4522" y="8346"/>
                  </a:cubicBezTo>
                  <a:lnTo>
                    <a:pt x="4522" y="7596"/>
                  </a:lnTo>
                  <a:lnTo>
                    <a:pt x="5209" y="6461"/>
                  </a:lnTo>
                  <a:cubicBezTo>
                    <a:pt x="5847" y="5410"/>
                    <a:pt x="6484" y="4359"/>
                    <a:pt x="7121" y="3307"/>
                  </a:cubicBezTo>
                  <a:cubicBezTo>
                    <a:pt x="7122" y="3305"/>
                    <a:pt x="7124" y="3302"/>
                    <a:pt x="7125" y="3299"/>
                  </a:cubicBezTo>
                  <a:cubicBezTo>
                    <a:pt x="7194" y="3192"/>
                    <a:pt x="7230" y="3080"/>
                    <a:pt x="7230" y="2965"/>
                  </a:cubicBezTo>
                  <a:cubicBezTo>
                    <a:pt x="7230" y="2526"/>
                    <a:pt x="6734" y="2149"/>
                    <a:pt x="5833" y="1899"/>
                  </a:cubicBezTo>
                  <a:lnTo>
                    <a:pt x="5833" y="1173"/>
                  </a:lnTo>
                  <a:cubicBezTo>
                    <a:pt x="5833" y="1099"/>
                    <a:pt x="5779" y="1032"/>
                    <a:pt x="5706" y="1024"/>
                  </a:cubicBezTo>
                  <a:cubicBezTo>
                    <a:pt x="5700" y="1023"/>
                    <a:pt x="5693" y="1023"/>
                    <a:pt x="5687" y="1023"/>
                  </a:cubicBezTo>
                  <a:cubicBezTo>
                    <a:pt x="5607" y="1023"/>
                    <a:pt x="5544" y="1088"/>
                    <a:pt x="5544" y="1167"/>
                  </a:cubicBezTo>
                  <a:lnTo>
                    <a:pt x="5544" y="1844"/>
                  </a:lnTo>
                  <a:cubicBezTo>
                    <a:pt x="5118" y="1748"/>
                    <a:pt x="4638" y="1684"/>
                    <a:pt x="4137" y="1659"/>
                  </a:cubicBezTo>
                  <a:lnTo>
                    <a:pt x="4137" y="1507"/>
                  </a:lnTo>
                  <a:cubicBezTo>
                    <a:pt x="4137" y="1433"/>
                    <a:pt x="4084" y="1368"/>
                    <a:pt x="4010" y="1358"/>
                  </a:cubicBezTo>
                  <a:cubicBezTo>
                    <a:pt x="4004" y="1358"/>
                    <a:pt x="3998" y="1357"/>
                    <a:pt x="3993" y="1357"/>
                  </a:cubicBezTo>
                  <a:cubicBezTo>
                    <a:pt x="3913" y="1357"/>
                    <a:pt x="3848" y="1422"/>
                    <a:pt x="3848" y="1502"/>
                  </a:cubicBezTo>
                  <a:lnTo>
                    <a:pt x="3848" y="1648"/>
                  </a:lnTo>
                  <a:cubicBezTo>
                    <a:pt x="3766" y="1646"/>
                    <a:pt x="3684" y="1644"/>
                    <a:pt x="3603" y="1644"/>
                  </a:cubicBezTo>
                  <a:cubicBezTo>
                    <a:pt x="3397" y="1644"/>
                    <a:pt x="3194" y="1650"/>
                    <a:pt x="2994" y="1663"/>
                  </a:cubicBezTo>
                  <a:cubicBezTo>
                    <a:pt x="2942" y="1529"/>
                    <a:pt x="2831" y="1424"/>
                    <a:pt x="2692" y="1380"/>
                  </a:cubicBezTo>
                  <a:lnTo>
                    <a:pt x="2692" y="149"/>
                  </a:lnTo>
                  <a:cubicBezTo>
                    <a:pt x="2692" y="81"/>
                    <a:pt x="2647" y="18"/>
                    <a:pt x="2580" y="4"/>
                  </a:cubicBezTo>
                  <a:cubicBezTo>
                    <a:pt x="2569" y="2"/>
                    <a:pt x="2558"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6"/>
            <p:cNvSpPr/>
            <p:nvPr/>
          </p:nvSpPr>
          <p:spPr>
            <a:xfrm>
              <a:off x="3234400" y="1377050"/>
              <a:ext cx="7250" cy="26900"/>
            </a:xfrm>
            <a:custGeom>
              <a:rect b="b" l="l" r="r" t="t"/>
              <a:pathLst>
                <a:path extrusionOk="0" h="1076" w="290">
                  <a:moveTo>
                    <a:pt x="145" y="1"/>
                  </a:moveTo>
                  <a:cubicBezTo>
                    <a:pt x="65" y="1"/>
                    <a:pt x="0" y="65"/>
                    <a:pt x="0" y="145"/>
                  </a:cubicBezTo>
                  <a:lnTo>
                    <a:pt x="0" y="931"/>
                  </a:lnTo>
                  <a:cubicBezTo>
                    <a:pt x="0" y="1010"/>
                    <a:pt x="64" y="1075"/>
                    <a:pt x="144" y="1075"/>
                  </a:cubicBezTo>
                  <a:cubicBezTo>
                    <a:pt x="150" y="1075"/>
                    <a:pt x="157" y="1075"/>
                    <a:pt x="163" y="1074"/>
                  </a:cubicBezTo>
                  <a:cubicBezTo>
                    <a:pt x="236" y="1066"/>
                    <a:pt x="289" y="1000"/>
                    <a:pt x="289" y="926"/>
                  </a:cubicBezTo>
                  <a:lnTo>
                    <a:pt x="289" y="151"/>
                  </a:lnTo>
                  <a:cubicBezTo>
                    <a:pt x="289" y="77"/>
                    <a:pt x="236" y="10"/>
                    <a:pt x="163" y="2"/>
                  </a:cubicBezTo>
                  <a:cubicBezTo>
                    <a:pt x="157" y="1"/>
                    <a:pt x="151" y="1"/>
                    <a:pt x="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6"/>
            <p:cNvSpPr/>
            <p:nvPr/>
          </p:nvSpPr>
          <p:spPr>
            <a:xfrm>
              <a:off x="3157825" y="1375775"/>
              <a:ext cx="7250" cy="17950"/>
            </a:xfrm>
            <a:custGeom>
              <a:rect b="b" l="l" r="r" t="t"/>
              <a:pathLst>
                <a:path extrusionOk="0" h="718" w="290">
                  <a:moveTo>
                    <a:pt x="145" y="0"/>
                  </a:moveTo>
                  <a:cubicBezTo>
                    <a:pt x="65" y="0"/>
                    <a:pt x="1" y="65"/>
                    <a:pt x="1" y="144"/>
                  </a:cubicBezTo>
                  <a:lnTo>
                    <a:pt x="1" y="573"/>
                  </a:lnTo>
                  <a:cubicBezTo>
                    <a:pt x="1" y="654"/>
                    <a:pt x="65" y="718"/>
                    <a:pt x="145" y="718"/>
                  </a:cubicBezTo>
                  <a:cubicBezTo>
                    <a:pt x="151" y="718"/>
                    <a:pt x="156" y="718"/>
                    <a:pt x="162" y="717"/>
                  </a:cubicBezTo>
                  <a:cubicBezTo>
                    <a:pt x="236" y="708"/>
                    <a:pt x="290" y="642"/>
                    <a:pt x="290" y="568"/>
                  </a:cubicBezTo>
                  <a:lnTo>
                    <a:pt x="290" y="150"/>
                  </a:lnTo>
                  <a:cubicBezTo>
                    <a:pt x="290" y="76"/>
                    <a:pt x="236" y="10"/>
                    <a:pt x="162" y="1"/>
                  </a:cubicBezTo>
                  <a:cubicBezTo>
                    <a:pt x="156" y="0"/>
                    <a:pt x="151" y="0"/>
                    <a:pt x="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6"/>
            <p:cNvSpPr/>
            <p:nvPr/>
          </p:nvSpPr>
          <p:spPr>
            <a:xfrm>
              <a:off x="3199725" y="1386900"/>
              <a:ext cx="7250" cy="17975"/>
            </a:xfrm>
            <a:custGeom>
              <a:rect b="b" l="l" r="r" t="t"/>
              <a:pathLst>
                <a:path extrusionOk="0" h="719" w="290">
                  <a:moveTo>
                    <a:pt x="144" y="0"/>
                  </a:moveTo>
                  <a:cubicBezTo>
                    <a:pt x="65" y="0"/>
                    <a:pt x="0" y="65"/>
                    <a:pt x="0" y="144"/>
                  </a:cubicBezTo>
                  <a:lnTo>
                    <a:pt x="0" y="573"/>
                  </a:lnTo>
                  <a:cubicBezTo>
                    <a:pt x="0" y="653"/>
                    <a:pt x="66" y="718"/>
                    <a:pt x="145" y="718"/>
                  </a:cubicBezTo>
                  <a:cubicBezTo>
                    <a:pt x="151" y="718"/>
                    <a:pt x="157" y="718"/>
                    <a:pt x="163" y="717"/>
                  </a:cubicBezTo>
                  <a:cubicBezTo>
                    <a:pt x="236" y="708"/>
                    <a:pt x="289" y="642"/>
                    <a:pt x="289" y="568"/>
                  </a:cubicBezTo>
                  <a:lnTo>
                    <a:pt x="289" y="151"/>
                  </a:lnTo>
                  <a:cubicBezTo>
                    <a:pt x="289" y="76"/>
                    <a:pt x="236" y="10"/>
                    <a:pt x="163" y="1"/>
                  </a:cubicBezTo>
                  <a:cubicBezTo>
                    <a:pt x="156" y="1"/>
                    <a:pt x="150" y="0"/>
                    <a:pt x="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6"/>
            <p:cNvSpPr/>
            <p:nvPr/>
          </p:nvSpPr>
          <p:spPr>
            <a:xfrm>
              <a:off x="3277250" y="1384375"/>
              <a:ext cx="7250" cy="17975"/>
            </a:xfrm>
            <a:custGeom>
              <a:rect b="b" l="l" r="r" t="t"/>
              <a:pathLst>
                <a:path extrusionOk="0" h="719" w="290">
                  <a:moveTo>
                    <a:pt x="146" y="1"/>
                  </a:moveTo>
                  <a:cubicBezTo>
                    <a:pt x="65" y="1"/>
                    <a:pt x="1" y="65"/>
                    <a:pt x="1" y="145"/>
                  </a:cubicBezTo>
                  <a:lnTo>
                    <a:pt x="1" y="573"/>
                  </a:lnTo>
                  <a:cubicBezTo>
                    <a:pt x="1" y="654"/>
                    <a:pt x="66" y="719"/>
                    <a:pt x="146" y="719"/>
                  </a:cubicBezTo>
                  <a:cubicBezTo>
                    <a:pt x="152" y="719"/>
                    <a:pt x="157" y="718"/>
                    <a:pt x="163" y="717"/>
                  </a:cubicBezTo>
                  <a:cubicBezTo>
                    <a:pt x="236" y="708"/>
                    <a:pt x="290" y="642"/>
                    <a:pt x="290" y="568"/>
                  </a:cubicBezTo>
                  <a:lnTo>
                    <a:pt x="290" y="151"/>
                  </a:lnTo>
                  <a:cubicBezTo>
                    <a:pt x="290" y="77"/>
                    <a:pt x="236" y="10"/>
                    <a:pt x="163" y="2"/>
                  </a:cubicBezTo>
                  <a:cubicBezTo>
                    <a:pt x="157" y="1"/>
                    <a:pt x="151" y="1"/>
                    <a:pt x="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6"/>
            <p:cNvSpPr/>
            <p:nvPr/>
          </p:nvSpPr>
          <p:spPr>
            <a:xfrm>
              <a:off x="3131325" y="1386875"/>
              <a:ext cx="7250" cy="17975"/>
            </a:xfrm>
            <a:custGeom>
              <a:rect b="b" l="l" r="r" t="t"/>
              <a:pathLst>
                <a:path extrusionOk="0" h="719" w="290">
                  <a:moveTo>
                    <a:pt x="146" y="0"/>
                  </a:moveTo>
                  <a:cubicBezTo>
                    <a:pt x="66" y="0"/>
                    <a:pt x="1" y="66"/>
                    <a:pt x="1" y="145"/>
                  </a:cubicBezTo>
                  <a:lnTo>
                    <a:pt x="1" y="574"/>
                  </a:lnTo>
                  <a:cubicBezTo>
                    <a:pt x="1" y="653"/>
                    <a:pt x="65" y="718"/>
                    <a:pt x="144" y="718"/>
                  </a:cubicBezTo>
                  <a:cubicBezTo>
                    <a:pt x="150" y="718"/>
                    <a:pt x="157" y="718"/>
                    <a:pt x="163" y="717"/>
                  </a:cubicBezTo>
                  <a:cubicBezTo>
                    <a:pt x="237" y="709"/>
                    <a:pt x="290" y="642"/>
                    <a:pt x="290" y="568"/>
                  </a:cubicBezTo>
                  <a:lnTo>
                    <a:pt x="290" y="151"/>
                  </a:lnTo>
                  <a:cubicBezTo>
                    <a:pt x="290" y="78"/>
                    <a:pt x="237" y="11"/>
                    <a:pt x="163" y="1"/>
                  </a:cubicBezTo>
                  <a:cubicBezTo>
                    <a:pt x="157" y="1"/>
                    <a:pt x="151" y="0"/>
                    <a:pt x="1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56"/>
          <p:cNvGrpSpPr/>
          <p:nvPr/>
        </p:nvGrpSpPr>
        <p:grpSpPr>
          <a:xfrm>
            <a:off x="1767659" y="1948229"/>
            <a:ext cx="366991" cy="366234"/>
            <a:chOff x="1554050" y="1373000"/>
            <a:chExt cx="246650" cy="246125"/>
          </a:xfrm>
        </p:grpSpPr>
        <p:sp>
          <p:nvSpPr>
            <p:cNvPr id="702" name="Google Shape;702;p56"/>
            <p:cNvSpPr/>
            <p:nvPr/>
          </p:nvSpPr>
          <p:spPr>
            <a:xfrm>
              <a:off x="1554050" y="1373000"/>
              <a:ext cx="246650" cy="246125"/>
            </a:xfrm>
            <a:custGeom>
              <a:rect b="b" l="l" r="r" t="t"/>
              <a:pathLst>
                <a:path extrusionOk="0" h="9845" w="9866">
                  <a:moveTo>
                    <a:pt x="7913" y="289"/>
                  </a:moveTo>
                  <a:cubicBezTo>
                    <a:pt x="8797" y="289"/>
                    <a:pt x="9528" y="995"/>
                    <a:pt x="9553" y="1882"/>
                  </a:cubicBezTo>
                  <a:cubicBezTo>
                    <a:pt x="9579" y="2787"/>
                    <a:pt x="8865" y="3543"/>
                    <a:pt x="7960" y="3570"/>
                  </a:cubicBezTo>
                  <a:cubicBezTo>
                    <a:pt x="7944" y="3570"/>
                    <a:pt x="7928" y="3570"/>
                    <a:pt x="7912" y="3570"/>
                  </a:cubicBezTo>
                  <a:cubicBezTo>
                    <a:pt x="7030" y="3570"/>
                    <a:pt x="6298" y="2865"/>
                    <a:pt x="6273" y="1977"/>
                  </a:cubicBezTo>
                  <a:cubicBezTo>
                    <a:pt x="6247" y="1073"/>
                    <a:pt x="6962" y="316"/>
                    <a:pt x="7866" y="290"/>
                  </a:cubicBezTo>
                  <a:cubicBezTo>
                    <a:pt x="7882" y="289"/>
                    <a:pt x="7898" y="289"/>
                    <a:pt x="7913" y="289"/>
                  </a:cubicBezTo>
                  <a:close/>
                  <a:moveTo>
                    <a:pt x="1930" y="289"/>
                  </a:moveTo>
                  <a:cubicBezTo>
                    <a:pt x="2835" y="289"/>
                    <a:pt x="3570" y="1024"/>
                    <a:pt x="3570" y="1929"/>
                  </a:cubicBezTo>
                  <a:cubicBezTo>
                    <a:pt x="3570" y="2140"/>
                    <a:pt x="3531" y="2346"/>
                    <a:pt x="3453" y="2539"/>
                  </a:cubicBezTo>
                  <a:cubicBezTo>
                    <a:pt x="3424" y="2613"/>
                    <a:pt x="3459" y="2698"/>
                    <a:pt x="3533" y="2727"/>
                  </a:cubicBezTo>
                  <a:cubicBezTo>
                    <a:pt x="3551" y="2735"/>
                    <a:pt x="3569" y="2738"/>
                    <a:pt x="3587" y="2738"/>
                  </a:cubicBezTo>
                  <a:cubicBezTo>
                    <a:pt x="3644" y="2738"/>
                    <a:pt x="3699" y="2704"/>
                    <a:pt x="3722" y="2647"/>
                  </a:cubicBezTo>
                  <a:cubicBezTo>
                    <a:pt x="3813" y="2419"/>
                    <a:pt x="3859" y="2177"/>
                    <a:pt x="3859" y="1929"/>
                  </a:cubicBezTo>
                  <a:cubicBezTo>
                    <a:pt x="3859" y="1792"/>
                    <a:pt x="3844" y="1657"/>
                    <a:pt x="3817" y="1526"/>
                  </a:cubicBezTo>
                  <a:cubicBezTo>
                    <a:pt x="4172" y="1411"/>
                    <a:pt x="4543" y="1352"/>
                    <a:pt x="4922" y="1352"/>
                  </a:cubicBezTo>
                  <a:cubicBezTo>
                    <a:pt x="5300" y="1352"/>
                    <a:pt x="5671" y="1411"/>
                    <a:pt x="6026" y="1526"/>
                  </a:cubicBezTo>
                  <a:cubicBezTo>
                    <a:pt x="5995" y="1674"/>
                    <a:pt x="5981" y="1828"/>
                    <a:pt x="5985" y="1985"/>
                  </a:cubicBezTo>
                  <a:cubicBezTo>
                    <a:pt x="6015" y="3029"/>
                    <a:pt x="6875" y="3859"/>
                    <a:pt x="7912" y="3859"/>
                  </a:cubicBezTo>
                  <a:cubicBezTo>
                    <a:pt x="7931" y="3859"/>
                    <a:pt x="7949" y="3858"/>
                    <a:pt x="7968" y="3858"/>
                  </a:cubicBezTo>
                  <a:cubicBezTo>
                    <a:pt x="8087" y="3854"/>
                    <a:pt x="8203" y="3840"/>
                    <a:pt x="8315" y="3815"/>
                  </a:cubicBezTo>
                  <a:cubicBezTo>
                    <a:pt x="8432" y="4171"/>
                    <a:pt x="8490" y="4543"/>
                    <a:pt x="8490" y="4921"/>
                  </a:cubicBezTo>
                  <a:cubicBezTo>
                    <a:pt x="8490" y="5301"/>
                    <a:pt x="8432" y="5672"/>
                    <a:pt x="8314" y="6029"/>
                  </a:cubicBezTo>
                  <a:cubicBezTo>
                    <a:pt x="8185" y="6001"/>
                    <a:pt x="8051" y="5986"/>
                    <a:pt x="7913" y="5986"/>
                  </a:cubicBezTo>
                  <a:cubicBezTo>
                    <a:pt x="6850" y="5986"/>
                    <a:pt x="5984" y="6852"/>
                    <a:pt x="5984" y="7916"/>
                  </a:cubicBezTo>
                  <a:cubicBezTo>
                    <a:pt x="5984" y="8052"/>
                    <a:pt x="5998" y="8185"/>
                    <a:pt x="6026" y="8315"/>
                  </a:cubicBezTo>
                  <a:cubicBezTo>
                    <a:pt x="5670" y="8431"/>
                    <a:pt x="5300" y="8490"/>
                    <a:pt x="4922" y="8490"/>
                  </a:cubicBezTo>
                  <a:cubicBezTo>
                    <a:pt x="4544" y="8490"/>
                    <a:pt x="4173" y="8431"/>
                    <a:pt x="3817" y="8315"/>
                  </a:cubicBezTo>
                  <a:cubicBezTo>
                    <a:pt x="3845" y="8186"/>
                    <a:pt x="3859" y="8053"/>
                    <a:pt x="3859" y="7916"/>
                  </a:cubicBezTo>
                  <a:cubicBezTo>
                    <a:pt x="3859" y="6852"/>
                    <a:pt x="2994" y="5986"/>
                    <a:pt x="1930" y="5986"/>
                  </a:cubicBezTo>
                  <a:cubicBezTo>
                    <a:pt x="1792" y="5986"/>
                    <a:pt x="1657" y="6001"/>
                    <a:pt x="1529" y="6029"/>
                  </a:cubicBezTo>
                  <a:cubicBezTo>
                    <a:pt x="1412" y="5673"/>
                    <a:pt x="1353" y="5301"/>
                    <a:pt x="1353" y="4921"/>
                  </a:cubicBezTo>
                  <a:cubicBezTo>
                    <a:pt x="1353" y="4543"/>
                    <a:pt x="1412" y="4171"/>
                    <a:pt x="1527" y="3815"/>
                  </a:cubicBezTo>
                  <a:cubicBezTo>
                    <a:pt x="1657" y="3843"/>
                    <a:pt x="1792" y="3859"/>
                    <a:pt x="1930" y="3859"/>
                  </a:cubicBezTo>
                  <a:cubicBezTo>
                    <a:pt x="2424" y="3859"/>
                    <a:pt x="2894" y="3673"/>
                    <a:pt x="3253" y="3333"/>
                  </a:cubicBezTo>
                  <a:cubicBezTo>
                    <a:pt x="3311" y="3279"/>
                    <a:pt x="3313" y="3188"/>
                    <a:pt x="3259" y="3130"/>
                  </a:cubicBezTo>
                  <a:cubicBezTo>
                    <a:pt x="3230" y="3100"/>
                    <a:pt x="3192" y="3084"/>
                    <a:pt x="3153" y="3084"/>
                  </a:cubicBezTo>
                  <a:cubicBezTo>
                    <a:pt x="3118" y="3084"/>
                    <a:pt x="3083" y="3097"/>
                    <a:pt x="3055" y="3123"/>
                  </a:cubicBezTo>
                  <a:cubicBezTo>
                    <a:pt x="2750" y="3411"/>
                    <a:pt x="2351" y="3570"/>
                    <a:pt x="1930" y="3570"/>
                  </a:cubicBezTo>
                  <a:cubicBezTo>
                    <a:pt x="1026" y="3570"/>
                    <a:pt x="290" y="2834"/>
                    <a:pt x="290" y="1929"/>
                  </a:cubicBezTo>
                  <a:cubicBezTo>
                    <a:pt x="290" y="1024"/>
                    <a:pt x="1026" y="289"/>
                    <a:pt x="1930" y="289"/>
                  </a:cubicBezTo>
                  <a:close/>
                  <a:moveTo>
                    <a:pt x="1930" y="6275"/>
                  </a:moveTo>
                  <a:cubicBezTo>
                    <a:pt x="2835" y="6275"/>
                    <a:pt x="3570" y="7011"/>
                    <a:pt x="3570" y="7916"/>
                  </a:cubicBezTo>
                  <a:cubicBezTo>
                    <a:pt x="3570" y="8820"/>
                    <a:pt x="2835" y="9556"/>
                    <a:pt x="1930" y="9556"/>
                  </a:cubicBezTo>
                  <a:cubicBezTo>
                    <a:pt x="1026" y="9556"/>
                    <a:pt x="290" y="8820"/>
                    <a:pt x="290" y="7916"/>
                  </a:cubicBezTo>
                  <a:cubicBezTo>
                    <a:pt x="290" y="7011"/>
                    <a:pt x="1026" y="6275"/>
                    <a:pt x="1930" y="6275"/>
                  </a:cubicBezTo>
                  <a:close/>
                  <a:moveTo>
                    <a:pt x="7913" y="0"/>
                  </a:moveTo>
                  <a:cubicBezTo>
                    <a:pt x="7894" y="0"/>
                    <a:pt x="7876" y="1"/>
                    <a:pt x="7858" y="1"/>
                  </a:cubicBezTo>
                  <a:cubicBezTo>
                    <a:pt x="7054" y="25"/>
                    <a:pt x="6377" y="540"/>
                    <a:pt x="6108" y="1250"/>
                  </a:cubicBezTo>
                  <a:cubicBezTo>
                    <a:pt x="5726" y="1126"/>
                    <a:pt x="5328" y="1063"/>
                    <a:pt x="4922" y="1063"/>
                  </a:cubicBezTo>
                  <a:cubicBezTo>
                    <a:pt x="4516" y="1063"/>
                    <a:pt x="4117" y="1126"/>
                    <a:pt x="3736" y="1250"/>
                  </a:cubicBezTo>
                  <a:cubicBezTo>
                    <a:pt x="3460" y="520"/>
                    <a:pt x="2755" y="1"/>
                    <a:pt x="1930" y="1"/>
                  </a:cubicBezTo>
                  <a:cubicBezTo>
                    <a:pt x="867" y="1"/>
                    <a:pt x="2" y="866"/>
                    <a:pt x="2" y="1929"/>
                  </a:cubicBezTo>
                  <a:cubicBezTo>
                    <a:pt x="2" y="2754"/>
                    <a:pt x="521" y="3459"/>
                    <a:pt x="1250" y="3734"/>
                  </a:cubicBezTo>
                  <a:cubicBezTo>
                    <a:pt x="1127" y="4117"/>
                    <a:pt x="1064" y="4515"/>
                    <a:pt x="1064" y="4921"/>
                  </a:cubicBezTo>
                  <a:cubicBezTo>
                    <a:pt x="1064" y="5328"/>
                    <a:pt x="1128" y="5727"/>
                    <a:pt x="1251" y="6110"/>
                  </a:cubicBezTo>
                  <a:cubicBezTo>
                    <a:pt x="522" y="6385"/>
                    <a:pt x="1" y="7091"/>
                    <a:pt x="1" y="7916"/>
                  </a:cubicBezTo>
                  <a:cubicBezTo>
                    <a:pt x="1" y="8979"/>
                    <a:pt x="867" y="9844"/>
                    <a:pt x="1930" y="9844"/>
                  </a:cubicBezTo>
                  <a:cubicBezTo>
                    <a:pt x="2756" y="9844"/>
                    <a:pt x="3462" y="9323"/>
                    <a:pt x="3737" y="8592"/>
                  </a:cubicBezTo>
                  <a:cubicBezTo>
                    <a:pt x="4118" y="8715"/>
                    <a:pt x="4516" y="8778"/>
                    <a:pt x="4922" y="8778"/>
                  </a:cubicBezTo>
                  <a:cubicBezTo>
                    <a:pt x="5327" y="8778"/>
                    <a:pt x="5725" y="8715"/>
                    <a:pt x="6106" y="8592"/>
                  </a:cubicBezTo>
                  <a:cubicBezTo>
                    <a:pt x="6195" y="8828"/>
                    <a:pt x="6329" y="9046"/>
                    <a:pt x="6505" y="9234"/>
                  </a:cubicBezTo>
                  <a:cubicBezTo>
                    <a:pt x="6533" y="9264"/>
                    <a:pt x="6571" y="9279"/>
                    <a:pt x="6610" y="9279"/>
                  </a:cubicBezTo>
                  <a:cubicBezTo>
                    <a:pt x="6645" y="9279"/>
                    <a:pt x="6681" y="9266"/>
                    <a:pt x="6709" y="9240"/>
                  </a:cubicBezTo>
                  <a:cubicBezTo>
                    <a:pt x="6767" y="9186"/>
                    <a:pt x="6770" y="9094"/>
                    <a:pt x="6715" y="9037"/>
                  </a:cubicBezTo>
                  <a:cubicBezTo>
                    <a:pt x="6430" y="8731"/>
                    <a:pt x="6273" y="8333"/>
                    <a:pt x="6273" y="7916"/>
                  </a:cubicBezTo>
                  <a:cubicBezTo>
                    <a:pt x="6273" y="7011"/>
                    <a:pt x="7008" y="6274"/>
                    <a:pt x="7913" y="6274"/>
                  </a:cubicBezTo>
                  <a:cubicBezTo>
                    <a:pt x="8818" y="6274"/>
                    <a:pt x="9554" y="7011"/>
                    <a:pt x="9554" y="7916"/>
                  </a:cubicBezTo>
                  <a:cubicBezTo>
                    <a:pt x="9554" y="8820"/>
                    <a:pt x="8818" y="9556"/>
                    <a:pt x="7913" y="9556"/>
                  </a:cubicBezTo>
                  <a:cubicBezTo>
                    <a:pt x="7675" y="9556"/>
                    <a:pt x="7445" y="9506"/>
                    <a:pt x="7230" y="9407"/>
                  </a:cubicBezTo>
                  <a:cubicBezTo>
                    <a:pt x="7211" y="9398"/>
                    <a:pt x="7190" y="9394"/>
                    <a:pt x="7170" y="9394"/>
                  </a:cubicBezTo>
                  <a:cubicBezTo>
                    <a:pt x="7115" y="9394"/>
                    <a:pt x="7063" y="9425"/>
                    <a:pt x="7039" y="9478"/>
                  </a:cubicBezTo>
                  <a:cubicBezTo>
                    <a:pt x="7006" y="9551"/>
                    <a:pt x="7037" y="9636"/>
                    <a:pt x="7110" y="9669"/>
                  </a:cubicBezTo>
                  <a:cubicBezTo>
                    <a:pt x="7363" y="9785"/>
                    <a:pt x="7633" y="9844"/>
                    <a:pt x="7913" y="9844"/>
                  </a:cubicBezTo>
                  <a:cubicBezTo>
                    <a:pt x="8977" y="9844"/>
                    <a:pt x="9843" y="8979"/>
                    <a:pt x="9843" y="7916"/>
                  </a:cubicBezTo>
                  <a:cubicBezTo>
                    <a:pt x="9843" y="7091"/>
                    <a:pt x="9321" y="6385"/>
                    <a:pt x="8592" y="6110"/>
                  </a:cubicBezTo>
                  <a:cubicBezTo>
                    <a:pt x="8715" y="5727"/>
                    <a:pt x="8779" y="5327"/>
                    <a:pt x="8779" y="4921"/>
                  </a:cubicBezTo>
                  <a:cubicBezTo>
                    <a:pt x="8779" y="4515"/>
                    <a:pt x="8716" y="4117"/>
                    <a:pt x="8593" y="3734"/>
                  </a:cubicBezTo>
                  <a:cubicBezTo>
                    <a:pt x="9342" y="3452"/>
                    <a:pt x="9865" y="2718"/>
                    <a:pt x="9842" y="1874"/>
                  </a:cubicBezTo>
                  <a:cubicBezTo>
                    <a:pt x="9811" y="830"/>
                    <a:pt x="8952" y="0"/>
                    <a:pt x="79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6"/>
            <p:cNvSpPr/>
            <p:nvPr/>
          </p:nvSpPr>
          <p:spPr>
            <a:xfrm>
              <a:off x="1572775" y="1399300"/>
              <a:ext cx="55925" cy="46500"/>
            </a:xfrm>
            <a:custGeom>
              <a:rect b="b" l="l" r="r" t="t"/>
              <a:pathLst>
                <a:path extrusionOk="0" h="1860" w="2237">
                  <a:moveTo>
                    <a:pt x="1515" y="289"/>
                  </a:moveTo>
                  <a:cubicBezTo>
                    <a:pt x="1584" y="289"/>
                    <a:pt x="1653" y="318"/>
                    <a:pt x="1701" y="374"/>
                  </a:cubicBezTo>
                  <a:cubicBezTo>
                    <a:pt x="1720" y="395"/>
                    <a:pt x="1743" y="409"/>
                    <a:pt x="1768" y="418"/>
                  </a:cubicBezTo>
                  <a:cubicBezTo>
                    <a:pt x="1759" y="441"/>
                    <a:pt x="1757" y="468"/>
                    <a:pt x="1762" y="494"/>
                  </a:cubicBezTo>
                  <a:cubicBezTo>
                    <a:pt x="1765" y="509"/>
                    <a:pt x="1766" y="525"/>
                    <a:pt x="1766" y="539"/>
                  </a:cubicBezTo>
                  <a:cubicBezTo>
                    <a:pt x="1766" y="940"/>
                    <a:pt x="1600" y="1259"/>
                    <a:pt x="1298" y="1437"/>
                  </a:cubicBezTo>
                  <a:cubicBezTo>
                    <a:pt x="1145" y="1526"/>
                    <a:pt x="972" y="1571"/>
                    <a:pt x="794" y="1571"/>
                  </a:cubicBezTo>
                  <a:cubicBezTo>
                    <a:pt x="769" y="1571"/>
                    <a:pt x="744" y="1570"/>
                    <a:pt x="719" y="1568"/>
                  </a:cubicBezTo>
                  <a:cubicBezTo>
                    <a:pt x="767" y="1545"/>
                    <a:pt x="812" y="1519"/>
                    <a:pt x="854" y="1489"/>
                  </a:cubicBezTo>
                  <a:cubicBezTo>
                    <a:pt x="906" y="1453"/>
                    <a:pt x="931" y="1387"/>
                    <a:pt x="911" y="1325"/>
                  </a:cubicBezTo>
                  <a:cubicBezTo>
                    <a:pt x="897" y="1286"/>
                    <a:pt x="866" y="1254"/>
                    <a:pt x="829" y="1237"/>
                  </a:cubicBezTo>
                  <a:cubicBezTo>
                    <a:pt x="562" y="1117"/>
                    <a:pt x="419" y="928"/>
                    <a:pt x="404" y="673"/>
                  </a:cubicBezTo>
                  <a:cubicBezTo>
                    <a:pt x="401" y="620"/>
                    <a:pt x="404" y="570"/>
                    <a:pt x="410" y="524"/>
                  </a:cubicBezTo>
                  <a:cubicBezTo>
                    <a:pt x="602" y="685"/>
                    <a:pt x="845" y="774"/>
                    <a:pt x="1101" y="774"/>
                  </a:cubicBezTo>
                  <a:cubicBezTo>
                    <a:pt x="1109" y="774"/>
                    <a:pt x="1118" y="774"/>
                    <a:pt x="1127" y="774"/>
                  </a:cubicBezTo>
                  <a:cubicBezTo>
                    <a:pt x="1205" y="771"/>
                    <a:pt x="1267" y="708"/>
                    <a:pt x="1267" y="630"/>
                  </a:cubicBezTo>
                  <a:lnTo>
                    <a:pt x="1267" y="542"/>
                  </a:lnTo>
                  <a:cubicBezTo>
                    <a:pt x="1267" y="541"/>
                    <a:pt x="1267" y="540"/>
                    <a:pt x="1267" y="540"/>
                  </a:cubicBezTo>
                  <a:cubicBezTo>
                    <a:pt x="1266" y="467"/>
                    <a:pt x="1297" y="397"/>
                    <a:pt x="1353" y="350"/>
                  </a:cubicBezTo>
                  <a:cubicBezTo>
                    <a:pt x="1400" y="309"/>
                    <a:pt x="1457" y="289"/>
                    <a:pt x="1515" y="289"/>
                  </a:cubicBezTo>
                  <a:close/>
                  <a:moveTo>
                    <a:pt x="1511" y="1"/>
                  </a:moveTo>
                  <a:cubicBezTo>
                    <a:pt x="1387" y="1"/>
                    <a:pt x="1261" y="44"/>
                    <a:pt x="1159" y="132"/>
                  </a:cubicBezTo>
                  <a:cubicBezTo>
                    <a:pt x="1058" y="221"/>
                    <a:pt x="994" y="344"/>
                    <a:pt x="978" y="476"/>
                  </a:cubicBezTo>
                  <a:cubicBezTo>
                    <a:pt x="768" y="445"/>
                    <a:pt x="576" y="328"/>
                    <a:pt x="451" y="150"/>
                  </a:cubicBezTo>
                  <a:cubicBezTo>
                    <a:pt x="424" y="111"/>
                    <a:pt x="380" y="89"/>
                    <a:pt x="333" y="89"/>
                  </a:cubicBezTo>
                  <a:cubicBezTo>
                    <a:pt x="328" y="89"/>
                    <a:pt x="323" y="89"/>
                    <a:pt x="318" y="90"/>
                  </a:cubicBezTo>
                  <a:cubicBezTo>
                    <a:pt x="267" y="95"/>
                    <a:pt x="222" y="127"/>
                    <a:pt x="201" y="175"/>
                  </a:cubicBezTo>
                  <a:cubicBezTo>
                    <a:pt x="197" y="183"/>
                    <a:pt x="100" y="405"/>
                    <a:pt x="112" y="677"/>
                  </a:cubicBezTo>
                  <a:cubicBezTo>
                    <a:pt x="122" y="885"/>
                    <a:pt x="196" y="1152"/>
                    <a:pt x="466" y="1359"/>
                  </a:cubicBezTo>
                  <a:cubicBezTo>
                    <a:pt x="380" y="1387"/>
                    <a:pt x="289" y="1402"/>
                    <a:pt x="197" y="1402"/>
                  </a:cubicBezTo>
                  <a:cubicBezTo>
                    <a:pt x="186" y="1402"/>
                    <a:pt x="174" y="1401"/>
                    <a:pt x="163" y="1401"/>
                  </a:cubicBezTo>
                  <a:cubicBezTo>
                    <a:pt x="161" y="1401"/>
                    <a:pt x="159" y="1401"/>
                    <a:pt x="156" y="1401"/>
                  </a:cubicBezTo>
                  <a:cubicBezTo>
                    <a:pt x="93" y="1401"/>
                    <a:pt x="36" y="1444"/>
                    <a:pt x="19" y="1506"/>
                  </a:cubicBezTo>
                  <a:cubicBezTo>
                    <a:pt x="0" y="1571"/>
                    <a:pt x="29" y="1638"/>
                    <a:pt x="88" y="1671"/>
                  </a:cubicBezTo>
                  <a:cubicBezTo>
                    <a:pt x="314" y="1797"/>
                    <a:pt x="556" y="1860"/>
                    <a:pt x="793" y="1860"/>
                  </a:cubicBezTo>
                  <a:cubicBezTo>
                    <a:pt x="1021" y="1860"/>
                    <a:pt x="1243" y="1802"/>
                    <a:pt x="1440" y="1685"/>
                  </a:cubicBezTo>
                  <a:cubicBezTo>
                    <a:pt x="1829" y="1456"/>
                    <a:pt x="2051" y="1039"/>
                    <a:pt x="2051" y="539"/>
                  </a:cubicBezTo>
                  <a:cubicBezTo>
                    <a:pt x="2051" y="531"/>
                    <a:pt x="2051" y="524"/>
                    <a:pt x="2050" y="516"/>
                  </a:cubicBezTo>
                  <a:cubicBezTo>
                    <a:pt x="2132" y="419"/>
                    <a:pt x="2192" y="305"/>
                    <a:pt x="2222" y="180"/>
                  </a:cubicBezTo>
                  <a:cubicBezTo>
                    <a:pt x="2236" y="121"/>
                    <a:pt x="2213" y="60"/>
                    <a:pt x="2163" y="26"/>
                  </a:cubicBezTo>
                  <a:cubicBezTo>
                    <a:pt x="2139" y="10"/>
                    <a:pt x="2111" y="1"/>
                    <a:pt x="2082" y="1"/>
                  </a:cubicBezTo>
                  <a:cubicBezTo>
                    <a:pt x="2053" y="1"/>
                    <a:pt x="2024" y="10"/>
                    <a:pt x="1999" y="28"/>
                  </a:cubicBezTo>
                  <a:cubicBezTo>
                    <a:pt x="1949" y="63"/>
                    <a:pt x="1897" y="92"/>
                    <a:pt x="1842" y="114"/>
                  </a:cubicBezTo>
                  <a:cubicBezTo>
                    <a:pt x="1746" y="39"/>
                    <a:pt x="1629" y="1"/>
                    <a:pt x="15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6"/>
            <p:cNvSpPr/>
            <p:nvPr/>
          </p:nvSpPr>
          <p:spPr>
            <a:xfrm>
              <a:off x="1735925" y="1393225"/>
              <a:ext cx="32600" cy="56000"/>
            </a:xfrm>
            <a:custGeom>
              <a:rect b="b" l="l" r="r" t="t"/>
              <a:pathLst>
                <a:path extrusionOk="0" h="2240" w="1304">
                  <a:moveTo>
                    <a:pt x="518" y="0"/>
                  </a:moveTo>
                  <a:cubicBezTo>
                    <a:pt x="435" y="0"/>
                    <a:pt x="367" y="68"/>
                    <a:pt x="367" y="153"/>
                  </a:cubicBezTo>
                  <a:lnTo>
                    <a:pt x="367" y="945"/>
                  </a:lnTo>
                  <a:lnTo>
                    <a:pt x="166" y="945"/>
                  </a:lnTo>
                  <a:cubicBezTo>
                    <a:pt x="97" y="945"/>
                    <a:pt x="36" y="990"/>
                    <a:pt x="21" y="1057"/>
                  </a:cubicBezTo>
                  <a:cubicBezTo>
                    <a:pt x="1" y="1150"/>
                    <a:pt x="72" y="1234"/>
                    <a:pt x="162" y="1234"/>
                  </a:cubicBezTo>
                  <a:lnTo>
                    <a:pt x="367" y="1234"/>
                  </a:lnTo>
                  <a:lnTo>
                    <a:pt x="367" y="2090"/>
                  </a:lnTo>
                  <a:cubicBezTo>
                    <a:pt x="367" y="2159"/>
                    <a:pt x="412" y="2222"/>
                    <a:pt x="480" y="2236"/>
                  </a:cubicBezTo>
                  <a:cubicBezTo>
                    <a:pt x="491" y="2238"/>
                    <a:pt x="501" y="2239"/>
                    <a:pt x="511" y="2239"/>
                  </a:cubicBezTo>
                  <a:cubicBezTo>
                    <a:pt x="591" y="2239"/>
                    <a:pt x="656" y="2175"/>
                    <a:pt x="656" y="2095"/>
                  </a:cubicBezTo>
                  <a:lnTo>
                    <a:pt x="656" y="1234"/>
                  </a:lnTo>
                  <a:lnTo>
                    <a:pt x="874" y="1234"/>
                  </a:lnTo>
                  <a:cubicBezTo>
                    <a:pt x="943" y="1234"/>
                    <a:pt x="1005" y="1188"/>
                    <a:pt x="1020" y="1120"/>
                  </a:cubicBezTo>
                  <a:cubicBezTo>
                    <a:pt x="1039" y="1027"/>
                    <a:pt x="968" y="945"/>
                    <a:pt x="879" y="945"/>
                  </a:cubicBezTo>
                  <a:lnTo>
                    <a:pt x="656" y="945"/>
                  </a:lnTo>
                  <a:lnTo>
                    <a:pt x="656" y="360"/>
                  </a:lnTo>
                  <a:cubicBezTo>
                    <a:pt x="656" y="321"/>
                    <a:pt x="688" y="289"/>
                    <a:pt x="726" y="289"/>
                  </a:cubicBezTo>
                  <a:lnTo>
                    <a:pt x="1147" y="289"/>
                  </a:lnTo>
                  <a:cubicBezTo>
                    <a:pt x="1158" y="289"/>
                    <a:pt x="1169" y="285"/>
                    <a:pt x="1176" y="278"/>
                  </a:cubicBezTo>
                  <a:cubicBezTo>
                    <a:pt x="1304" y="153"/>
                    <a:pt x="1216" y="0"/>
                    <a:pt x="10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6"/>
            <p:cNvSpPr/>
            <p:nvPr/>
          </p:nvSpPr>
          <p:spPr>
            <a:xfrm>
              <a:off x="1589050" y="1551250"/>
              <a:ext cx="34475" cy="38300"/>
            </a:xfrm>
            <a:custGeom>
              <a:rect b="b" l="l" r="r" t="t"/>
              <a:pathLst>
                <a:path extrusionOk="0" h="1532" w="1379">
                  <a:moveTo>
                    <a:pt x="289" y="355"/>
                  </a:moveTo>
                  <a:lnTo>
                    <a:pt x="1001" y="766"/>
                  </a:lnTo>
                  <a:lnTo>
                    <a:pt x="289" y="1177"/>
                  </a:lnTo>
                  <a:lnTo>
                    <a:pt x="289" y="355"/>
                  </a:lnTo>
                  <a:close/>
                  <a:moveTo>
                    <a:pt x="198" y="1"/>
                  </a:moveTo>
                  <a:cubicBezTo>
                    <a:pt x="134" y="1"/>
                    <a:pt x="71" y="32"/>
                    <a:pt x="31" y="93"/>
                  </a:cubicBezTo>
                  <a:cubicBezTo>
                    <a:pt x="10" y="126"/>
                    <a:pt x="0" y="165"/>
                    <a:pt x="0" y="204"/>
                  </a:cubicBezTo>
                  <a:lnTo>
                    <a:pt x="0" y="1328"/>
                  </a:lnTo>
                  <a:cubicBezTo>
                    <a:pt x="0" y="1376"/>
                    <a:pt x="16" y="1424"/>
                    <a:pt x="47" y="1460"/>
                  </a:cubicBezTo>
                  <a:cubicBezTo>
                    <a:pt x="87" y="1508"/>
                    <a:pt x="142" y="1531"/>
                    <a:pt x="199" y="1531"/>
                  </a:cubicBezTo>
                  <a:cubicBezTo>
                    <a:pt x="233" y="1531"/>
                    <a:pt x="267" y="1522"/>
                    <a:pt x="298" y="1505"/>
                  </a:cubicBezTo>
                  <a:lnTo>
                    <a:pt x="1280" y="938"/>
                  </a:lnTo>
                  <a:cubicBezTo>
                    <a:pt x="1340" y="903"/>
                    <a:pt x="1378" y="836"/>
                    <a:pt x="1378" y="766"/>
                  </a:cubicBezTo>
                  <a:cubicBezTo>
                    <a:pt x="1378" y="695"/>
                    <a:pt x="1340" y="629"/>
                    <a:pt x="1280" y="594"/>
                  </a:cubicBezTo>
                  <a:lnTo>
                    <a:pt x="298" y="28"/>
                  </a:lnTo>
                  <a:cubicBezTo>
                    <a:pt x="267" y="10"/>
                    <a:pt x="233" y="1"/>
                    <a:pt x="1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6"/>
            <p:cNvSpPr/>
            <p:nvPr/>
          </p:nvSpPr>
          <p:spPr>
            <a:xfrm>
              <a:off x="1726300" y="1545400"/>
              <a:ext cx="51075" cy="51100"/>
            </a:xfrm>
            <a:custGeom>
              <a:rect b="b" l="l" r="r" t="t"/>
              <a:pathLst>
                <a:path extrusionOk="0" h="2044" w="2043">
                  <a:moveTo>
                    <a:pt x="1647" y="290"/>
                  </a:moveTo>
                  <a:cubicBezTo>
                    <a:pt x="1705" y="290"/>
                    <a:pt x="1753" y="338"/>
                    <a:pt x="1753" y="397"/>
                  </a:cubicBezTo>
                  <a:lnTo>
                    <a:pt x="1753" y="1648"/>
                  </a:lnTo>
                  <a:cubicBezTo>
                    <a:pt x="1753" y="1707"/>
                    <a:pt x="1705" y="1754"/>
                    <a:pt x="1647" y="1754"/>
                  </a:cubicBezTo>
                  <a:lnTo>
                    <a:pt x="396" y="1754"/>
                  </a:lnTo>
                  <a:cubicBezTo>
                    <a:pt x="337" y="1754"/>
                    <a:pt x="289" y="1707"/>
                    <a:pt x="289" y="1648"/>
                  </a:cubicBezTo>
                  <a:lnTo>
                    <a:pt x="289" y="397"/>
                  </a:lnTo>
                  <a:cubicBezTo>
                    <a:pt x="289" y="338"/>
                    <a:pt x="337" y="290"/>
                    <a:pt x="396" y="290"/>
                  </a:cubicBezTo>
                  <a:close/>
                  <a:moveTo>
                    <a:pt x="395" y="1"/>
                  </a:moveTo>
                  <a:cubicBezTo>
                    <a:pt x="177" y="1"/>
                    <a:pt x="0" y="177"/>
                    <a:pt x="0" y="396"/>
                  </a:cubicBezTo>
                  <a:lnTo>
                    <a:pt x="0" y="1648"/>
                  </a:lnTo>
                  <a:cubicBezTo>
                    <a:pt x="0" y="1866"/>
                    <a:pt x="177" y="2043"/>
                    <a:pt x="395" y="2043"/>
                  </a:cubicBezTo>
                  <a:lnTo>
                    <a:pt x="1648" y="2043"/>
                  </a:lnTo>
                  <a:cubicBezTo>
                    <a:pt x="1866" y="2043"/>
                    <a:pt x="2042" y="1866"/>
                    <a:pt x="2042" y="1648"/>
                  </a:cubicBezTo>
                  <a:lnTo>
                    <a:pt x="2042" y="396"/>
                  </a:lnTo>
                  <a:cubicBezTo>
                    <a:pt x="2042" y="177"/>
                    <a:pt x="1866" y="1"/>
                    <a:pt x="1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6"/>
            <p:cNvSpPr/>
            <p:nvPr/>
          </p:nvSpPr>
          <p:spPr>
            <a:xfrm>
              <a:off x="1740975" y="1559725"/>
              <a:ext cx="22475" cy="21825"/>
            </a:xfrm>
            <a:custGeom>
              <a:rect b="b" l="l" r="r" t="t"/>
              <a:pathLst>
                <a:path extrusionOk="0" h="873" w="899">
                  <a:moveTo>
                    <a:pt x="436" y="308"/>
                  </a:moveTo>
                  <a:cubicBezTo>
                    <a:pt x="545" y="308"/>
                    <a:pt x="628" y="428"/>
                    <a:pt x="558" y="543"/>
                  </a:cubicBezTo>
                  <a:cubicBezTo>
                    <a:pt x="535" y="581"/>
                    <a:pt x="493" y="603"/>
                    <a:pt x="449" y="603"/>
                  </a:cubicBezTo>
                  <a:lnTo>
                    <a:pt x="431" y="603"/>
                  </a:lnTo>
                  <a:cubicBezTo>
                    <a:pt x="379" y="603"/>
                    <a:pt x="329" y="575"/>
                    <a:pt x="307" y="529"/>
                  </a:cubicBezTo>
                  <a:cubicBezTo>
                    <a:pt x="251" y="418"/>
                    <a:pt x="331" y="308"/>
                    <a:pt x="436" y="308"/>
                  </a:cubicBezTo>
                  <a:close/>
                  <a:moveTo>
                    <a:pt x="437" y="1"/>
                  </a:moveTo>
                  <a:cubicBezTo>
                    <a:pt x="196" y="1"/>
                    <a:pt x="0" y="197"/>
                    <a:pt x="0" y="436"/>
                  </a:cubicBezTo>
                  <a:cubicBezTo>
                    <a:pt x="0" y="677"/>
                    <a:pt x="196" y="873"/>
                    <a:pt x="436" y="873"/>
                  </a:cubicBezTo>
                  <a:cubicBezTo>
                    <a:pt x="692" y="873"/>
                    <a:pt x="898" y="650"/>
                    <a:pt x="869" y="387"/>
                  </a:cubicBezTo>
                  <a:cubicBezTo>
                    <a:pt x="848" y="188"/>
                    <a:pt x="686" y="26"/>
                    <a:pt x="487" y="4"/>
                  </a:cubicBezTo>
                  <a:cubicBezTo>
                    <a:pt x="470" y="2"/>
                    <a:pt x="454" y="1"/>
                    <a:pt x="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6"/>
            <p:cNvSpPr/>
            <p:nvPr/>
          </p:nvSpPr>
          <p:spPr>
            <a:xfrm>
              <a:off x="1632950" y="1454250"/>
              <a:ext cx="87350" cy="69300"/>
            </a:xfrm>
            <a:custGeom>
              <a:rect b="b" l="l" r="r" t="t"/>
              <a:pathLst>
                <a:path extrusionOk="0" h="2772" w="3494">
                  <a:moveTo>
                    <a:pt x="2071" y="1"/>
                  </a:moveTo>
                  <a:cubicBezTo>
                    <a:pt x="2047" y="1"/>
                    <a:pt x="2022" y="6"/>
                    <a:pt x="1998" y="16"/>
                  </a:cubicBezTo>
                  <a:cubicBezTo>
                    <a:pt x="1929" y="45"/>
                    <a:pt x="1885" y="112"/>
                    <a:pt x="1885" y="187"/>
                  </a:cubicBezTo>
                  <a:lnTo>
                    <a:pt x="1885" y="707"/>
                  </a:lnTo>
                  <a:cubicBezTo>
                    <a:pt x="1384" y="800"/>
                    <a:pt x="971" y="1012"/>
                    <a:pt x="654" y="1339"/>
                  </a:cubicBezTo>
                  <a:cubicBezTo>
                    <a:pt x="371" y="1632"/>
                    <a:pt x="166" y="2008"/>
                    <a:pt x="29" y="2490"/>
                  </a:cubicBezTo>
                  <a:cubicBezTo>
                    <a:pt x="1" y="2588"/>
                    <a:pt x="44" y="2693"/>
                    <a:pt x="134" y="2743"/>
                  </a:cubicBezTo>
                  <a:cubicBezTo>
                    <a:pt x="169" y="2762"/>
                    <a:pt x="206" y="2771"/>
                    <a:pt x="242" y="2771"/>
                  </a:cubicBezTo>
                  <a:cubicBezTo>
                    <a:pt x="302" y="2771"/>
                    <a:pt x="362" y="2746"/>
                    <a:pt x="405" y="2698"/>
                  </a:cubicBezTo>
                  <a:cubicBezTo>
                    <a:pt x="546" y="2543"/>
                    <a:pt x="695" y="2421"/>
                    <a:pt x="860" y="2327"/>
                  </a:cubicBezTo>
                  <a:cubicBezTo>
                    <a:pt x="918" y="2293"/>
                    <a:pt x="951" y="2223"/>
                    <a:pt x="931" y="2157"/>
                  </a:cubicBezTo>
                  <a:cubicBezTo>
                    <a:pt x="910" y="2092"/>
                    <a:pt x="852" y="2055"/>
                    <a:pt x="791" y="2055"/>
                  </a:cubicBezTo>
                  <a:cubicBezTo>
                    <a:pt x="767" y="2055"/>
                    <a:pt x="743" y="2061"/>
                    <a:pt x="721" y="2073"/>
                  </a:cubicBezTo>
                  <a:cubicBezTo>
                    <a:pt x="606" y="2139"/>
                    <a:pt x="497" y="2216"/>
                    <a:pt x="394" y="2306"/>
                  </a:cubicBezTo>
                  <a:cubicBezTo>
                    <a:pt x="690" y="1526"/>
                    <a:pt x="1234" y="1089"/>
                    <a:pt x="2051" y="973"/>
                  </a:cubicBezTo>
                  <a:cubicBezTo>
                    <a:pt x="2121" y="962"/>
                    <a:pt x="2174" y="902"/>
                    <a:pt x="2174" y="830"/>
                  </a:cubicBezTo>
                  <a:lnTo>
                    <a:pt x="2174" y="427"/>
                  </a:lnTo>
                  <a:lnTo>
                    <a:pt x="3203" y="1407"/>
                  </a:lnTo>
                  <a:lnTo>
                    <a:pt x="2174" y="2351"/>
                  </a:lnTo>
                  <a:lnTo>
                    <a:pt x="2174" y="1921"/>
                  </a:lnTo>
                  <a:cubicBezTo>
                    <a:pt x="2174" y="1841"/>
                    <a:pt x="2109" y="1776"/>
                    <a:pt x="2030" y="1776"/>
                  </a:cubicBezTo>
                  <a:cubicBezTo>
                    <a:pt x="1775" y="1776"/>
                    <a:pt x="1551" y="1798"/>
                    <a:pt x="1344" y="1842"/>
                  </a:cubicBezTo>
                  <a:cubicBezTo>
                    <a:pt x="1266" y="1858"/>
                    <a:pt x="1216" y="1934"/>
                    <a:pt x="1233" y="2012"/>
                  </a:cubicBezTo>
                  <a:cubicBezTo>
                    <a:pt x="1247" y="2080"/>
                    <a:pt x="1308" y="2127"/>
                    <a:pt x="1374" y="2127"/>
                  </a:cubicBezTo>
                  <a:cubicBezTo>
                    <a:pt x="1384" y="2127"/>
                    <a:pt x="1395" y="2126"/>
                    <a:pt x="1405" y="2124"/>
                  </a:cubicBezTo>
                  <a:cubicBezTo>
                    <a:pt x="1552" y="2093"/>
                    <a:pt x="1710" y="2074"/>
                    <a:pt x="1885" y="2068"/>
                  </a:cubicBezTo>
                  <a:lnTo>
                    <a:pt x="1885" y="2585"/>
                  </a:lnTo>
                  <a:cubicBezTo>
                    <a:pt x="1885" y="2658"/>
                    <a:pt x="1928" y="2725"/>
                    <a:pt x="1996" y="2755"/>
                  </a:cubicBezTo>
                  <a:cubicBezTo>
                    <a:pt x="2020" y="2766"/>
                    <a:pt x="2046" y="2771"/>
                    <a:pt x="2071" y="2771"/>
                  </a:cubicBezTo>
                  <a:cubicBezTo>
                    <a:pt x="2117" y="2771"/>
                    <a:pt x="2161" y="2754"/>
                    <a:pt x="2197" y="2722"/>
                  </a:cubicBezTo>
                  <a:lnTo>
                    <a:pt x="3399" y="1620"/>
                  </a:lnTo>
                  <a:cubicBezTo>
                    <a:pt x="3458" y="1565"/>
                    <a:pt x="3492" y="1488"/>
                    <a:pt x="3493" y="1409"/>
                  </a:cubicBezTo>
                  <a:cubicBezTo>
                    <a:pt x="3493" y="1329"/>
                    <a:pt x="3460" y="1250"/>
                    <a:pt x="3403" y="1195"/>
                  </a:cubicBezTo>
                  <a:lnTo>
                    <a:pt x="2200" y="52"/>
                  </a:lnTo>
                  <a:cubicBezTo>
                    <a:pt x="2164" y="19"/>
                    <a:pt x="2118" y="1"/>
                    <a:pt x="20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Guiding principles</a:t>
            </a:r>
            <a:endParaRPr/>
          </a:p>
        </p:txBody>
      </p:sp>
      <p:sp>
        <p:nvSpPr>
          <p:cNvPr id="714" name="Google Shape;714;p57"/>
          <p:cNvSpPr txBox="1"/>
          <p:nvPr>
            <p:ph idx="1" type="subTitle"/>
          </p:nvPr>
        </p:nvSpPr>
        <p:spPr>
          <a:xfrm>
            <a:off x="4955006" y="3032630"/>
            <a:ext cx="2733600" cy="10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715" name="Google Shape;715;p57"/>
          <p:cNvSpPr txBox="1"/>
          <p:nvPr>
            <p:ph idx="2" type="subTitle"/>
          </p:nvPr>
        </p:nvSpPr>
        <p:spPr>
          <a:xfrm>
            <a:off x="1455400" y="3032630"/>
            <a:ext cx="2733600" cy="101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716" name="Google Shape;716;p57"/>
          <p:cNvSpPr txBox="1"/>
          <p:nvPr>
            <p:ph idx="3" type="subTitle"/>
          </p:nvPr>
        </p:nvSpPr>
        <p:spPr>
          <a:xfrm>
            <a:off x="4955008" y="2562825"/>
            <a:ext cx="2733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Vision</a:t>
            </a:r>
            <a:endParaRPr/>
          </a:p>
        </p:txBody>
      </p:sp>
      <p:sp>
        <p:nvSpPr>
          <p:cNvPr id="717" name="Google Shape;717;p57"/>
          <p:cNvSpPr txBox="1"/>
          <p:nvPr>
            <p:ph idx="4" type="subTitle"/>
          </p:nvPr>
        </p:nvSpPr>
        <p:spPr>
          <a:xfrm>
            <a:off x="1455400" y="2562825"/>
            <a:ext cx="2733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Mission</a:t>
            </a:r>
            <a:endParaRPr/>
          </a:p>
        </p:txBody>
      </p:sp>
      <p:grpSp>
        <p:nvGrpSpPr>
          <p:cNvPr id="718" name="Google Shape;718;p57"/>
          <p:cNvGrpSpPr/>
          <p:nvPr/>
        </p:nvGrpSpPr>
        <p:grpSpPr>
          <a:xfrm>
            <a:off x="7795217" y="318824"/>
            <a:ext cx="825169" cy="825106"/>
            <a:chOff x="7462617" y="358787"/>
            <a:chExt cx="825169" cy="825106"/>
          </a:xfrm>
        </p:grpSpPr>
        <p:sp>
          <p:nvSpPr>
            <p:cNvPr id="719" name="Google Shape;719;p57"/>
            <p:cNvSpPr/>
            <p:nvPr/>
          </p:nvSpPr>
          <p:spPr>
            <a:xfrm>
              <a:off x="7462640" y="358787"/>
              <a:ext cx="825106" cy="825106"/>
            </a:xfrm>
            <a:custGeom>
              <a:rect b="b" l="l" r="r" t="t"/>
              <a:pathLst>
                <a:path extrusionOk="0" h="13009" w="13009">
                  <a:moveTo>
                    <a:pt x="6504" y="1"/>
                  </a:moveTo>
                  <a:cubicBezTo>
                    <a:pt x="4779" y="1"/>
                    <a:pt x="3124" y="685"/>
                    <a:pt x="1905" y="1905"/>
                  </a:cubicBezTo>
                  <a:cubicBezTo>
                    <a:pt x="685" y="3125"/>
                    <a:pt x="0" y="4780"/>
                    <a:pt x="0" y="6504"/>
                  </a:cubicBezTo>
                  <a:cubicBezTo>
                    <a:pt x="0" y="8230"/>
                    <a:pt x="685" y="9884"/>
                    <a:pt x="1905" y="11104"/>
                  </a:cubicBezTo>
                  <a:cubicBezTo>
                    <a:pt x="3124" y="12324"/>
                    <a:pt x="4779" y="13009"/>
                    <a:pt x="6504" y="13009"/>
                  </a:cubicBezTo>
                  <a:cubicBezTo>
                    <a:pt x="8229" y="13009"/>
                    <a:pt x="9883" y="12324"/>
                    <a:pt x="11103" y="11104"/>
                  </a:cubicBezTo>
                  <a:cubicBezTo>
                    <a:pt x="12322" y="9884"/>
                    <a:pt x="13008" y="8230"/>
                    <a:pt x="13008" y="6504"/>
                  </a:cubicBezTo>
                  <a:cubicBezTo>
                    <a:pt x="13008" y="4780"/>
                    <a:pt x="12322" y="3125"/>
                    <a:pt x="11103" y="1905"/>
                  </a:cubicBezTo>
                  <a:cubicBezTo>
                    <a:pt x="9883" y="685"/>
                    <a:pt x="8229" y="1"/>
                    <a:pt x="65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 name="Google Shape;720;p57"/>
            <p:cNvGrpSpPr/>
            <p:nvPr/>
          </p:nvGrpSpPr>
          <p:grpSpPr>
            <a:xfrm>
              <a:off x="7462617" y="358787"/>
              <a:ext cx="825169" cy="825106"/>
              <a:chOff x="415750" y="4210925"/>
              <a:chExt cx="657558" cy="657507"/>
            </a:xfrm>
          </p:grpSpPr>
          <p:sp>
            <p:nvSpPr>
              <p:cNvPr id="721" name="Google Shape;721;p57"/>
              <p:cNvSpPr/>
              <p:nvPr/>
            </p:nvSpPr>
            <p:spPr>
              <a:xfrm>
                <a:off x="415750" y="4210925"/>
                <a:ext cx="657558" cy="657507"/>
              </a:xfrm>
              <a:custGeom>
                <a:rect b="b" l="l" r="r" t="t"/>
                <a:pathLst>
                  <a:path extrusionOk="0" h="13009" w="13010">
                    <a:moveTo>
                      <a:pt x="6505" y="1"/>
                    </a:moveTo>
                    <a:cubicBezTo>
                      <a:pt x="4780" y="1"/>
                      <a:pt x="3125" y="685"/>
                      <a:pt x="1905" y="1905"/>
                    </a:cubicBezTo>
                    <a:cubicBezTo>
                      <a:pt x="686" y="3125"/>
                      <a:pt x="1" y="4780"/>
                      <a:pt x="1" y="6504"/>
                    </a:cubicBezTo>
                    <a:cubicBezTo>
                      <a:pt x="1" y="8230"/>
                      <a:pt x="686" y="9884"/>
                      <a:pt x="1905" y="11103"/>
                    </a:cubicBezTo>
                    <a:cubicBezTo>
                      <a:pt x="3125" y="12323"/>
                      <a:pt x="4780" y="13009"/>
                      <a:pt x="6505" y="13009"/>
                    </a:cubicBezTo>
                    <a:cubicBezTo>
                      <a:pt x="8230" y="13009"/>
                      <a:pt x="9884" y="12323"/>
                      <a:pt x="11104" y="11103"/>
                    </a:cubicBezTo>
                    <a:cubicBezTo>
                      <a:pt x="12324" y="9884"/>
                      <a:pt x="13009" y="8230"/>
                      <a:pt x="13009" y="6504"/>
                    </a:cubicBezTo>
                    <a:cubicBezTo>
                      <a:pt x="13009" y="4780"/>
                      <a:pt x="12324" y="3125"/>
                      <a:pt x="11104" y="1905"/>
                    </a:cubicBezTo>
                    <a:cubicBezTo>
                      <a:pt x="9884" y="685"/>
                      <a:pt x="8230" y="1"/>
                      <a:pt x="65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7"/>
              <p:cNvSpPr/>
              <p:nvPr/>
            </p:nvSpPr>
            <p:spPr>
              <a:xfrm>
                <a:off x="450371" y="4245445"/>
                <a:ext cx="588416" cy="588416"/>
              </a:xfrm>
              <a:custGeom>
                <a:rect b="b" l="l" r="r" t="t"/>
                <a:pathLst>
                  <a:path extrusionOk="0" h="11642" w="11642">
                    <a:moveTo>
                      <a:pt x="5822" y="0"/>
                    </a:moveTo>
                    <a:cubicBezTo>
                      <a:pt x="4278" y="0"/>
                      <a:pt x="2797" y="614"/>
                      <a:pt x="1706" y="1705"/>
                    </a:cubicBezTo>
                    <a:cubicBezTo>
                      <a:pt x="614" y="2797"/>
                      <a:pt x="1" y="4278"/>
                      <a:pt x="1" y="5821"/>
                    </a:cubicBezTo>
                    <a:cubicBezTo>
                      <a:pt x="1" y="7365"/>
                      <a:pt x="614" y="8846"/>
                      <a:pt x="1706" y="9937"/>
                    </a:cubicBezTo>
                    <a:cubicBezTo>
                      <a:pt x="2797" y="11029"/>
                      <a:pt x="4278" y="11642"/>
                      <a:pt x="5822" y="11642"/>
                    </a:cubicBezTo>
                    <a:cubicBezTo>
                      <a:pt x="7365" y="11642"/>
                      <a:pt x="8845" y="11029"/>
                      <a:pt x="9937" y="9937"/>
                    </a:cubicBezTo>
                    <a:cubicBezTo>
                      <a:pt x="11028" y="8846"/>
                      <a:pt x="11641" y="7365"/>
                      <a:pt x="11641" y="5821"/>
                    </a:cubicBezTo>
                    <a:cubicBezTo>
                      <a:pt x="11641" y="4278"/>
                      <a:pt x="11028" y="2797"/>
                      <a:pt x="9937" y="1705"/>
                    </a:cubicBezTo>
                    <a:cubicBezTo>
                      <a:pt x="8845" y="614"/>
                      <a:pt x="7365" y="0"/>
                      <a:pt x="5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7"/>
              <p:cNvSpPr/>
              <p:nvPr/>
            </p:nvSpPr>
            <p:spPr>
              <a:xfrm>
                <a:off x="553426" y="4550162"/>
                <a:ext cx="381090" cy="265399"/>
              </a:xfrm>
              <a:custGeom>
                <a:rect b="b" l="l" r="r" t="t"/>
                <a:pathLst>
                  <a:path extrusionOk="0" h="5251" w="7540">
                    <a:moveTo>
                      <a:pt x="3767" y="1"/>
                    </a:moveTo>
                    <a:cubicBezTo>
                      <a:pt x="3217" y="1"/>
                      <a:pt x="1531" y="189"/>
                      <a:pt x="1034" y="694"/>
                    </a:cubicBezTo>
                    <a:cubicBezTo>
                      <a:pt x="651" y="1083"/>
                      <a:pt x="392" y="2173"/>
                      <a:pt x="0" y="3729"/>
                    </a:cubicBezTo>
                    <a:cubicBezTo>
                      <a:pt x="981" y="4671"/>
                      <a:pt x="2314" y="5251"/>
                      <a:pt x="3783" y="5251"/>
                    </a:cubicBezTo>
                    <a:cubicBezTo>
                      <a:pt x="5238" y="5251"/>
                      <a:pt x="6560" y="4681"/>
                      <a:pt x="7539" y="3753"/>
                    </a:cubicBezTo>
                    <a:cubicBezTo>
                      <a:pt x="7144" y="2184"/>
                      <a:pt x="6884" y="1085"/>
                      <a:pt x="6500" y="694"/>
                    </a:cubicBezTo>
                    <a:cubicBezTo>
                      <a:pt x="6002" y="189"/>
                      <a:pt x="4316" y="1"/>
                      <a:pt x="37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7"/>
              <p:cNvSpPr/>
              <p:nvPr/>
            </p:nvSpPr>
            <p:spPr>
              <a:xfrm>
                <a:off x="702271" y="4462118"/>
                <a:ext cx="84608" cy="133331"/>
              </a:xfrm>
              <a:custGeom>
                <a:rect b="b" l="l" r="r" t="t"/>
                <a:pathLst>
                  <a:path extrusionOk="0" h="2638" w="1674">
                    <a:moveTo>
                      <a:pt x="340" y="1"/>
                    </a:moveTo>
                    <a:cubicBezTo>
                      <a:pt x="340" y="1"/>
                      <a:pt x="0" y="1556"/>
                      <a:pt x="7" y="1958"/>
                    </a:cubicBezTo>
                    <a:cubicBezTo>
                      <a:pt x="12" y="2331"/>
                      <a:pt x="160" y="2638"/>
                      <a:pt x="838" y="2638"/>
                    </a:cubicBezTo>
                    <a:cubicBezTo>
                      <a:pt x="1514" y="2638"/>
                      <a:pt x="1663" y="2331"/>
                      <a:pt x="1669" y="1958"/>
                    </a:cubicBezTo>
                    <a:cubicBezTo>
                      <a:pt x="1674" y="1556"/>
                      <a:pt x="1334" y="1"/>
                      <a:pt x="1334"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7"/>
              <p:cNvSpPr/>
              <p:nvPr/>
            </p:nvSpPr>
            <p:spPr>
              <a:xfrm>
                <a:off x="630956" y="4407533"/>
                <a:ext cx="58174" cy="67019"/>
              </a:xfrm>
              <a:custGeom>
                <a:rect b="b" l="l" r="r" t="t"/>
                <a:pathLst>
                  <a:path extrusionOk="0" h="1326" w="1151">
                    <a:moveTo>
                      <a:pt x="514" y="0"/>
                    </a:moveTo>
                    <a:cubicBezTo>
                      <a:pt x="481" y="0"/>
                      <a:pt x="448" y="4"/>
                      <a:pt x="416" y="11"/>
                    </a:cubicBezTo>
                    <a:cubicBezTo>
                      <a:pt x="148" y="72"/>
                      <a:pt x="0" y="375"/>
                      <a:pt x="89" y="687"/>
                    </a:cubicBezTo>
                    <a:cubicBezTo>
                      <a:pt x="170" y="977"/>
                      <a:pt x="468" y="1325"/>
                      <a:pt x="725" y="1325"/>
                    </a:cubicBezTo>
                    <a:cubicBezTo>
                      <a:pt x="746" y="1325"/>
                      <a:pt x="766" y="1323"/>
                      <a:pt x="785" y="1318"/>
                    </a:cubicBezTo>
                    <a:cubicBezTo>
                      <a:pt x="1054" y="1258"/>
                      <a:pt x="1150" y="777"/>
                      <a:pt x="1063" y="466"/>
                    </a:cubicBezTo>
                    <a:cubicBezTo>
                      <a:pt x="985" y="191"/>
                      <a:pt x="752" y="0"/>
                      <a:pt x="514"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7"/>
              <p:cNvSpPr/>
              <p:nvPr/>
            </p:nvSpPr>
            <p:spPr>
              <a:xfrm>
                <a:off x="800018" y="4407533"/>
                <a:ext cx="58174" cy="67019"/>
              </a:xfrm>
              <a:custGeom>
                <a:rect b="b" l="l" r="r" t="t"/>
                <a:pathLst>
                  <a:path extrusionOk="0" h="1326" w="1151">
                    <a:moveTo>
                      <a:pt x="638" y="0"/>
                    </a:moveTo>
                    <a:cubicBezTo>
                      <a:pt x="400" y="0"/>
                      <a:pt x="166" y="191"/>
                      <a:pt x="89" y="466"/>
                    </a:cubicBezTo>
                    <a:cubicBezTo>
                      <a:pt x="1" y="777"/>
                      <a:pt x="98" y="1258"/>
                      <a:pt x="367" y="1318"/>
                    </a:cubicBezTo>
                    <a:cubicBezTo>
                      <a:pt x="387" y="1323"/>
                      <a:pt x="406" y="1325"/>
                      <a:pt x="427" y="1325"/>
                    </a:cubicBezTo>
                    <a:cubicBezTo>
                      <a:pt x="684" y="1325"/>
                      <a:pt x="981" y="977"/>
                      <a:pt x="1063" y="687"/>
                    </a:cubicBezTo>
                    <a:cubicBezTo>
                      <a:pt x="1151" y="375"/>
                      <a:pt x="1005" y="72"/>
                      <a:pt x="735" y="11"/>
                    </a:cubicBezTo>
                    <a:cubicBezTo>
                      <a:pt x="703" y="4"/>
                      <a:pt x="670" y="0"/>
                      <a:pt x="638"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7"/>
              <p:cNvSpPr/>
              <p:nvPr/>
            </p:nvSpPr>
            <p:spPr>
              <a:xfrm>
                <a:off x="656126" y="4321662"/>
                <a:ext cx="176899" cy="209600"/>
              </a:xfrm>
              <a:custGeom>
                <a:rect b="b" l="l" r="r" t="t"/>
                <a:pathLst>
                  <a:path extrusionOk="0" h="4147" w="3500">
                    <a:moveTo>
                      <a:pt x="1751" y="0"/>
                    </a:moveTo>
                    <a:cubicBezTo>
                      <a:pt x="828" y="0"/>
                      <a:pt x="58" y="757"/>
                      <a:pt x="30" y="1721"/>
                    </a:cubicBezTo>
                    <a:cubicBezTo>
                      <a:pt x="0" y="2716"/>
                      <a:pt x="760" y="4147"/>
                      <a:pt x="1751" y="4147"/>
                    </a:cubicBezTo>
                    <a:cubicBezTo>
                      <a:pt x="2740" y="4147"/>
                      <a:pt x="3500" y="2716"/>
                      <a:pt x="3471" y="1721"/>
                    </a:cubicBezTo>
                    <a:cubicBezTo>
                      <a:pt x="3442" y="757"/>
                      <a:pt x="2672" y="0"/>
                      <a:pt x="1751" y="0"/>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7"/>
              <p:cNvSpPr/>
              <p:nvPr/>
            </p:nvSpPr>
            <p:spPr>
              <a:xfrm>
                <a:off x="806639" y="4391916"/>
                <a:ext cx="31690" cy="63633"/>
              </a:xfrm>
              <a:custGeom>
                <a:rect b="b" l="l" r="r" t="t"/>
                <a:pathLst>
                  <a:path extrusionOk="0" h="1259" w="627">
                    <a:moveTo>
                      <a:pt x="604" y="0"/>
                    </a:moveTo>
                    <a:lnTo>
                      <a:pt x="604" y="0"/>
                    </a:lnTo>
                    <a:cubicBezTo>
                      <a:pt x="403" y="43"/>
                      <a:pt x="202" y="86"/>
                      <a:pt x="1" y="127"/>
                    </a:cubicBezTo>
                    <a:cubicBezTo>
                      <a:pt x="96" y="1007"/>
                      <a:pt x="343" y="1258"/>
                      <a:pt x="343" y="1258"/>
                    </a:cubicBezTo>
                    <a:cubicBezTo>
                      <a:pt x="551" y="778"/>
                      <a:pt x="627" y="359"/>
                      <a:pt x="6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7"/>
              <p:cNvSpPr/>
              <p:nvPr/>
            </p:nvSpPr>
            <p:spPr>
              <a:xfrm>
                <a:off x="625801" y="4310442"/>
                <a:ext cx="223802" cy="145108"/>
              </a:xfrm>
              <a:custGeom>
                <a:rect b="b" l="l" r="r" t="t"/>
                <a:pathLst>
                  <a:path extrusionOk="0" h="2871" w="4428">
                    <a:moveTo>
                      <a:pt x="2354" y="1"/>
                    </a:moveTo>
                    <a:cubicBezTo>
                      <a:pt x="1129" y="1"/>
                      <a:pt x="1" y="1053"/>
                      <a:pt x="788" y="2870"/>
                    </a:cubicBezTo>
                    <a:cubicBezTo>
                      <a:pt x="788" y="2870"/>
                      <a:pt x="1070" y="2584"/>
                      <a:pt x="1148" y="1551"/>
                    </a:cubicBezTo>
                    <a:cubicBezTo>
                      <a:pt x="1148" y="1551"/>
                      <a:pt x="1884" y="2126"/>
                      <a:pt x="3121" y="2126"/>
                    </a:cubicBezTo>
                    <a:cubicBezTo>
                      <a:pt x="3508" y="2126"/>
                      <a:pt x="3944" y="2069"/>
                      <a:pt x="4423" y="1921"/>
                    </a:cubicBezTo>
                    <a:cubicBezTo>
                      <a:pt x="4423" y="1921"/>
                      <a:pt x="4428" y="627"/>
                      <a:pt x="3100" y="135"/>
                    </a:cubicBezTo>
                    <a:cubicBezTo>
                      <a:pt x="2858" y="45"/>
                      <a:pt x="2604" y="1"/>
                      <a:pt x="23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7"/>
              <p:cNvSpPr/>
              <p:nvPr/>
            </p:nvSpPr>
            <p:spPr>
              <a:xfrm>
                <a:off x="674422" y="4541520"/>
                <a:ext cx="70204" cy="84153"/>
              </a:xfrm>
              <a:custGeom>
                <a:rect b="b" l="l" r="r" t="t"/>
                <a:pathLst>
                  <a:path extrusionOk="0" h="1665" w="1389">
                    <a:moveTo>
                      <a:pt x="577" y="1"/>
                    </a:moveTo>
                    <a:cubicBezTo>
                      <a:pt x="512" y="1"/>
                      <a:pt x="275" y="21"/>
                      <a:pt x="115" y="305"/>
                    </a:cubicBezTo>
                    <a:cubicBezTo>
                      <a:pt x="115" y="305"/>
                      <a:pt x="0" y="1339"/>
                      <a:pt x="1019" y="1664"/>
                    </a:cubicBezTo>
                    <a:lnTo>
                      <a:pt x="1389" y="1067"/>
                    </a:lnTo>
                    <a:cubicBezTo>
                      <a:pt x="511" y="1067"/>
                      <a:pt x="594" y="1"/>
                      <a:pt x="594" y="1"/>
                    </a:cubicBezTo>
                    <a:cubicBezTo>
                      <a:pt x="594" y="1"/>
                      <a:pt x="588" y="1"/>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7"/>
              <p:cNvSpPr/>
              <p:nvPr/>
            </p:nvSpPr>
            <p:spPr>
              <a:xfrm>
                <a:off x="743968" y="4541520"/>
                <a:ext cx="70153" cy="84153"/>
              </a:xfrm>
              <a:custGeom>
                <a:rect b="b" l="l" r="r" t="t"/>
                <a:pathLst>
                  <a:path extrusionOk="0" h="1665" w="1388">
                    <a:moveTo>
                      <a:pt x="811" y="1"/>
                    </a:moveTo>
                    <a:cubicBezTo>
                      <a:pt x="800" y="1"/>
                      <a:pt x="794" y="1"/>
                      <a:pt x="794" y="1"/>
                    </a:cubicBezTo>
                    <a:cubicBezTo>
                      <a:pt x="794" y="1"/>
                      <a:pt x="876" y="1067"/>
                      <a:pt x="0" y="1067"/>
                    </a:cubicBezTo>
                    <a:lnTo>
                      <a:pt x="368" y="1664"/>
                    </a:lnTo>
                    <a:cubicBezTo>
                      <a:pt x="1388" y="1339"/>
                      <a:pt x="1273" y="305"/>
                      <a:pt x="1273" y="305"/>
                    </a:cubicBezTo>
                    <a:cubicBezTo>
                      <a:pt x="1113" y="21"/>
                      <a:pt x="876" y="1"/>
                      <a:pt x="8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 name="Google Shape;732;p57"/>
          <p:cNvGrpSpPr/>
          <p:nvPr/>
        </p:nvGrpSpPr>
        <p:grpSpPr>
          <a:xfrm>
            <a:off x="355636" y="4043334"/>
            <a:ext cx="936491" cy="825140"/>
            <a:chOff x="355636" y="4043334"/>
            <a:chExt cx="936491" cy="825140"/>
          </a:xfrm>
        </p:grpSpPr>
        <p:sp>
          <p:nvSpPr>
            <p:cNvPr id="733" name="Google Shape;733;p57"/>
            <p:cNvSpPr/>
            <p:nvPr/>
          </p:nvSpPr>
          <p:spPr>
            <a:xfrm flipH="1">
              <a:off x="355665" y="4043334"/>
              <a:ext cx="936419" cy="825139"/>
            </a:xfrm>
            <a:custGeom>
              <a:rect b="b" l="l" r="r" t="t"/>
              <a:pathLst>
                <a:path extrusionOk="0" h="11345" w="12875">
                  <a:moveTo>
                    <a:pt x="0" y="1"/>
                  </a:moveTo>
                  <a:lnTo>
                    <a:pt x="1701" y="2879"/>
                  </a:lnTo>
                  <a:lnTo>
                    <a:pt x="506" y="2879"/>
                  </a:lnTo>
                  <a:cubicBezTo>
                    <a:pt x="260" y="2879"/>
                    <a:pt x="59" y="3081"/>
                    <a:pt x="59" y="3327"/>
                  </a:cubicBezTo>
                  <a:lnTo>
                    <a:pt x="59" y="10897"/>
                  </a:lnTo>
                  <a:cubicBezTo>
                    <a:pt x="59" y="11143"/>
                    <a:pt x="260" y="11344"/>
                    <a:pt x="506" y="11344"/>
                  </a:cubicBezTo>
                  <a:lnTo>
                    <a:pt x="12428" y="11344"/>
                  </a:lnTo>
                  <a:cubicBezTo>
                    <a:pt x="12673" y="11344"/>
                    <a:pt x="12875" y="11143"/>
                    <a:pt x="12875" y="10897"/>
                  </a:cubicBezTo>
                  <a:lnTo>
                    <a:pt x="12875" y="3327"/>
                  </a:lnTo>
                  <a:cubicBezTo>
                    <a:pt x="12875" y="3081"/>
                    <a:pt x="12673" y="2879"/>
                    <a:pt x="12428" y="2879"/>
                  </a:cubicBezTo>
                  <a:lnTo>
                    <a:pt x="4404" y="2879"/>
                  </a:lnTo>
                  <a:lnTo>
                    <a:pt x="0" y="1"/>
                  </a:ln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 name="Google Shape;734;p57"/>
            <p:cNvGrpSpPr/>
            <p:nvPr/>
          </p:nvGrpSpPr>
          <p:grpSpPr>
            <a:xfrm>
              <a:off x="355636" y="4043334"/>
              <a:ext cx="936491" cy="825140"/>
              <a:chOff x="444350" y="4205125"/>
              <a:chExt cx="832659" cy="733653"/>
            </a:xfrm>
          </p:grpSpPr>
          <p:sp>
            <p:nvSpPr>
              <p:cNvPr id="735" name="Google Shape;735;p57"/>
              <p:cNvSpPr/>
              <p:nvPr/>
            </p:nvSpPr>
            <p:spPr>
              <a:xfrm flipH="1">
                <a:off x="941126" y="4205125"/>
                <a:ext cx="335883" cy="219611"/>
              </a:xfrm>
              <a:custGeom>
                <a:rect b="b" l="l" r="r" t="t"/>
                <a:pathLst>
                  <a:path extrusionOk="0" h="3396" w="5194">
                    <a:moveTo>
                      <a:pt x="0" y="1"/>
                    </a:moveTo>
                    <a:lnTo>
                      <a:pt x="1887" y="3193"/>
                    </a:lnTo>
                    <a:lnTo>
                      <a:pt x="5194" y="3396"/>
                    </a:lnTo>
                    <a:lnTo>
                      <a:pt x="5194" y="3396"/>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7"/>
              <p:cNvSpPr/>
              <p:nvPr/>
            </p:nvSpPr>
            <p:spPr>
              <a:xfrm flipH="1">
                <a:off x="444350" y="4391303"/>
                <a:ext cx="828843" cy="547475"/>
              </a:xfrm>
              <a:custGeom>
                <a:rect b="b" l="l" r="r" t="t"/>
                <a:pathLst>
                  <a:path extrusionOk="0" h="8466" w="12817">
                    <a:moveTo>
                      <a:pt x="447" y="0"/>
                    </a:moveTo>
                    <a:cubicBezTo>
                      <a:pt x="202" y="0"/>
                      <a:pt x="0" y="202"/>
                      <a:pt x="0" y="448"/>
                    </a:cubicBezTo>
                    <a:lnTo>
                      <a:pt x="0" y="8018"/>
                    </a:lnTo>
                    <a:cubicBezTo>
                      <a:pt x="0" y="8264"/>
                      <a:pt x="202" y="8465"/>
                      <a:pt x="447" y="8465"/>
                    </a:cubicBezTo>
                    <a:lnTo>
                      <a:pt x="12369" y="8465"/>
                    </a:lnTo>
                    <a:cubicBezTo>
                      <a:pt x="12614" y="8465"/>
                      <a:pt x="12816" y="8264"/>
                      <a:pt x="12816" y="8018"/>
                    </a:cubicBezTo>
                    <a:lnTo>
                      <a:pt x="12816" y="448"/>
                    </a:lnTo>
                    <a:cubicBezTo>
                      <a:pt x="12816" y="202"/>
                      <a:pt x="12614" y="0"/>
                      <a:pt x="123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7"/>
              <p:cNvSpPr/>
              <p:nvPr/>
            </p:nvSpPr>
            <p:spPr>
              <a:xfrm>
                <a:off x="543809" y="4472526"/>
                <a:ext cx="637492" cy="385030"/>
              </a:xfrm>
              <a:custGeom>
                <a:rect b="b" l="l" r="r" t="t"/>
                <a:pathLst>
                  <a:path extrusionOk="0" h="5954" w="9858">
                    <a:moveTo>
                      <a:pt x="176" y="0"/>
                    </a:moveTo>
                    <a:cubicBezTo>
                      <a:pt x="79" y="0"/>
                      <a:pt x="1" y="79"/>
                      <a:pt x="1" y="176"/>
                    </a:cubicBezTo>
                    <a:lnTo>
                      <a:pt x="1" y="5778"/>
                    </a:lnTo>
                    <a:cubicBezTo>
                      <a:pt x="1" y="5874"/>
                      <a:pt x="79" y="5954"/>
                      <a:pt x="176" y="5954"/>
                    </a:cubicBezTo>
                    <a:lnTo>
                      <a:pt x="9682" y="5954"/>
                    </a:lnTo>
                    <a:cubicBezTo>
                      <a:pt x="9779" y="5954"/>
                      <a:pt x="9857" y="5874"/>
                      <a:pt x="9857" y="5778"/>
                    </a:cubicBezTo>
                    <a:lnTo>
                      <a:pt x="9857" y="176"/>
                    </a:lnTo>
                    <a:cubicBezTo>
                      <a:pt x="9857" y="79"/>
                      <a:pt x="9779" y="0"/>
                      <a:pt x="9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7"/>
              <p:cNvSpPr/>
              <p:nvPr/>
            </p:nvSpPr>
            <p:spPr>
              <a:xfrm>
                <a:off x="877493" y="4537711"/>
                <a:ext cx="126360" cy="126360"/>
              </a:xfrm>
              <a:custGeom>
                <a:rect b="b" l="l" r="r" t="t"/>
                <a:pathLst>
                  <a:path extrusionOk="0" h="1954" w="1954">
                    <a:moveTo>
                      <a:pt x="976" y="0"/>
                    </a:moveTo>
                    <a:cubicBezTo>
                      <a:pt x="438" y="0"/>
                      <a:pt x="0" y="438"/>
                      <a:pt x="0" y="977"/>
                    </a:cubicBezTo>
                    <a:cubicBezTo>
                      <a:pt x="0" y="1516"/>
                      <a:pt x="438" y="1954"/>
                      <a:pt x="976" y="1954"/>
                    </a:cubicBezTo>
                    <a:cubicBezTo>
                      <a:pt x="1516" y="1954"/>
                      <a:pt x="1953" y="1516"/>
                      <a:pt x="1953" y="977"/>
                    </a:cubicBezTo>
                    <a:cubicBezTo>
                      <a:pt x="1953" y="438"/>
                      <a:pt x="1516" y="0"/>
                      <a:pt x="9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7"/>
              <p:cNvSpPr/>
              <p:nvPr/>
            </p:nvSpPr>
            <p:spPr>
              <a:xfrm>
                <a:off x="543809" y="4567910"/>
                <a:ext cx="471685" cy="289646"/>
              </a:xfrm>
              <a:custGeom>
                <a:rect b="b" l="l" r="r" t="t"/>
                <a:pathLst>
                  <a:path extrusionOk="0" h="4479" w="7294">
                    <a:moveTo>
                      <a:pt x="2817" y="1"/>
                    </a:moveTo>
                    <a:lnTo>
                      <a:pt x="1" y="2817"/>
                    </a:lnTo>
                    <a:lnTo>
                      <a:pt x="1" y="4254"/>
                    </a:lnTo>
                    <a:cubicBezTo>
                      <a:pt x="1" y="4378"/>
                      <a:pt x="101" y="4479"/>
                      <a:pt x="224" y="4479"/>
                    </a:cubicBezTo>
                    <a:lnTo>
                      <a:pt x="7293" y="4479"/>
                    </a:lnTo>
                    <a:lnTo>
                      <a:pt x="281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7"/>
              <p:cNvSpPr/>
              <p:nvPr/>
            </p:nvSpPr>
            <p:spPr>
              <a:xfrm>
                <a:off x="864624" y="4664976"/>
                <a:ext cx="316677" cy="192580"/>
              </a:xfrm>
              <a:custGeom>
                <a:rect b="b" l="l" r="r" t="t"/>
                <a:pathLst>
                  <a:path extrusionOk="0" h="2978" w="4897">
                    <a:moveTo>
                      <a:pt x="2977" y="0"/>
                    </a:moveTo>
                    <a:lnTo>
                      <a:pt x="1" y="2978"/>
                    </a:lnTo>
                    <a:lnTo>
                      <a:pt x="4784" y="2978"/>
                    </a:lnTo>
                    <a:cubicBezTo>
                      <a:pt x="4846" y="2978"/>
                      <a:pt x="4896" y="2926"/>
                      <a:pt x="4896" y="2865"/>
                    </a:cubicBezTo>
                    <a:lnTo>
                      <a:pt x="4896" y="1920"/>
                    </a:lnTo>
                    <a:lnTo>
                      <a:pt x="29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1" name="Google Shape;741;p57"/>
          <p:cNvGrpSpPr/>
          <p:nvPr/>
        </p:nvGrpSpPr>
        <p:grpSpPr>
          <a:xfrm>
            <a:off x="7955951" y="4362269"/>
            <a:ext cx="503709" cy="503608"/>
            <a:chOff x="7955951" y="4362269"/>
            <a:chExt cx="503709" cy="503608"/>
          </a:xfrm>
        </p:grpSpPr>
        <p:sp>
          <p:nvSpPr>
            <p:cNvPr id="742" name="Google Shape;742;p57"/>
            <p:cNvSpPr/>
            <p:nvPr/>
          </p:nvSpPr>
          <p:spPr>
            <a:xfrm>
              <a:off x="7955951" y="4362275"/>
              <a:ext cx="503697" cy="503599"/>
            </a:xfrm>
            <a:custGeom>
              <a:rect b="b" l="l" r="r" t="t"/>
              <a:pathLst>
                <a:path extrusionOk="0" h="5156" w="5157">
                  <a:moveTo>
                    <a:pt x="2579" y="0"/>
                  </a:moveTo>
                  <a:cubicBezTo>
                    <a:pt x="1154" y="0"/>
                    <a:pt x="0" y="1154"/>
                    <a:pt x="0" y="2579"/>
                  </a:cubicBezTo>
                  <a:cubicBezTo>
                    <a:pt x="0" y="4002"/>
                    <a:pt x="1154" y="5156"/>
                    <a:pt x="2579" y="5156"/>
                  </a:cubicBezTo>
                  <a:cubicBezTo>
                    <a:pt x="4002" y="5156"/>
                    <a:pt x="5157" y="4002"/>
                    <a:pt x="5157" y="2579"/>
                  </a:cubicBezTo>
                  <a:cubicBezTo>
                    <a:pt x="5157" y="1154"/>
                    <a:pt x="4002" y="0"/>
                    <a:pt x="257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 name="Google Shape;743;p57"/>
            <p:cNvGrpSpPr/>
            <p:nvPr/>
          </p:nvGrpSpPr>
          <p:grpSpPr>
            <a:xfrm>
              <a:off x="7955954" y="4362269"/>
              <a:ext cx="503706" cy="503608"/>
              <a:chOff x="4703375" y="4203550"/>
              <a:chExt cx="410652" cy="410572"/>
            </a:xfrm>
          </p:grpSpPr>
          <p:sp>
            <p:nvSpPr>
              <p:cNvPr id="744" name="Google Shape;744;p57"/>
              <p:cNvSpPr/>
              <p:nvPr/>
            </p:nvSpPr>
            <p:spPr>
              <a:xfrm>
                <a:off x="4703375" y="4203550"/>
                <a:ext cx="410652" cy="410572"/>
              </a:xfrm>
              <a:custGeom>
                <a:rect b="b" l="l" r="r" t="t"/>
                <a:pathLst>
                  <a:path extrusionOk="0" h="5156" w="5157">
                    <a:moveTo>
                      <a:pt x="2578" y="0"/>
                    </a:moveTo>
                    <a:cubicBezTo>
                      <a:pt x="1155" y="0"/>
                      <a:pt x="0" y="1154"/>
                      <a:pt x="0" y="2579"/>
                    </a:cubicBezTo>
                    <a:cubicBezTo>
                      <a:pt x="0" y="4002"/>
                      <a:pt x="1155" y="5156"/>
                      <a:pt x="2578" y="5156"/>
                    </a:cubicBezTo>
                    <a:cubicBezTo>
                      <a:pt x="4003" y="5156"/>
                      <a:pt x="5157" y="4002"/>
                      <a:pt x="5157" y="2579"/>
                    </a:cubicBezTo>
                    <a:cubicBezTo>
                      <a:pt x="5157" y="1154"/>
                      <a:pt x="4003" y="0"/>
                      <a:pt x="25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7"/>
              <p:cNvSpPr/>
              <p:nvPr/>
            </p:nvSpPr>
            <p:spPr>
              <a:xfrm>
                <a:off x="4826165" y="4299027"/>
                <a:ext cx="75649" cy="219620"/>
              </a:xfrm>
              <a:custGeom>
                <a:rect b="b" l="l" r="r" t="t"/>
                <a:pathLst>
                  <a:path extrusionOk="0" h="2758" w="950">
                    <a:moveTo>
                      <a:pt x="495" y="1"/>
                    </a:moveTo>
                    <a:lnTo>
                      <a:pt x="1" y="2758"/>
                    </a:lnTo>
                    <a:lnTo>
                      <a:pt x="456" y="2758"/>
                    </a:lnTo>
                    <a:lnTo>
                      <a:pt x="9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7"/>
              <p:cNvSpPr/>
              <p:nvPr/>
            </p:nvSpPr>
            <p:spPr>
              <a:xfrm>
                <a:off x="4915590" y="4299027"/>
                <a:ext cx="75569" cy="219620"/>
              </a:xfrm>
              <a:custGeom>
                <a:rect b="b" l="l" r="r" t="t"/>
                <a:pathLst>
                  <a:path extrusionOk="0" h="2758" w="949">
                    <a:moveTo>
                      <a:pt x="494" y="1"/>
                    </a:moveTo>
                    <a:lnTo>
                      <a:pt x="1" y="2758"/>
                    </a:lnTo>
                    <a:lnTo>
                      <a:pt x="455" y="2758"/>
                    </a:lnTo>
                    <a:lnTo>
                      <a:pt x="9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7"/>
              <p:cNvSpPr/>
              <p:nvPr/>
            </p:nvSpPr>
            <p:spPr>
              <a:xfrm>
                <a:off x="4796463" y="4346089"/>
                <a:ext cx="237696" cy="36869"/>
              </a:xfrm>
              <a:custGeom>
                <a:rect b="b" l="l" r="r" t="t"/>
                <a:pathLst>
                  <a:path extrusionOk="0" h="463" w="2985">
                    <a:moveTo>
                      <a:pt x="2985" y="1"/>
                    </a:moveTo>
                    <a:lnTo>
                      <a:pt x="67" y="11"/>
                    </a:lnTo>
                    <a:lnTo>
                      <a:pt x="0" y="463"/>
                    </a:lnTo>
                    <a:lnTo>
                      <a:pt x="0" y="463"/>
                    </a:lnTo>
                    <a:lnTo>
                      <a:pt x="2918" y="451"/>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7"/>
              <p:cNvSpPr/>
              <p:nvPr/>
            </p:nvSpPr>
            <p:spPr>
              <a:xfrm>
                <a:off x="4783244" y="4434717"/>
                <a:ext cx="237775" cy="36948"/>
              </a:xfrm>
              <a:custGeom>
                <a:rect b="b" l="l" r="r" t="t"/>
                <a:pathLst>
                  <a:path extrusionOk="0" h="464" w="2986">
                    <a:moveTo>
                      <a:pt x="2985" y="1"/>
                    </a:moveTo>
                    <a:lnTo>
                      <a:pt x="68" y="12"/>
                    </a:lnTo>
                    <a:lnTo>
                      <a:pt x="1" y="463"/>
                    </a:lnTo>
                    <a:lnTo>
                      <a:pt x="1" y="463"/>
                    </a:lnTo>
                    <a:lnTo>
                      <a:pt x="2918" y="452"/>
                    </a:lnTo>
                    <a:lnTo>
                      <a:pt x="29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9" name="Google Shape;749;p57"/>
          <p:cNvSpPr/>
          <p:nvPr/>
        </p:nvSpPr>
        <p:spPr>
          <a:xfrm>
            <a:off x="2423200" y="1732353"/>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7"/>
          <p:cNvSpPr/>
          <p:nvPr/>
        </p:nvSpPr>
        <p:spPr>
          <a:xfrm>
            <a:off x="5922800" y="1732353"/>
            <a:ext cx="798000" cy="798000"/>
          </a:xfrm>
          <a:prstGeom prst="rect">
            <a:avLst/>
          </a:prstGeom>
          <a:solidFill>
            <a:schemeClr val="accent5"/>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 name="Google Shape;751;p57"/>
          <p:cNvGrpSpPr/>
          <p:nvPr/>
        </p:nvGrpSpPr>
        <p:grpSpPr>
          <a:xfrm>
            <a:off x="2712069" y="1924527"/>
            <a:ext cx="220279" cy="413659"/>
            <a:chOff x="3144300" y="2637175"/>
            <a:chExt cx="131025" cy="246050"/>
          </a:xfrm>
        </p:grpSpPr>
        <p:sp>
          <p:nvSpPr>
            <p:cNvPr id="752" name="Google Shape;752;p57"/>
            <p:cNvSpPr/>
            <p:nvPr/>
          </p:nvSpPr>
          <p:spPr>
            <a:xfrm>
              <a:off x="3144300" y="2637175"/>
              <a:ext cx="131025" cy="246050"/>
            </a:xfrm>
            <a:custGeom>
              <a:rect b="b" l="l" r="r" t="t"/>
              <a:pathLst>
                <a:path extrusionOk="0" h="9842" w="5241">
                  <a:moveTo>
                    <a:pt x="2620" y="290"/>
                  </a:moveTo>
                  <a:cubicBezTo>
                    <a:pt x="2669" y="290"/>
                    <a:pt x="2715" y="312"/>
                    <a:pt x="2745" y="352"/>
                  </a:cubicBezTo>
                  <a:cubicBezTo>
                    <a:pt x="2765" y="380"/>
                    <a:pt x="2775" y="413"/>
                    <a:pt x="2775" y="447"/>
                  </a:cubicBezTo>
                  <a:lnTo>
                    <a:pt x="2775" y="807"/>
                  </a:lnTo>
                  <a:lnTo>
                    <a:pt x="2466" y="807"/>
                  </a:lnTo>
                  <a:lnTo>
                    <a:pt x="2466" y="447"/>
                  </a:lnTo>
                  <a:cubicBezTo>
                    <a:pt x="2466" y="371"/>
                    <a:pt x="2520" y="303"/>
                    <a:pt x="2595" y="292"/>
                  </a:cubicBezTo>
                  <a:cubicBezTo>
                    <a:pt x="2603" y="291"/>
                    <a:pt x="2612" y="290"/>
                    <a:pt x="2620" y="290"/>
                  </a:cubicBezTo>
                  <a:close/>
                  <a:moveTo>
                    <a:pt x="4897" y="1095"/>
                  </a:moveTo>
                  <a:cubicBezTo>
                    <a:pt x="4927" y="1095"/>
                    <a:pt x="4952" y="1120"/>
                    <a:pt x="4952" y="1150"/>
                  </a:cubicBezTo>
                  <a:lnTo>
                    <a:pt x="4952" y="4144"/>
                  </a:lnTo>
                  <a:cubicBezTo>
                    <a:pt x="4952" y="4173"/>
                    <a:pt x="4927" y="4197"/>
                    <a:pt x="4897" y="4197"/>
                  </a:cubicBezTo>
                  <a:lnTo>
                    <a:pt x="343" y="4197"/>
                  </a:lnTo>
                  <a:cubicBezTo>
                    <a:pt x="314" y="4197"/>
                    <a:pt x="289" y="4173"/>
                    <a:pt x="289" y="4144"/>
                  </a:cubicBezTo>
                  <a:lnTo>
                    <a:pt x="289" y="1150"/>
                  </a:lnTo>
                  <a:cubicBezTo>
                    <a:pt x="289" y="1120"/>
                    <a:pt x="314" y="1095"/>
                    <a:pt x="343" y="1095"/>
                  </a:cubicBezTo>
                  <a:close/>
                  <a:moveTo>
                    <a:pt x="3005" y="9187"/>
                  </a:moveTo>
                  <a:cubicBezTo>
                    <a:pt x="3122" y="9187"/>
                    <a:pt x="3218" y="9281"/>
                    <a:pt x="3218" y="9399"/>
                  </a:cubicBezTo>
                  <a:lnTo>
                    <a:pt x="3218" y="9552"/>
                  </a:lnTo>
                  <a:lnTo>
                    <a:pt x="2023" y="9552"/>
                  </a:lnTo>
                  <a:lnTo>
                    <a:pt x="2023" y="9399"/>
                  </a:lnTo>
                  <a:cubicBezTo>
                    <a:pt x="2023" y="9281"/>
                    <a:pt x="2118" y="9187"/>
                    <a:pt x="2236" y="9187"/>
                  </a:cubicBezTo>
                  <a:close/>
                  <a:moveTo>
                    <a:pt x="2619" y="1"/>
                  </a:moveTo>
                  <a:cubicBezTo>
                    <a:pt x="2612" y="1"/>
                    <a:pt x="2604" y="1"/>
                    <a:pt x="2597" y="1"/>
                  </a:cubicBezTo>
                  <a:cubicBezTo>
                    <a:pt x="2366" y="13"/>
                    <a:pt x="2177" y="222"/>
                    <a:pt x="2177" y="454"/>
                  </a:cubicBezTo>
                  <a:lnTo>
                    <a:pt x="2177" y="806"/>
                  </a:lnTo>
                  <a:lnTo>
                    <a:pt x="343" y="806"/>
                  </a:lnTo>
                  <a:cubicBezTo>
                    <a:pt x="154" y="806"/>
                    <a:pt x="1" y="961"/>
                    <a:pt x="1" y="1150"/>
                  </a:cubicBezTo>
                  <a:lnTo>
                    <a:pt x="1" y="4124"/>
                  </a:lnTo>
                  <a:cubicBezTo>
                    <a:pt x="1" y="4313"/>
                    <a:pt x="154" y="4466"/>
                    <a:pt x="343" y="4466"/>
                  </a:cubicBezTo>
                  <a:lnTo>
                    <a:pt x="2775" y="4466"/>
                  </a:lnTo>
                  <a:lnTo>
                    <a:pt x="2775" y="8898"/>
                  </a:lnTo>
                  <a:lnTo>
                    <a:pt x="2466" y="8898"/>
                  </a:lnTo>
                  <a:lnTo>
                    <a:pt x="2466" y="4992"/>
                  </a:lnTo>
                  <a:cubicBezTo>
                    <a:pt x="2466" y="4918"/>
                    <a:pt x="2414" y="4852"/>
                    <a:pt x="2340" y="4843"/>
                  </a:cubicBezTo>
                  <a:cubicBezTo>
                    <a:pt x="2334" y="4842"/>
                    <a:pt x="2328" y="4842"/>
                    <a:pt x="2322" y="4842"/>
                  </a:cubicBezTo>
                  <a:cubicBezTo>
                    <a:pt x="2242" y="4842"/>
                    <a:pt x="2177" y="4906"/>
                    <a:pt x="2177" y="4987"/>
                  </a:cubicBezTo>
                  <a:lnTo>
                    <a:pt x="2177" y="8902"/>
                  </a:lnTo>
                  <a:cubicBezTo>
                    <a:pt x="1928" y="8932"/>
                    <a:pt x="1734" y="9144"/>
                    <a:pt x="1734" y="9400"/>
                  </a:cubicBezTo>
                  <a:lnTo>
                    <a:pt x="1734" y="9552"/>
                  </a:lnTo>
                  <a:lnTo>
                    <a:pt x="1645" y="9552"/>
                  </a:lnTo>
                  <a:cubicBezTo>
                    <a:pt x="1576" y="9552"/>
                    <a:pt x="1514" y="9598"/>
                    <a:pt x="1499" y="9665"/>
                  </a:cubicBezTo>
                  <a:cubicBezTo>
                    <a:pt x="1480" y="9759"/>
                    <a:pt x="1551" y="9842"/>
                    <a:pt x="1641" y="9842"/>
                  </a:cubicBezTo>
                  <a:lnTo>
                    <a:pt x="3596" y="9842"/>
                  </a:lnTo>
                  <a:cubicBezTo>
                    <a:pt x="3665" y="9842"/>
                    <a:pt x="3728" y="9796"/>
                    <a:pt x="3742" y="9729"/>
                  </a:cubicBezTo>
                  <a:cubicBezTo>
                    <a:pt x="3762" y="9635"/>
                    <a:pt x="3691" y="9553"/>
                    <a:pt x="3600" y="9553"/>
                  </a:cubicBezTo>
                  <a:lnTo>
                    <a:pt x="3507" y="9553"/>
                  </a:lnTo>
                  <a:lnTo>
                    <a:pt x="3507" y="9400"/>
                  </a:lnTo>
                  <a:cubicBezTo>
                    <a:pt x="3507" y="9143"/>
                    <a:pt x="3312" y="8931"/>
                    <a:pt x="3064" y="8902"/>
                  </a:cubicBezTo>
                  <a:lnTo>
                    <a:pt x="3064" y="4486"/>
                  </a:lnTo>
                  <a:lnTo>
                    <a:pt x="4897" y="4486"/>
                  </a:lnTo>
                  <a:cubicBezTo>
                    <a:pt x="5086" y="4486"/>
                    <a:pt x="5240" y="4333"/>
                    <a:pt x="5240" y="4144"/>
                  </a:cubicBezTo>
                  <a:lnTo>
                    <a:pt x="5240" y="1150"/>
                  </a:lnTo>
                  <a:cubicBezTo>
                    <a:pt x="5241" y="961"/>
                    <a:pt x="5086" y="806"/>
                    <a:pt x="4897" y="806"/>
                  </a:cubicBezTo>
                  <a:lnTo>
                    <a:pt x="3064" y="806"/>
                  </a:lnTo>
                  <a:lnTo>
                    <a:pt x="3064" y="442"/>
                  </a:lnTo>
                  <a:cubicBezTo>
                    <a:pt x="3064" y="325"/>
                    <a:pt x="3017" y="214"/>
                    <a:pt x="2934" y="131"/>
                  </a:cubicBezTo>
                  <a:cubicBezTo>
                    <a:pt x="2850" y="46"/>
                    <a:pt x="2738" y="1"/>
                    <a:pt x="26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7"/>
            <p:cNvSpPr/>
            <p:nvPr/>
          </p:nvSpPr>
          <p:spPr>
            <a:xfrm>
              <a:off x="3182825" y="2686175"/>
              <a:ext cx="26950" cy="34175"/>
            </a:xfrm>
            <a:custGeom>
              <a:rect b="b" l="l" r="r" t="t"/>
              <a:pathLst>
                <a:path extrusionOk="0" h="1367" w="1078">
                  <a:moveTo>
                    <a:pt x="537" y="353"/>
                  </a:moveTo>
                  <a:lnTo>
                    <a:pt x="673" y="851"/>
                  </a:lnTo>
                  <a:lnTo>
                    <a:pt x="403" y="851"/>
                  </a:lnTo>
                  <a:lnTo>
                    <a:pt x="537" y="353"/>
                  </a:lnTo>
                  <a:close/>
                  <a:moveTo>
                    <a:pt x="537" y="0"/>
                  </a:moveTo>
                  <a:cubicBezTo>
                    <a:pt x="492" y="0"/>
                    <a:pt x="451" y="8"/>
                    <a:pt x="416" y="26"/>
                  </a:cubicBezTo>
                  <a:cubicBezTo>
                    <a:pt x="381" y="42"/>
                    <a:pt x="358" y="66"/>
                    <a:pt x="348" y="97"/>
                  </a:cubicBezTo>
                  <a:lnTo>
                    <a:pt x="4" y="1228"/>
                  </a:lnTo>
                  <a:cubicBezTo>
                    <a:pt x="2" y="1237"/>
                    <a:pt x="1" y="1245"/>
                    <a:pt x="1" y="1249"/>
                  </a:cubicBezTo>
                  <a:cubicBezTo>
                    <a:pt x="1" y="1281"/>
                    <a:pt x="20" y="1308"/>
                    <a:pt x="60" y="1332"/>
                  </a:cubicBezTo>
                  <a:cubicBezTo>
                    <a:pt x="100" y="1355"/>
                    <a:pt x="142" y="1367"/>
                    <a:pt x="186" y="1367"/>
                  </a:cubicBezTo>
                  <a:cubicBezTo>
                    <a:pt x="239" y="1367"/>
                    <a:pt x="270" y="1349"/>
                    <a:pt x="280" y="1313"/>
                  </a:cubicBezTo>
                  <a:lnTo>
                    <a:pt x="343" y="1081"/>
                  </a:lnTo>
                  <a:lnTo>
                    <a:pt x="734" y="1081"/>
                  </a:lnTo>
                  <a:lnTo>
                    <a:pt x="798" y="1313"/>
                  </a:lnTo>
                  <a:cubicBezTo>
                    <a:pt x="807" y="1349"/>
                    <a:pt x="839" y="1367"/>
                    <a:pt x="891" y="1367"/>
                  </a:cubicBezTo>
                  <a:cubicBezTo>
                    <a:pt x="934" y="1367"/>
                    <a:pt x="976" y="1355"/>
                    <a:pt x="1017" y="1332"/>
                  </a:cubicBezTo>
                  <a:cubicBezTo>
                    <a:pt x="1057" y="1308"/>
                    <a:pt x="1077" y="1281"/>
                    <a:pt x="1077" y="1249"/>
                  </a:cubicBezTo>
                  <a:cubicBezTo>
                    <a:pt x="1077" y="1245"/>
                    <a:pt x="1075" y="1237"/>
                    <a:pt x="1073" y="1228"/>
                  </a:cubicBezTo>
                  <a:lnTo>
                    <a:pt x="727" y="97"/>
                  </a:lnTo>
                  <a:cubicBezTo>
                    <a:pt x="717" y="66"/>
                    <a:pt x="695" y="42"/>
                    <a:pt x="659" y="26"/>
                  </a:cubicBezTo>
                  <a:cubicBezTo>
                    <a:pt x="624" y="8"/>
                    <a:pt x="584" y="0"/>
                    <a:pt x="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7"/>
            <p:cNvSpPr/>
            <p:nvPr/>
          </p:nvSpPr>
          <p:spPr>
            <a:xfrm>
              <a:off x="3212675" y="2686225"/>
              <a:ext cx="22675" cy="33750"/>
            </a:xfrm>
            <a:custGeom>
              <a:rect b="b" l="l" r="r" t="t"/>
              <a:pathLst>
                <a:path extrusionOk="0" h="1350" w="907">
                  <a:moveTo>
                    <a:pt x="453" y="251"/>
                  </a:moveTo>
                  <a:cubicBezTo>
                    <a:pt x="563" y="251"/>
                    <a:pt x="618" y="313"/>
                    <a:pt x="618" y="435"/>
                  </a:cubicBezTo>
                  <a:lnTo>
                    <a:pt x="618" y="913"/>
                  </a:lnTo>
                  <a:cubicBezTo>
                    <a:pt x="618" y="1037"/>
                    <a:pt x="562" y="1099"/>
                    <a:pt x="453" y="1099"/>
                  </a:cubicBezTo>
                  <a:lnTo>
                    <a:pt x="289" y="1099"/>
                  </a:lnTo>
                  <a:lnTo>
                    <a:pt x="289" y="251"/>
                  </a:lnTo>
                  <a:close/>
                  <a:moveTo>
                    <a:pt x="126" y="0"/>
                  </a:moveTo>
                  <a:cubicBezTo>
                    <a:pt x="90" y="0"/>
                    <a:pt x="59" y="10"/>
                    <a:pt x="36" y="27"/>
                  </a:cubicBezTo>
                  <a:cubicBezTo>
                    <a:pt x="13" y="43"/>
                    <a:pt x="0" y="64"/>
                    <a:pt x="0" y="88"/>
                  </a:cubicBezTo>
                  <a:lnTo>
                    <a:pt x="0" y="1262"/>
                  </a:lnTo>
                  <a:cubicBezTo>
                    <a:pt x="0" y="1286"/>
                    <a:pt x="13" y="1306"/>
                    <a:pt x="36" y="1323"/>
                  </a:cubicBezTo>
                  <a:cubicBezTo>
                    <a:pt x="59" y="1340"/>
                    <a:pt x="90" y="1350"/>
                    <a:pt x="126" y="1350"/>
                  </a:cubicBezTo>
                  <a:lnTo>
                    <a:pt x="453" y="1350"/>
                  </a:lnTo>
                  <a:cubicBezTo>
                    <a:pt x="591" y="1350"/>
                    <a:pt x="701" y="1314"/>
                    <a:pt x="783" y="1244"/>
                  </a:cubicBezTo>
                  <a:cubicBezTo>
                    <a:pt x="865" y="1174"/>
                    <a:pt x="907" y="1064"/>
                    <a:pt x="907" y="913"/>
                  </a:cubicBezTo>
                  <a:lnTo>
                    <a:pt x="907" y="436"/>
                  </a:lnTo>
                  <a:cubicBezTo>
                    <a:pt x="907" y="286"/>
                    <a:pt x="865" y="176"/>
                    <a:pt x="783" y="106"/>
                  </a:cubicBezTo>
                  <a:cubicBezTo>
                    <a:pt x="701" y="35"/>
                    <a:pt x="591" y="0"/>
                    <a:pt x="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57"/>
          <p:cNvGrpSpPr/>
          <p:nvPr/>
        </p:nvGrpSpPr>
        <p:grpSpPr>
          <a:xfrm>
            <a:off x="6113952" y="1938133"/>
            <a:ext cx="415677" cy="386424"/>
            <a:chOff x="3545050" y="2050150"/>
            <a:chExt cx="247250" cy="229850"/>
          </a:xfrm>
        </p:grpSpPr>
        <p:sp>
          <p:nvSpPr>
            <p:cNvPr id="756" name="Google Shape;756;p57"/>
            <p:cNvSpPr/>
            <p:nvPr/>
          </p:nvSpPr>
          <p:spPr>
            <a:xfrm>
              <a:off x="3545050" y="2050150"/>
              <a:ext cx="247250" cy="229850"/>
            </a:xfrm>
            <a:custGeom>
              <a:rect b="b" l="l" r="r" t="t"/>
              <a:pathLst>
                <a:path extrusionOk="0" h="9194" w="9890">
                  <a:moveTo>
                    <a:pt x="4953" y="4372"/>
                  </a:moveTo>
                  <a:cubicBezTo>
                    <a:pt x="5963" y="4372"/>
                    <a:pt x="6785" y="5194"/>
                    <a:pt x="6785" y="6205"/>
                  </a:cubicBezTo>
                  <a:cubicBezTo>
                    <a:pt x="6785" y="7215"/>
                    <a:pt x="5963" y="8036"/>
                    <a:pt x="4953" y="8036"/>
                  </a:cubicBezTo>
                  <a:cubicBezTo>
                    <a:pt x="3943" y="8036"/>
                    <a:pt x="3121" y="7215"/>
                    <a:pt x="3121" y="6205"/>
                  </a:cubicBezTo>
                  <a:cubicBezTo>
                    <a:pt x="3121" y="5194"/>
                    <a:pt x="3943" y="4372"/>
                    <a:pt x="4953" y="4372"/>
                  </a:cubicBezTo>
                  <a:close/>
                  <a:moveTo>
                    <a:pt x="5866" y="3582"/>
                  </a:moveTo>
                  <a:cubicBezTo>
                    <a:pt x="6650" y="3718"/>
                    <a:pt x="7380" y="4019"/>
                    <a:pt x="8033" y="4481"/>
                  </a:cubicBezTo>
                  <a:cubicBezTo>
                    <a:pt x="8668" y="4931"/>
                    <a:pt x="9208" y="5525"/>
                    <a:pt x="9595" y="6200"/>
                  </a:cubicBezTo>
                  <a:cubicBezTo>
                    <a:pt x="9596" y="6203"/>
                    <a:pt x="9596" y="6206"/>
                    <a:pt x="9595" y="6209"/>
                  </a:cubicBezTo>
                  <a:cubicBezTo>
                    <a:pt x="9134" y="7013"/>
                    <a:pt x="8471" y="7688"/>
                    <a:pt x="7674" y="8160"/>
                  </a:cubicBezTo>
                  <a:cubicBezTo>
                    <a:pt x="6853" y="8646"/>
                    <a:pt x="5912" y="8903"/>
                    <a:pt x="4953" y="8903"/>
                  </a:cubicBezTo>
                  <a:cubicBezTo>
                    <a:pt x="3993" y="8903"/>
                    <a:pt x="3053" y="8646"/>
                    <a:pt x="2232" y="8160"/>
                  </a:cubicBezTo>
                  <a:cubicBezTo>
                    <a:pt x="1435" y="7688"/>
                    <a:pt x="771" y="7013"/>
                    <a:pt x="311" y="6209"/>
                  </a:cubicBezTo>
                  <a:cubicBezTo>
                    <a:pt x="309" y="6206"/>
                    <a:pt x="309" y="6203"/>
                    <a:pt x="311" y="6200"/>
                  </a:cubicBezTo>
                  <a:cubicBezTo>
                    <a:pt x="698" y="5525"/>
                    <a:pt x="1238" y="4931"/>
                    <a:pt x="1874" y="4481"/>
                  </a:cubicBezTo>
                  <a:cubicBezTo>
                    <a:pt x="2527" y="4019"/>
                    <a:pt x="3256" y="3718"/>
                    <a:pt x="4040" y="3582"/>
                  </a:cubicBezTo>
                  <a:cubicBezTo>
                    <a:pt x="4063" y="3584"/>
                    <a:pt x="4084" y="3593"/>
                    <a:pt x="4099" y="3608"/>
                  </a:cubicBezTo>
                  <a:lnTo>
                    <a:pt x="4603" y="4112"/>
                  </a:lnTo>
                  <a:cubicBezTo>
                    <a:pt x="3599" y="4280"/>
                    <a:pt x="2832" y="5154"/>
                    <a:pt x="2832" y="6204"/>
                  </a:cubicBezTo>
                  <a:cubicBezTo>
                    <a:pt x="2832" y="7374"/>
                    <a:pt x="3783" y="8325"/>
                    <a:pt x="4953" y="8325"/>
                  </a:cubicBezTo>
                  <a:cubicBezTo>
                    <a:pt x="6122" y="8325"/>
                    <a:pt x="7074" y="7374"/>
                    <a:pt x="7074" y="6204"/>
                  </a:cubicBezTo>
                  <a:cubicBezTo>
                    <a:pt x="7074" y="5154"/>
                    <a:pt x="6306" y="4280"/>
                    <a:pt x="5302" y="4112"/>
                  </a:cubicBezTo>
                  <a:lnTo>
                    <a:pt x="5807" y="3608"/>
                  </a:lnTo>
                  <a:cubicBezTo>
                    <a:pt x="5823" y="3593"/>
                    <a:pt x="5843" y="3584"/>
                    <a:pt x="5866" y="3582"/>
                  </a:cubicBezTo>
                  <a:close/>
                  <a:moveTo>
                    <a:pt x="2534" y="0"/>
                  </a:moveTo>
                  <a:cubicBezTo>
                    <a:pt x="2349" y="0"/>
                    <a:pt x="2198" y="151"/>
                    <a:pt x="2198" y="336"/>
                  </a:cubicBezTo>
                  <a:lnTo>
                    <a:pt x="2198" y="852"/>
                  </a:lnTo>
                  <a:cubicBezTo>
                    <a:pt x="2198" y="926"/>
                    <a:pt x="2252" y="992"/>
                    <a:pt x="2325" y="1001"/>
                  </a:cubicBezTo>
                  <a:cubicBezTo>
                    <a:pt x="2331" y="1002"/>
                    <a:pt x="2337" y="1002"/>
                    <a:pt x="2343" y="1002"/>
                  </a:cubicBezTo>
                  <a:cubicBezTo>
                    <a:pt x="2422" y="1002"/>
                    <a:pt x="2487" y="938"/>
                    <a:pt x="2487" y="858"/>
                  </a:cubicBezTo>
                  <a:lnTo>
                    <a:pt x="2487" y="336"/>
                  </a:lnTo>
                  <a:cubicBezTo>
                    <a:pt x="2487" y="310"/>
                    <a:pt x="2508" y="289"/>
                    <a:pt x="2534" y="289"/>
                  </a:cubicBezTo>
                  <a:lnTo>
                    <a:pt x="7353" y="289"/>
                  </a:lnTo>
                  <a:cubicBezTo>
                    <a:pt x="7379" y="289"/>
                    <a:pt x="7400" y="310"/>
                    <a:pt x="7400" y="336"/>
                  </a:cubicBezTo>
                  <a:lnTo>
                    <a:pt x="7400" y="3248"/>
                  </a:lnTo>
                  <a:cubicBezTo>
                    <a:pt x="7400" y="3273"/>
                    <a:pt x="7379" y="3294"/>
                    <a:pt x="7353" y="3294"/>
                  </a:cubicBezTo>
                  <a:lnTo>
                    <a:pt x="5863" y="3294"/>
                  </a:lnTo>
                  <a:cubicBezTo>
                    <a:pt x="5762" y="3294"/>
                    <a:pt x="5666" y="3333"/>
                    <a:pt x="5595" y="3404"/>
                  </a:cubicBezTo>
                  <a:lnTo>
                    <a:pt x="4945" y="4053"/>
                  </a:lnTo>
                  <a:lnTo>
                    <a:pt x="4295" y="3404"/>
                  </a:lnTo>
                  <a:cubicBezTo>
                    <a:pt x="4223" y="3333"/>
                    <a:pt x="4128" y="3294"/>
                    <a:pt x="4027" y="3294"/>
                  </a:cubicBezTo>
                  <a:lnTo>
                    <a:pt x="2534" y="3294"/>
                  </a:lnTo>
                  <a:cubicBezTo>
                    <a:pt x="2508" y="3294"/>
                    <a:pt x="2487" y="3273"/>
                    <a:pt x="2487" y="3248"/>
                  </a:cubicBezTo>
                  <a:lnTo>
                    <a:pt x="2487" y="1499"/>
                  </a:lnTo>
                  <a:cubicBezTo>
                    <a:pt x="2487" y="1426"/>
                    <a:pt x="2435" y="1359"/>
                    <a:pt x="2361" y="1351"/>
                  </a:cubicBezTo>
                  <a:cubicBezTo>
                    <a:pt x="2355" y="1350"/>
                    <a:pt x="2348" y="1349"/>
                    <a:pt x="2342" y="1349"/>
                  </a:cubicBezTo>
                  <a:cubicBezTo>
                    <a:pt x="2263" y="1349"/>
                    <a:pt x="2198" y="1414"/>
                    <a:pt x="2198" y="1494"/>
                  </a:cubicBezTo>
                  <a:lnTo>
                    <a:pt x="2198" y="3248"/>
                  </a:lnTo>
                  <a:cubicBezTo>
                    <a:pt x="2198" y="3433"/>
                    <a:pt x="2349" y="3583"/>
                    <a:pt x="2534" y="3583"/>
                  </a:cubicBezTo>
                  <a:lnTo>
                    <a:pt x="2941" y="3583"/>
                  </a:lnTo>
                  <a:cubicBezTo>
                    <a:pt x="2504" y="3749"/>
                    <a:pt x="2088" y="3970"/>
                    <a:pt x="1699" y="4246"/>
                  </a:cubicBezTo>
                  <a:cubicBezTo>
                    <a:pt x="1029" y="4719"/>
                    <a:pt x="459" y="5345"/>
                    <a:pt x="53" y="6057"/>
                  </a:cubicBezTo>
                  <a:cubicBezTo>
                    <a:pt x="1" y="6148"/>
                    <a:pt x="1" y="6261"/>
                    <a:pt x="52" y="6353"/>
                  </a:cubicBezTo>
                  <a:cubicBezTo>
                    <a:pt x="538" y="7200"/>
                    <a:pt x="1237" y="7911"/>
                    <a:pt x="2077" y="8410"/>
                  </a:cubicBezTo>
                  <a:cubicBezTo>
                    <a:pt x="2942" y="8922"/>
                    <a:pt x="3933" y="9193"/>
                    <a:pt x="4945" y="9193"/>
                  </a:cubicBezTo>
                  <a:cubicBezTo>
                    <a:pt x="5956" y="9193"/>
                    <a:pt x="6948" y="8922"/>
                    <a:pt x="7813" y="8410"/>
                  </a:cubicBezTo>
                  <a:cubicBezTo>
                    <a:pt x="8653" y="7911"/>
                    <a:pt x="9352" y="7200"/>
                    <a:pt x="9838" y="6353"/>
                  </a:cubicBezTo>
                  <a:cubicBezTo>
                    <a:pt x="9890" y="6262"/>
                    <a:pt x="9890" y="6148"/>
                    <a:pt x="9838" y="6057"/>
                  </a:cubicBezTo>
                  <a:cubicBezTo>
                    <a:pt x="9430" y="5346"/>
                    <a:pt x="8861" y="4720"/>
                    <a:pt x="8191" y="4246"/>
                  </a:cubicBezTo>
                  <a:cubicBezTo>
                    <a:pt x="7801" y="3971"/>
                    <a:pt x="7387" y="3749"/>
                    <a:pt x="6950" y="3583"/>
                  </a:cubicBezTo>
                  <a:lnTo>
                    <a:pt x="7372" y="3583"/>
                  </a:lnTo>
                  <a:cubicBezTo>
                    <a:pt x="7558" y="3583"/>
                    <a:pt x="7708" y="3433"/>
                    <a:pt x="7708" y="3248"/>
                  </a:cubicBezTo>
                  <a:lnTo>
                    <a:pt x="7708" y="336"/>
                  </a:lnTo>
                  <a:cubicBezTo>
                    <a:pt x="7708" y="151"/>
                    <a:pt x="7558" y="0"/>
                    <a:pt x="73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7"/>
            <p:cNvSpPr/>
            <p:nvPr/>
          </p:nvSpPr>
          <p:spPr>
            <a:xfrm>
              <a:off x="3633575" y="2169950"/>
              <a:ext cx="70600" cy="70600"/>
            </a:xfrm>
            <a:custGeom>
              <a:rect b="b" l="l" r="r" t="t"/>
              <a:pathLst>
                <a:path extrusionOk="0" h="2824" w="2824">
                  <a:moveTo>
                    <a:pt x="1412" y="1"/>
                  </a:moveTo>
                  <a:cubicBezTo>
                    <a:pt x="634" y="1"/>
                    <a:pt x="1" y="634"/>
                    <a:pt x="1" y="1413"/>
                  </a:cubicBezTo>
                  <a:cubicBezTo>
                    <a:pt x="1" y="1605"/>
                    <a:pt x="39" y="1792"/>
                    <a:pt x="115" y="1968"/>
                  </a:cubicBezTo>
                  <a:cubicBezTo>
                    <a:pt x="138" y="2023"/>
                    <a:pt x="192" y="2056"/>
                    <a:pt x="248" y="2056"/>
                  </a:cubicBezTo>
                  <a:cubicBezTo>
                    <a:pt x="267" y="2056"/>
                    <a:pt x="286" y="2052"/>
                    <a:pt x="304" y="2044"/>
                  </a:cubicBezTo>
                  <a:cubicBezTo>
                    <a:pt x="378" y="2012"/>
                    <a:pt x="412" y="1927"/>
                    <a:pt x="380" y="1854"/>
                  </a:cubicBezTo>
                  <a:cubicBezTo>
                    <a:pt x="320" y="1714"/>
                    <a:pt x="290" y="1566"/>
                    <a:pt x="290" y="1413"/>
                  </a:cubicBezTo>
                  <a:cubicBezTo>
                    <a:pt x="290" y="794"/>
                    <a:pt x="793" y="290"/>
                    <a:pt x="1413" y="290"/>
                  </a:cubicBezTo>
                  <a:cubicBezTo>
                    <a:pt x="2031" y="290"/>
                    <a:pt x="2535" y="794"/>
                    <a:pt x="2535" y="1413"/>
                  </a:cubicBezTo>
                  <a:cubicBezTo>
                    <a:pt x="2535" y="2031"/>
                    <a:pt x="2031" y="2535"/>
                    <a:pt x="1413" y="2535"/>
                  </a:cubicBezTo>
                  <a:cubicBezTo>
                    <a:pt x="1172" y="2535"/>
                    <a:pt x="943" y="2460"/>
                    <a:pt x="749" y="2319"/>
                  </a:cubicBezTo>
                  <a:cubicBezTo>
                    <a:pt x="724" y="2300"/>
                    <a:pt x="694" y="2291"/>
                    <a:pt x="665" y="2291"/>
                  </a:cubicBezTo>
                  <a:cubicBezTo>
                    <a:pt x="620" y="2291"/>
                    <a:pt x="576" y="2311"/>
                    <a:pt x="548" y="2350"/>
                  </a:cubicBezTo>
                  <a:cubicBezTo>
                    <a:pt x="500" y="2414"/>
                    <a:pt x="515" y="2505"/>
                    <a:pt x="579" y="2552"/>
                  </a:cubicBezTo>
                  <a:cubicBezTo>
                    <a:pt x="822" y="2730"/>
                    <a:pt x="1110" y="2824"/>
                    <a:pt x="1412" y="2824"/>
                  </a:cubicBezTo>
                  <a:cubicBezTo>
                    <a:pt x="2190" y="2824"/>
                    <a:pt x="2824" y="2190"/>
                    <a:pt x="2824" y="1413"/>
                  </a:cubicBezTo>
                  <a:cubicBezTo>
                    <a:pt x="2824" y="634"/>
                    <a:pt x="2190" y="1"/>
                    <a:pt x="14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7"/>
            <p:cNvSpPr/>
            <p:nvPr/>
          </p:nvSpPr>
          <p:spPr>
            <a:xfrm>
              <a:off x="3642425" y="2077000"/>
              <a:ext cx="27075" cy="34250"/>
            </a:xfrm>
            <a:custGeom>
              <a:rect b="b" l="l" r="r" t="t"/>
              <a:pathLst>
                <a:path extrusionOk="0" h="1370" w="1083">
                  <a:moveTo>
                    <a:pt x="540" y="373"/>
                  </a:moveTo>
                  <a:lnTo>
                    <a:pt x="676" y="872"/>
                  </a:lnTo>
                  <a:lnTo>
                    <a:pt x="405" y="872"/>
                  </a:lnTo>
                  <a:lnTo>
                    <a:pt x="540" y="373"/>
                  </a:lnTo>
                  <a:close/>
                  <a:moveTo>
                    <a:pt x="540" y="0"/>
                  </a:moveTo>
                  <a:cubicBezTo>
                    <a:pt x="494" y="0"/>
                    <a:pt x="454" y="8"/>
                    <a:pt x="418" y="25"/>
                  </a:cubicBezTo>
                  <a:cubicBezTo>
                    <a:pt x="383" y="41"/>
                    <a:pt x="360" y="66"/>
                    <a:pt x="350" y="97"/>
                  </a:cubicBezTo>
                  <a:lnTo>
                    <a:pt x="3" y="1231"/>
                  </a:lnTo>
                  <a:cubicBezTo>
                    <a:pt x="1" y="1240"/>
                    <a:pt x="0" y="1247"/>
                    <a:pt x="0" y="1251"/>
                  </a:cubicBezTo>
                  <a:cubicBezTo>
                    <a:pt x="0" y="1283"/>
                    <a:pt x="20" y="1311"/>
                    <a:pt x="61" y="1335"/>
                  </a:cubicBezTo>
                  <a:cubicBezTo>
                    <a:pt x="101" y="1359"/>
                    <a:pt x="143" y="1370"/>
                    <a:pt x="187" y="1370"/>
                  </a:cubicBezTo>
                  <a:cubicBezTo>
                    <a:pt x="240" y="1370"/>
                    <a:pt x="271" y="1352"/>
                    <a:pt x="281" y="1316"/>
                  </a:cubicBezTo>
                  <a:lnTo>
                    <a:pt x="345" y="1084"/>
                  </a:lnTo>
                  <a:lnTo>
                    <a:pt x="738" y="1084"/>
                  </a:lnTo>
                  <a:lnTo>
                    <a:pt x="801" y="1316"/>
                  </a:lnTo>
                  <a:cubicBezTo>
                    <a:pt x="811" y="1352"/>
                    <a:pt x="843" y="1370"/>
                    <a:pt x="896" y="1370"/>
                  </a:cubicBezTo>
                  <a:cubicBezTo>
                    <a:pt x="939" y="1370"/>
                    <a:pt x="981" y="1359"/>
                    <a:pt x="1022" y="1335"/>
                  </a:cubicBezTo>
                  <a:cubicBezTo>
                    <a:pt x="1063" y="1311"/>
                    <a:pt x="1082" y="1283"/>
                    <a:pt x="1082" y="1251"/>
                  </a:cubicBezTo>
                  <a:cubicBezTo>
                    <a:pt x="1082" y="1247"/>
                    <a:pt x="1081" y="1240"/>
                    <a:pt x="1079" y="1231"/>
                  </a:cubicBezTo>
                  <a:lnTo>
                    <a:pt x="731" y="97"/>
                  </a:lnTo>
                  <a:cubicBezTo>
                    <a:pt x="720" y="66"/>
                    <a:pt x="698" y="41"/>
                    <a:pt x="663" y="25"/>
                  </a:cubicBezTo>
                  <a:cubicBezTo>
                    <a:pt x="627" y="8"/>
                    <a:pt x="587" y="0"/>
                    <a:pt x="5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7"/>
            <p:cNvSpPr/>
            <p:nvPr/>
          </p:nvSpPr>
          <p:spPr>
            <a:xfrm>
              <a:off x="3672250" y="2077575"/>
              <a:ext cx="22650" cy="34225"/>
            </a:xfrm>
            <a:custGeom>
              <a:rect b="b" l="l" r="r" t="t"/>
              <a:pathLst>
                <a:path extrusionOk="0" h="1369" w="906">
                  <a:moveTo>
                    <a:pt x="452" y="252"/>
                  </a:moveTo>
                  <a:cubicBezTo>
                    <a:pt x="562" y="252"/>
                    <a:pt x="616" y="313"/>
                    <a:pt x="616" y="436"/>
                  </a:cubicBezTo>
                  <a:lnTo>
                    <a:pt x="616" y="914"/>
                  </a:lnTo>
                  <a:cubicBezTo>
                    <a:pt x="616" y="1037"/>
                    <a:pt x="562" y="1099"/>
                    <a:pt x="452" y="1099"/>
                  </a:cubicBezTo>
                  <a:lnTo>
                    <a:pt x="289" y="1099"/>
                  </a:lnTo>
                  <a:lnTo>
                    <a:pt x="289" y="252"/>
                  </a:lnTo>
                  <a:close/>
                  <a:moveTo>
                    <a:pt x="126" y="1"/>
                  </a:moveTo>
                  <a:cubicBezTo>
                    <a:pt x="89" y="1"/>
                    <a:pt x="58" y="10"/>
                    <a:pt x="35" y="27"/>
                  </a:cubicBezTo>
                  <a:cubicBezTo>
                    <a:pt x="12" y="45"/>
                    <a:pt x="0" y="65"/>
                    <a:pt x="0" y="89"/>
                  </a:cubicBezTo>
                  <a:lnTo>
                    <a:pt x="0" y="1281"/>
                  </a:lnTo>
                  <a:cubicBezTo>
                    <a:pt x="0" y="1305"/>
                    <a:pt x="12" y="1325"/>
                    <a:pt x="35" y="1343"/>
                  </a:cubicBezTo>
                  <a:cubicBezTo>
                    <a:pt x="58" y="1360"/>
                    <a:pt x="89" y="1368"/>
                    <a:pt x="126" y="1368"/>
                  </a:cubicBezTo>
                  <a:lnTo>
                    <a:pt x="452" y="1368"/>
                  </a:lnTo>
                  <a:cubicBezTo>
                    <a:pt x="590" y="1368"/>
                    <a:pt x="700" y="1333"/>
                    <a:pt x="782" y="1263"/>
                  </a:cubicBezTo>
                  <a:cubicBezTo>
                    <a:pt x="864" y="1192"/>
                    <a:pt x="905" y="1079"/>
                    <a:pt x="905" y="927"/>
                  </a:cubicBezTo>
                  <a:lnTo>
                    <a:pt x="905" y="443"/>
                  </a:lnTo>
                  <a:cubicBezTo>
                    <a:pt x="905" y="291"/>
                    <a:pt x="864" y="179"/>
                    <a:pt x="782" y="108"/>
                  </a:cubicBezTo>
                  <a:cubicBezTo>
                    <a:pt x="700" y="37"/>
                    <a:pt x="590" y="1"/>
                    <a:pt x="4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 name="Shape 763"/>
        <p:cNvGrpSpPr/>
        <p:nvPr/>
      </p:nvGrpSpPr>
      <p:grpSpPr>
        <a:xfrm>
          <a:off x="0" y="0"/>
          <a:ext cx="0" cy="0"/>
          <a:chOff x="0" y="0"/>
          <a:chExt cx="0" cy="0"/>
        </a:xfrm>
      </p:grpSpPr>
      <p:sp>
        <p:nvSpPr>
          <p:cNvPr id="764" name="Google Shape;764;p58"/>
          <p:cNvSpPr txBox="1"/>
          <p:nvPr>
            <p:ph type="title"/>
          </p:nvPr>
        </p:nvSpPr>
        <p:spPr>
          <a:xfrm>
            <a:off x="1048125" y="1307100"/>
            <a:ext cx="69864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765" name="Google Shape;765;p58"/>
          <p:cNvGrpSpPr/>
          <p:nvPr/>
        </p:nvGrpSpPr>
        <p:grpSpPr>
          <a:xfrm>
            <a:off x="7517004" y="529376"/>
            <a:ext cx="776526" cy="825377"/>
            <a:chOff x="7517004" y="529376"/>
            <a:chExt cx="776526" cy="825377"/>
          </a:xfrm>
        </p:grpSpPr>
        <p:sp>
          <p:nvSpPr>
            <p:cNvPr id="766" name="Google Shape;766;p58"/>
            <p:cNvSpPr/>
            <p:nvPr/>
          </p:nvSpPr>
          <p:spPr>
            <a:xfrm>
              <a:off x="7517010" y="529379"/>
              <a:ext cx="776520" cy="825366"/>
            </a:xfrm>
            <a:custGeom>
              <a:rect b="b" l="l" r="r" t="t"/>
              <a:pathLst>
                <a:path extrusionOk="0" h="10510" w="9888">
                  <a:moveTo>
                    <a:pt x="5270" y="0"/>
                  </a:moveTo>
                  <a:cubicBezTo>
                    <a:pt x="2721" y="0"/>
                    <a:pt x="654" y="2067"/>
                    <a:pt x="654" y="4617"/>
                  </a:cubicBezTo>
                  <a:cubicBezTo>
                    <a:pt x="654" y="5667"/>
                    <a:pt x="1004" y="6634"/>
                    <a:pt x="1594" y="7410"/>
                  </a:cubicBezTo>
                  <a:lnTo>
                    <a:pt x="46" y="10330"/>
                  </a:lnTo>
                  <a:cubicBezTo>
                    <a:pt x="0" y="10416"/>
                    <a:pt x="68" y="10510"/>
                    <a:pt x="154" y="10510"/>
                  </a:cubicBezTo>
                  <a:cubicBezTo>
                    <a:pt x="170" y="10510"/>
                    <a:pt x="188" y="10506"/>
                    <a:pt x="205" y="10498"/>
                  </a:cubicBezTo>
                  <a:lnTo>
                    <a:pt x="3605" y="8924"/>
                  </a:lnTo>
                  <a:cubicBezTo>
                    <a:pt x="4121" y="9124"/>
                    <a:pt x="4683" y="9233"/>
                    <a:pt x="5270" y="9233"/>
                  </a:cubicBezTo>
                  <a:cubicBezTo>
                    <a:pt x="7821" y="9233"/>
                    <a:pt x="9888" y="7166"/>
                    <a:pt x="9888" y="4617"/>
                  </a:cubicBezTo>
                  <a:cubicBezTo>
                    <a:pt x="9888" y="2067"/>
                    <a:pt x="7821" y="0"/>
                    <a:pt x="527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 name="Google Shape;767;p58"/>
            <p:cNvGrpSpPr/>
            <p:nvPr/>
          </p:nvGrpSpPr>
          <p:grpSpPr>
            <a:xfrm>
              <a:off x="7517004" y="529376"/>
              <a:ext cx="776521" cy="825377"/>
              <a:chOff x="669025" y="3376900"/>
              <a:chExt cx="599213" cy="636914"/>
            </a:xfrm>
          </p:grpSpPr>
          <p:sp>
            <p:nvSpPr>
              <p:cNvPr id="768" name="Google Shape;768;p58"/>
              <p:cNvSpPr/>
              <p:nvPr/>
            </p:nvSpPr>
            <p:spPr>
              <a:xfrm>
                <a:off x="669025" y="3796684"/>
                <a:ext cx="275851" cy="217130"/>
              </a:xfrm>
              <a:custGeom>
                <a:rect b="b" l="l" r="r" t="t"/>
                <a:pathLst>
                  <a:path extrusionOk="0" h="3583" w="4552">
                    <a:moveTo>
                      <a:pt x="1850" y="1"/>
                    </a:moveTo>
                    <a:lnTo>
                      <a:pt x="47" y="3403"/>
                    </a:lnTo>
                    <a:cubicBezTo>
                      <a:pt x="0" y="3489"/>
                      <a:pt x="68" y="3582"/>
                      <a:pt x="153" y="3582"/>
                    </a:cubicBezTo>
                    <a:cubicBezTo>
                      <a:pt x="170" y="3582"/>
                      <a:pt x="187" y="3579"/>
                      <a:pt x="205" y="3570"/>
                    </a:cubicBezTo>
                    <a:lnTo>
                      <a:pt x="4552" y="1559"/>
                    </a:lnTo>
                    <a:lnTo>
                      <a:pt x="18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8"/>
              <p:cNvSpPr/>
              <p:nvPr/>
            </p:nvSpPr>
            <p:spPr>
              <a:xfrm>
                <a:off x="708597" y="3376900"/>
                <a:ext cx="559641" cy="559580"/>
              </a:xfrm>
              <a:custGeom>
                <a:rect b="b" l="l" r="r" t="t"/>
                <a:pathLst>
                  <a:path extrusionOk="0" h="9234" w="9235">
                    <a:moveTo>
                      <a:pt x="4618" y="0"/>
                    </a:moveTo>
                    <a:cubicBezTo>
                      <a:pt x="2067" y="0"/>
                      <a:pt x="0" y="2067"/>
                      <a:pt x="0" y="4617"/>
                    </a:cubicBezTo>
                    <a:cubicBezTo>
                      <a:pt x="0" y="7166"/>
                      <a:pt x="2067" y="9234"/>
                      <a:pt x="4618" y="9234"/>
                    </a:cubicBezTo>
                    <a:cubicBezTo>
                      <a:pt x="7167" y="9234"/>
                      <a:pt x="9234" y="7166"/>
                      <a:pt x="9234" y="4617"/>
                    </a:cubicBezTo>
                    <a:cubicBezTo>
                      <a:pt x="9234" y="2067"/>
                      <a:pt x="7167" y="0"/>
                      <a:pt x="4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8"/>
              <p:cNvSpPr/>
              <p:nvPr/>
            </p:nvSpPr>
            <p:spPr>
              <a:xfrm>
                <a:off x="901550" y="3674997"/>
                <a:ext cx="173740" cy="165559"/>
              </a:xfrm>
              <a:custGeom>
                <a:rect b="b" l="l" r="r" t="t"/>
                <a:pathLst>
                  <a:path extrusionOk="0" h="2732" w="2867">
                    <a:moveTo>
                      <a:pt x="2866" y="0"/>
                    </a:moveTo>
                    <a:lnTo>
                      <a:pt x="1434" y="176"/>
                    </a:lnTo>
                    <a:lnTo>
                      <a:pt x="0" y="0"/>
                    </a:lnTo>
                    <a:lnTo>
                      <a:pt x="0" y="0"/>
                    </a:lnTo>
                    <a:lnTo>
                      <a:pt x="1296" y="2645"/>
                    </a:lnTo>
                    <a:cubicBezTo>
                      <a:pt x="1324" y="2703"/>
                      <a:pt x="1379" y="2732"/>
                      <a:pt x="1433" y="2732"/>
                    </a:cubicBezTo>
                    <a:cubicBezTo>
                      <a:pt x="1488" y="2732"/>
                      <a:pt x="1543" y="2703"/>
                      <a:pt x="1572" y="2645"/>
                    </a:cubicBezTo>
                    <a:lnTo>
                      <a:pt x="28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8"/>
              <p:cNvSpPr/>
              <p:nvPr/>
            </p:nvSpPr>
            <p:spPr>
              <a:xfrm>
                <a:off x="853312" y="3461075"/>
                <a:ext cx="270215" cy="270215"/>
              </a:xfrm>
              <a:custGeom>
                <a:rect b="b" l="l" r="r" t="t"/>
                <a:pathLst>
                  <a:path extrusionOk="0" h="4459" w="4459">
                    <a:moveTo>
                      <a:pt x="2230" y="1446"/>
                    </a:moveTo>
                    <a:cubicBezTo>
                      <a:pt x="2663" y="1446"/>
                      <a:pt x="3013" y="1796"/>
                      <a:pt x="3013" y="2229"/>
                    </a:cubicBezTo>
                    <a:cubicBezTo>
                      <a:pt x="3013" y="2662"/>
                      <a:pt x="2663" y="3014"/>
                      <a:pt x="2230" y="3014"/>
                    </a:cubicBezTo>
                    <a:cubicBezTo>
                      <a:pt x="1797" y="3014"/>
                      <a:pt x="1445" y="2662"/>
                      <a:pt x="1445" y="2229"/>
                    </a:cubicBezTo>
                    <a:cubicBezTo>
                      <a:pt x="1445" y="1796"/>
                      <a:pt x="1797" y="1446"/>
                      <a:pt x="2230" y="1446"/>
                    </a:cubicBezTo>
                    <a:close/>
                    <a:moveTo>
                      <a:pt x="2230" y="1"/>
                    </a:moveTo>
                    <a:cubicBezTo>
                      <a:pt x="999" y="1"/>
                      <a:pt x="0" y="998"/>
                      <a:pt x="0" y="2229"/>
                    </a:cubicBezTo>
                    <a:cubicBezTo>
                      <a:pt x="0" y="3460"/>
                      <a:pt x="999" y="4459"/>
                      <a:pt x="2230" y="4459"/>
                    </a:cubicBezTo>
                    <a:cubicBezTo>
                      <a:pt x="3461" y="4459"/>
                      <a:pt x="4458" y="3460"/>
                      <a:pt x="4458" y="2229"/>
                    </a:cubicBezTo>
                    <a:cubicBezTo>
                      <a:pt x="4458" y="999"/>
                      <a:pt x="3461" y="1"/>
                      <a:pt x="22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 name="Google Shape;772;p58"/>
          <p:cNvGrpSpPr/>
          <p:nvPr/>
        </p:nvGrpSpPr>
        <p:grpSpPr>
          <a:xfrm>
            <a:off x="1538440" y="3500838"/>
            <a:ext cx="819509" cy="672634"/>
            <a:chOff x="1627990" y="3527325"/>
            <a:chExt cx="819509" cy="672634"/>
          </a:xfrm>
        </p:grpSpPr>
        <p:sp>
          <p:nvSpPr>
            <p:cNvPr id="773" name="Google Shape;773;p58"/>
            <p:cNvSpPr/>
            <p:nvPr/>
          </p:nvSpPr>
          <p:spPr>
            <a:xfrm flipH="1" rot="10800000">
              <a:off x="1628023" y="3527325"/>
              <a:ext cx="819422" cy="672634"/>
            </a:xfrm>
            <a:custGeom>
              <a:rect b="b" l="l" r="r" t="t"/>
              <a:pathLst>
                <a:path extrusionOk="0" h="7680" w="9356">
                  <a:moveTo>
                    <a:pt x="1293" y="0"/>
                  </a:moveTo>
                  <a:cubicBezTo>
                    <a:pt x="582" y="0"/>
                    <a:pt x="0" y="583"/>
                    <a:pt x="0" y="1293"/>
                  </a:cubicBezTo>
                  <a:lnTo>
                    <a:pt x="0" y="4126"/>
                  </a:lnTo>
                  <a:cubicBezTo>
                    <a:pt x="0" y="4837"/>
                    <a:pt x="582" y="5419"/>
                    <a:pt x="1293" y="5419"/>
                  </a:cubicBezTo>
                  <a:lnTo>
                    <a:pt x="4995" y="5419"/>
                  </a:lnTo>
                  <a:lnTo>
                    <a:pt x="7996" y="7680"/>
                  </a:lnTo>
                  <a:lnTo>
                    <a:pt x="7621" y="5419"/>
                  </a:lnTo>
                  <a:lnTo>
                    <a:pt x="8063" y="5419"/>
                  </a:lnTo>
                  <a:cubicBezTo>
                    <a:pt x="8774" y="5419"/>
                    <a:pt x="9356" y="4838"/>
                    <a:pt x="9356" y="4126"/>
                  </a:cubicBezTo>
                  <a:lnTo>
                    <a:pt x="9356" y="1293"/>
                  </a:lnTo>
                  <a:cubicBezTo>
                    <a:pt x="9355" y="583"/>
                    <a:pt x="8774" y="0"/>
                    <a:pt x="806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58"/>
            <p:cNvGrpSpPr/>
            <p:nvPr/>
          </p:nvGrpSpPr>
          <p:grpSpPr>
            <a:xfrm>
              <a:off x="1627990" y="3530520"/>
              <a:ext cx="819509" cy="666225"/>
              <a:chOff x="719578" y="3530495"/>
              <a:chExt cx="819509" cy="666225"/>
            </a:xfrm>
          </p:grpSpPr>
          <p:sp>
            <p:nvSpPr>
              <p:cNvPr id="775" name="Google Shape;775;p58"/>
              <p:cNvSpPr/>
              <p:nvPr/>
            </p:nvSpPr>
            <p:spPr>
              <a:xfrm flipH="1" rot="10800000">
                <a:off x="719578" y="3722023"/>
                <a:ext cx="819509" cy="474697"/>
              </a:xfrm>
              <a:custGeom>
                <a:rect b="b" l="l" r="r" t="t"/>
                <a:pathLst>
                  <a:path extrusionOk="0" h="5420" w="9357">
                    <a:moveTo>
                      <a:pt x="1293" y="0"/>
                    </a:moveTo>
                    <a:cubicBezTo>
                      <a:pt x="583" y="0"/>
                      <a:pt x="1" y="583"/>
                      <a:pt x="1" y="1293"/>
                    </a:cubicBezTo>
                    <a:lnTo>
                      <a:pt x="1" y="4126"/>
                    </a:lnTo>
                    <a:cubicBezTo>
                      <a:pt x="1" y="4838"/>
                      <a:pt x="583" y="5419"/>
                      <a:pt x="1293" y="5419"/>
                    </a:cubicBezTo>
                    <a:lnTo>
                      <a:pt x="8062" y="5419"/>
                    </a:lnTo>
                    <a:cubicBezTo>
                      <a:pt x="8774" y="5419"/>
                      <a:pt x="9355" y="4837"/>
                      <a:pt x="9356" y="4126"/>
                    </a:cubicBezTo>
                    <a:lnTo>
                      <a:pt x="9356" y="1293"/>
                    </a:lnTo>
                    <a:cubicBezTo>
                      <a:pt x="9356" y="582"/>
                      <a:pt x="8774" y="0"/>
                      <a:pt x="8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8"/>
              <p:cNvSpPr/>
              <p:nvPr/>
            </p:nvSpPr>
            <p:spPr>
              <a:xfrm flipH="1" rot="10800000">
                <a:off x="1157044" y="3530495"/>
                <a:ext cx="262923" cy="198024"/>
              </a:xfrm>
              <a:custGeom>
                <a:rect b="b" l="l" r="r" t="t"/>
                <a:pathLst>
                  <a:path extrusionOk="0" h="2261" w="3002">
                    <a:moveTo>
                      <a:pt x="1" y="0"/>
                    </a:moveTo>
                    <a:lnTo>
                      <a:pt x="3002" y="2261"/>
                    </a:lnTo>
                    <a:lnTo>
                      <a:pt x="26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8"/>
              <p:cNvSpPr/>
              <p:nvPr/>
            </p:nvSpPr>
            <p:spPr>
              <a:xfrm>
                <a:off x="799631" y="3812527"/>
                <a:ext cx="344900" cy="312144"/>
              </a:xfrm>
              <a:custGeom>
                <a:rect b="b" l="l" r="r" t="t"/>
                <a:pathLst>
                  <a:path extrusionOk="0" h="3564" w="3938">
                    <a:moveTo>
                      <a:pt x="1038" y="0"/>
                    </a:moveTo>
                    <a:cubicBezTo>
                      <a:pt x="1005" y="0"/>
                      <a:pt x="973" y="2"/>
                      <a:pt x="940" y="5"/>
                    </a:cubicBezTo>
                    <a:cubicBezTo>
                      <a:pt x="454" y="49"/>
                      <a:pt x="63" y="449"/>
                      <a:pt x="27" y="935"/>
                    </a:cubicBezTo>
                    <a:cubicBezTo>
                      <a:pt x="1" y="1266"/>
                      <a:pt x="137" y="1566"/>
                      <a:pt x="362" y="1768"/>
                    </a:cubicBezTo>
                    <a:lnTo>
                      <a:pt x="361" y="1768"/>
                    </a:lnTo>
                    <a:lnTo>
                      <a:pt x="1771" y="3470"/>
                    </a:lnTo>
                    <a:cubicBezTo>
                      <a:pt x="1822" y="3532"/>
                      <a:pt x="1896" y="3564"/>
                      <a:pt x="1970" y="3564"/>
                    </a:cubicBezTo>
                    <a:cubicBezTo>
                      <a:pt x="2044" y="3564"/>
                      <a:pt x="2117" y="3532"/>
                      <a:pt x="2169" y="3470"/>
                    </a:cubicBezTo>
                    <a:lnTo>
                      <a:pt x="3579" y="1768"/>
                    </a:lnTo>
                    <a:lnTo>
                      <a:pt x="3578" y="1768"/>
                    </a:lnTo>
                    <a:cubicBezTo>
                      <a:pt x="3803" y="1566"/>
                      <a:pt x="3938" y="1266"/>
                      <a:pt x="3913" y="935"/>
                    </a:cubicBezTo>
                    <a:cubicBezTo>
                      <a:pt x="3876" y="449"/>
                      <a:pt x="3485" y="49"/>
                      <a:pt x="3000" y="5"/>
                    </a:cubicBezTo>
                    <a:cubicBezTo>
                      <a:pt x="2967" y="2"/>
                      <a:pt x="2934" y="0"/>
                      <a:pt x="2902" y="0"/>
                    </a:cubicBezTo>
                    <a:cubicBezTo>
                      <a:pt x="2482" y="0"/>
                      <a:pt x="2123" y="255"/>
                      <a:pt x="1969" y="619"/>
                    </a:cubicBezTo>
                    <a:cubicBezTo>
                      <a:pt x="1816" y="255"/>
                      <a:pt x="1456" y="0"/>
                      <a:pt x="10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8"/>
              <p:cNvSpPr/>
              <p:nvPr/>
            </p:nvSpPr>
            <p:spPr>
              <a:xfrm>
                <a:off x="1241739" y="3838626"/>
                <a:ext cx="138556" cy="222022"/>
              </a:xfrm>
              <a:custGeom>
                <a:rect b="b" l="l" r="r" t="t"/>
                <a:pathLst>
                  <a:path extrusionOk="0" h="2535" w="1582">
                    <a:moveTo>
                      <a:pt x="721" y="0"/>
                    </a:moveTo>
                    <a:cubicBezTo>
                      <a:pt x="623" y="0"/>
                      <a:pt x="516" y="13"/>
                      <a:pt x="397" y="41"/>
                    </a:cubicBezTo>
                    <a:cubicBezTo>
                      <a:pt x="280" y="69"/>
                      <a:pt x="153" y="110"/>
                      <a:pt x="18" y="165"/>
                    </a:cubicBezTo>
                    <a:lnTo>
                      <a:pt x="18" y="505"/>
                    </a:lnTo>
                    <a:cubicBezTo>
                      <a:pt x="151" y="431"/>
                      <a:pt x="276" y="375"/>
                      <a:pt x="392" y="338"/>
                    </a:cubicBezTo>
                    <a:cubicBezTo>
                      <a:pt x="510" y="301"/>
                      <a:pt x="622" y="283"/>
                      <a:pt x="727" y="283"/>
                    </a:cubicBezTo>
                    <a:cubicBezTo>
                      <a:pt x="877" y="283"/>
                      <a:pt x="997" y="325"/>
                      <a:pt x="1089" y="408"/>
                    </a:cubicBezTo>
                    <a:cubicBezTo>
                      <a:pt x="1183" y="492"/>
                      <a:pt x="1229" y="600"/>
                      <a:pt x="1229" y="731"/>
                    </a:cubicBezTo>
                    <a:cubicBezTo>
                      <a:pt x="1229" y="813"/>
                      <a:pt x="1208" y="896"/>
                      <a:pt x="1165" y="980"/>
                    </a:cubicBezTo>
                    <a:cubicBezTo>
                      <a:pt x="1122" y="1064"/>
                      <a:pt x="1047" y="1165"/>
                      <a:pt x="939" y="1287"/>
                    </a:cubicBezTo>
                    <a:cubicBezTo>
                      <a:pt x="883" y="1351"/>
                      <a:pt x="744" y="1495"/>
                      <a:pt x="523" y="1719"/>
                    </a:cubicBezTo>
                    <a:cubicBezTo>
                      <a:pt x="303" y="1941"/>
                      <a:pt x="129" y="2119"/>
                      <a:pt x="0" y="2250"/>
                    </a:cubicBezTo>
                    <a:lnTo>
                      <a:pt x="0" y="2534"/>
                    </a:lnTo>
                    <a:lnTo>
                      <a:pt x="1581" y="2534"/>
                    </a:lnTo>
                    <a:lnTo>
                      <a:pt x="1581" y="2250"/>
                    </a:lnTo>
                    <a:lnTo>
                      <a:pt x="406" y="2250"/>
                    </a:lnTo>
                    <a:cubicBezTo>
                      <a:pt x="677" y="1974"/>
                      <a:pt x="887" y="1759"/>
                      <a:pt x="1036" y="1605"/>
                    </a:cubicBezTo>
                    <a:cubicBezTo>
                      <a:pt x="1185" y="1451"/>
                      <a:pt x="1274" y="1358"/>
                      <a:pt x="1301" y="1326"/>
                    </a:cubicBezTo>
                    <a:cubicBezTo>
                      <a:pt x="1402" y="1201"/>
                      <a:pt x="1472" y="1093"/>
                      <a:pt x="1509" y="1002"/>
                    </a:cubicBezTo>
                    <a:cubicBezTo>
                      <a:pt x="1548" y="909"/>
                      <a:pt x="1568" y="813"/>
                      <a:pt x="1568" y="710"/>
                    </a:cubicBezTo>
                    <a:cubicBezTo>
                      <a:pt x="1568" y="495"/>
                      <a:pt x="1491" y="322"/>
                      <a:pt x="1337" y="193"/>
                    </a:cubicBezTo>
                    <a:cubicBezTo>
                      <a:pt x="1184" y="65"/>
                      <a:pt x="978" y="0"/>
                      <a:pt x="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 name="Google Shape;779;p58"/>
          <p:cNvGrpSpPr/>
          <p:nvPr/>
        </p:nvGrpSpPr>
        <p:grpSpPr>
          <a:xfrm>
            <a:off x="645183" y="574158"/>
            <a:ext cx="1276212" cy="672609"/>
            <a:chOff x="645188" y="640742"/>
            <a:chExt cx="1149948" cy="606064"/>
          </a:xfrm>
        </p:grpSpPr>
        <p:sp>
          <p:nvSpPr>
            <p:cNvPr id="780" name="Google Shape;780;p58"/>
            <p:cNvSpPr/>
            <p:nvPr/>
          </p:nvSpPr>
          <p:spPr>
            <a:xfrm>
              <a:off x="645260" y="640742"/>
              <a:ext cx="1149825" cy="606064"/>
            </a:xfrm>
            <a:custGeom>
              <a:rect b="b" l="l" r="r" t="t"/>
              <a:pathLst>
                <a:path extrusionOk="0" h="4932" w="9357">
                  <a:moveTo>
                    <a:pt x="1577" y="0"/>
                  </a:moveTo>
                  <a:cubicBezTo>
                    <a:pt x="710" y="0"/>
                    <a:pt x="0" y="709"/>
                    <a:pt x="0" y="1576"/>
                  </a:cubicBezTo>
                  <a:cubicBezTo>
                    <a:pt x="0" y="2443"/>
                    <a:pt x="710" y="3152"/>
                    <a:pt x="1577" y="3152"/>
                  </a:cubicBezTo>
                  <a:lnTo>
                    <a:pt x="4296" y="3152"/>
                  </a:lnTo>
                  <a:cubicBezTo>
                    <a:pt x="5183" y="4574"/>
                    <a:pt x="7120" y="4932"/>
                    <a:pt x="7120" y="4932"/>
                  </a:cubicBezTo>
                  <a:cubicBezTo>
                    <a:pt x="6025" y="4028"/>
                    <a:pt x="6144" y="3152"/>
                    <a:pt x="6144" y="3152"/>
                  </a:cubicBezTo>
                  <a:lnTo>
                    <a:pt x="7780" y="3152"/>
                  </a:lnTo>
                  <a:cubicBezTo>
                    <a:pt x="8647" y="3152"/>
                    <a:pt x="9357" y="2443"/>
                    <a:pt x="9357" y="1576"/>
                  </a:cubicBezTo>
                  <a:cubicBezTo>
                    <a:pt x="9357" y="709"/>
                    <a:pt x="8647" y="0"/>
                    <a:pt x="778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 name="Google Shape;781;p58"/>
            <p:cNvGrpSpPr/>
            <p:nvPr/>
          </p:nvGrpSpPr>
          <p:grpSpPr>
            <a:xfrm>
              <a:off x="645188" y="642917"/>
              <a:ext cx="1149948" cy="598272"/>
              <a:chOff x="3762175" y="3908825"/>
              <a:chExt cx="959569" cy="499226"/>
            </a:xfrm>
          </p:grpSpPr>
          <p:sp>
            <p:nvSpPr>
              <p:cNvPr id="782" name="Google Shape;782;p58"/>
              <p:cNvSpPr/>
              <p:nvPr/>
            </p:nvSpPr>
            <p:spPr>
              <a:xfrm>
                <a:off x="4202686" y="4225632"/>
                <a:ext cx="289573" cy="182419"/>
              </a:xfrm>
              <a:custGeom>
                <a:rect b="b" l="l" r="r" t="t"/>
                <a:pathLst>
                  <a:path extrusionOk="0" h="1779" w="2824">
                    <a:moveTo>
                      <a:pt x="0" y="0"/>
                    </a:moveTo>
                    <a:cubicBezTo>
                      <a:pt x="887" y="1422"/>
                      <a:pt x="2823" y="1779"/>
                      <a:pt x="2823" y="1779"/>
                    </a:cubicBezTo>
                    <a:cubicBezTo>
                      <a:pt x="1729" y="876"/>
                      <a:pt x="1848" y="0"/>
                      <a:pt x="18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8"/>
              <p:cNvSpPr/>
              <p:nvPr/>
            </p:nvSpPr>
            <p:spPr>
              <a:xfrm>
                <a:off x="3762175" y="3908825"/>
                <a:ext cx="959569" cy="323309"/>
              </a:xfrm>
              <a:custGeom>
                <a:rect b="b" l="l" r="r" t="t"/>
                <a:pathLst>
                  <a:path extrusionOk="0" h="3153" w="9358">
                    <a:moveTo>
                      <a:pt x="1577" y="0"/>
                    </a:moveTo>
                    <a:cubicBezTo>
                      <a:pt x="710" y="0"/>
                      <a:pt x="1" y="709"/>
                      <a:pt x="1" y="1576"/>
                    </a:cubicBezTo>
                    <a:cubicBezTo>
                      <a:pt x="1" y="2443"/>
                      <a:pt x="710" y="3152"/>
                      <a:pt x="1577" y="3152"/>
                    </a:cubicBezTo>
                    <a:lnTo>
                      <a:pt x="7781" y="3152"/>
                    </a:lnTo>
                    <a:cubicBezTo>
                      <a:pt x="8648" y="3152"/>
                      <a:pt x="9357" y="2443"/>
                      <a:pt x="9356" y="1576"/>
                    </a:cubicBezTo>
                    <a:cubicBezTo>
                      <a:pt x="9356" y="709"/>
                      <a:pt x="8648" y="0"/>
                      <a:pt x="77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8"/>
              <p:cNvSpPr/>
              <p:nvPr/>
            </p:nvSpPr>
            <p:spPr>
              <a:xfrm>
                <a:off x="3868201" y="4055662"/>
                <a:ext cx="747517" cy="29429"/>
              </a:xfrm>
              <a:custGeom>
                <a:rect b="b" l="l" r="r" t="t"/>
                <a:pathLst>
                  <a:path extrusionOk="0" h="287" w="7290">
                    <a:moveTo>
                      <a:pt x="142" y="1"/>
                    </a:moveTo>
                    <a:cubicBezTo>
                      <a:pt x="64" y="1"/>
                      <a:pt x="0" y="66"/>
                      <a:pt x="0" y="144"/>
                    </a:cubicBezTo>
                    <a:cubicBezTo>
                      <a:pt x="0" y="223"/>
                      <a:pt x="64" y="287"/>
                      <a:pt x="142" y="287"/>
                    </a:cubicBezTo>
                    <a:lnTo>
                      <a:pt x="7147" y="287"/>
                    </a:lnTo>
                    <a:cubicBezTo>
                      <a:pt x="7225" y="287"/>
                      <a:pt x="7290" y="223"/>
                      <a:pt x="7290" y="144"/>
                    </a:cubicBezTo>
                    <a:cubicBezTo>
                      <a:pt x="7290" y="66"/>
                      <a:pt x="7225" y="1"/>
                      <a:pt x="71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8"/>
              <p:cNvSpPr/>
              <p:nvPr/>
            </p:nvSpPr>
            <p:spPr>
              <a:xfrm>
                <a:off x="3914242" y="3970246"/>
                <a:ext cx="644464" cy="29326"/>
              </a:xfrm>
              <a:custGeom>
                <a:rect b="b" l="l" r="r" t="t"/>
                <a:pathLst>
                  <a:path extrusionOk="0" h="286" w="6285">
                    <a:moveTo>
                      <a:pt x="144" y="1"/>
                    </a:moveTo>
                    <a:cubicBezTo>
                      <a:pt x="65" y="1"/>
                      <a:pt x="1" y="65"/>
                      <a:pt x="1" y="143"/>
                    </a:cubicBezTo>
                    <a:cubicBezTo>
                      <a:pt x="1" y="222"/>
                      <a:pt x="65" y="286"/>
                      <a:pt x="144" y="286"/>
                    </a:cubicBezTo>
                    <a:lnTo>
                      <a:pt x="6141" y="286"/>
                    </a:lnTo>
                    <a:cubicBezTo>
                      <a:pt x="6220" y="286"/>
                      <a:pt x="6284" y="222"/>
                      <a:pt x="6284" y="143"/>
                    </a:cubicBezTo>
                    <a:cubicBezTo>
                      <a:pt x="6284" y="65"/>
                      <a:pt x="6220" y="1"/>
                      <a:pt x="61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8"/>
              <p:cNvSpPr/>
              <p:nvPr/>
            </p:nvSpPr>
            <p:spPr>
              <a:xfrm>
                <a:off x="3914242" y="4137693"/>
                <a:ext cx="644464" cy="29224"/>
              </a:xfrm>
              <a:custGeom>
                <a:rect b="b" l="l" r="r" t="t"/>
                <a:pathLst>
                  <a:path extrusionOk="0" h="285" w="6285">
                    <a:moveTo>
                      <a:pt x="144" y="0"/>
                    </a:moveTo>
                    <a:cubicBezTo>
                      <a:pt x="65" y="0"/>
                      <a:pt x="1" y="64"/>
                      <a:pt x="1" y="142"/>
                    </a:cubicBezTo>
                    <a:cubicBezTo>
                      <a:pt x="1" y="221"/>
                      <a:pt x="65" y="285"/>
                      <a:pt x="144" y="285"/>
                    </a:cubicBezTo>
                    <a:lnTo>
                      <a:pt x="6141" y="285"/>
                    </a:lnTo>
                    <a:cubicBezTo>
                      <a:pt x="6220" y="285"/>
                      <a:pt x="6284" y="221"/>
                      <a:pt x="6284" y="142"/>
                    </a:cubicBezTo>
                    <a:cubicBezTo>
                      <a:pt x="6284" y="64"/>
                      <a:pt x="6220" y="0"/>
                      <a:pt x="6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 name="Google Shape;787;p58"/>
          <p:cNvGrpSpPr/>
          <p:nvPr/>
        </p:nvGrpSpPr>
        <p:grpSpPr>
          <a:xfrm>
            <a:off x="6703323" y="3527223"/>
            <a:ext cx="776535" cy="697285"/>
            <a:chOff x="6703218" y="3527325"/>
            <a:chExt cx="690069" cy="619643"/>
          </a:xfrm>
        </p:grpSpPr>
        <p:sp>
          <p:nvSpPr>
            <p:cNvPr id="788" name="Google Shape;788;p58"/>
            <p:cNvSpPr/>
            <p:nvPr/>
          </p:nvSpPr>
          <p:spPr>
            <a:xfrm flipH="1">
              <a:off x="6703225" y="3527325"/>
              <a:ext cx="690062" cy="619643"/>
            </a:xfrm>
            <a:custGeom>
              <a:rect b="b" l="l" r="r" t="t"/>
              <a:pathLst>
                <a:path extrusionOk="0" h="9213" w="10260">
                  <a:moveTo>
                    <a:pt x="10108" y="0"/>
                  </a:moveTo>
                  <a:cubicBezTo>
                    <a:pt x="10091" y="0"/>
                    <a:pt x="10074" y="4"/>
                    <a:pt x="10056" y="12"/>
                  </a:cubicBezTo>
                  <a:lnTo>
                    <a:pt x="7558" y="1168"/>
                  </a:lnTo>
                  <a:cubicBezTo>
                    <a:pt x="6757" y="479"/>
                    <a:pt x="5716" y="62"/>
                    <a:pt x="4576" y="62"/>
                  </a:cubicBezTo>
                  <a:cubicBezTo>
                    <a:pt x="2049" y="62"/>
                    <a:pt x="1" y="2111"/>
                    <a:pt x="1" y="4638"/>
                  </a:cubicBezTo>
                  <a:cubicBezTo>
                    <a:pt x="1" y="7164"/>
                    <a:pt x="2049" y="9212"/>
                    <a:pt x="4576" y="9212"/>
                  </a:cubicBezTo>
                  <a:cubicBezTo>
                    <a:pt x="7103" y="9212"/>
                    <a:pt x="9150" y="7164"/>
                    <a:pt x="9150" y="4638"/>
                  </a:cubicBezTo>
                  <a:cubicBezTo>
                    <a:pt x="9150" y="4007"/>
                    <a:pt x="9023" y="3406"/>
                    <a:pt x="8793" y="2860"/>
                  </a:cubicBezTo>
                  <a:lnTo>
                    <a:pt x="10214" y="179"/>
                  </a:lnTo>
                  <a:cubicBezTo>
                    <a:pt x="10259" y="93"/>
                    <a:pt x="10193" y="0"/>
                    <a:pt x="10108"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58"/>
            <p:cNvGrpSpPr/>
            <p:nvPr/>
          </p:nvGrpSpPr>
          <p:grpSpPr>
            <a:xfrm flipH="1">
              <a:off x="6703218" y="3527325"/>
              <a:ext cx="690065" cy="619643"/>
              <a:chOff x="2729400" y="4432025"/>
              <a:chExt cx="690065" cy="619643"/>
            </a:xfrm>
          </p:grpSpPr>
          <p:sp>
            <p:nvSpPr>
              <p:cNvPr id="790" name="Google Shape;790;p58"/>
              <p:cNvSpPr/>
              <p:nvPr/>
            </p:nvSpPr>
            <p:spPr>
              <a:xfrm>
                <a:off x="3116066" y="4432025"/>
                <a:ext cx="303399" cy="238764"/>
              </a:xfrm>
              <a:custGeom>
                <a:rect b="b" l="l" r="r" t="t"/>
                <a:pathLst>
                  <a:path extrusionOk="0" h="3550" w="4511">
                    <a:moveTo>
                      <a:pt x="4360" y="0"/>
                    </a:moveTo>
                    <a:cubicBezTo>
                      <a:pt x="4343" y="0"/>
                      <a:pt x="4326" y="4"/>
                      <a:pt x="4308" y="12"/>
                    </a:cubicBezTo>
                    <a:lnTo>
                      <a:pt x="0" y="2006"/>
                    </a:lnTo>
                    <a:lnTo>
                      <a:pt x="2678" y="3550"/>
                    </a:lnTo>
                    <a:lnTo>
                      <a:pt x="4465" y="179"/>
                    </a:lnTo>
                    <a:cubicBezTo>
                      <a:pt x="4511" y="93"/>
                      <a:pt x="4444" y="0"/>
                      <a:pt x="43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8"/>
              <p:cNvSpPr/>
              <p:nvPr/>
            </p:nvSpPr>
            <p:spPr>
              <a:xfrm>
                <a:off x="2729400" y="4436195"/>
                <a:ext cx="615473" cy="615473"/>
              </a:xfrm>
              <a:custGeom>
                <a:rect b="b" l="l" r="r" t="t"/>
                <a:pathLst>
                  <a:path extrusionOk="0" h="9151" w="9151">
                    <a:moveTo>
                      <a:pt x="4575" y="0"/>
                    </a:moveTo>
                    <a:cubicBezTo>
                      <a:pt x="3361" y="0"/>
                      <a:pt x="2198" y="482"/>
                      <a:pt x="1339" y="1340"/>
                    </a:cubicBezTo>
                    <a:cubicBezTo>
                      <a:pt x="482" y="2198"/>
                      <a:pt x="0" y="3361"/>
                      <a:pt x="0" y="4575"/>
                    </a:cubicBezTo>
                    <a:cubicBezTo>
                      <a:pt x="0" y="5788"/>
                      <a:pt x="482" y="6952"/>
                      <a:pt x="1339" y="7810"/>
                    </a:cubicBezTo>
                    <a:cubicBezTo>
                      <a:pt x="2198" y="8668"/>
                      <a:pt x="3361" y="9150"/>
                      <a:pt x="4575" y="9150"/>
                    </a:cubicBezTo>
                    <a:cubicBezTo>
                      <a:pt x="5788" y="9150"/>
                      <a:pt x="6951" y="8668"/>
                      <a:pt x="7810" y="7810"/>
                    </a:cubicBezTo>
                    <a:cubicBezTo>
                      <a:pt x="8668" y="6952"/>
                      <a:pt x="9150" y="5788"/>
                      <a:pt x="9150" y="4575"/>
                    </a:cubicBezTo>
                    <a:cubicBezTo>
                      <a:pt x="9150" y="3361"/>
                      <a:pt x="8668" y="2198"/>
                      <a:pt x="7810" y="1340"/>
                    </a:cubicBezTo>
                    <a:cubicBezTo>
                      <a:pt x="6951" y="482"/>
                      <a:pt x="5788" y="0"/>
                      <a:pt x="45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8"/>
              <p:cNvSpPr/>
              <p:nvPr/>
            </p:nvSpPr>
            <p:spPr>
              <a:xfrm>
                <a:off x="2849926" y="4608376"/>
                <a:ext cx="374423" cy="278581"/>
              </a:xfrm>
              <a:custGeom>
                <a:rect b="b" l="l" r="r" t="t"/>
                <a:pathLst>
                  <a:path extrusionOk="0" h="4142" w="5567">
                    <a:moveTo>
                      <a:pt x="4834" y="224"/>
                    </a:moveTo>
                    <a:cubicBezTo>
                      <a:pt x="5097" y="224"/>
                      <a:pt x="5313" y="423"/>
                      <a:pt x="5340" y="678"/>
                    </a:cubicBezTo>
                    <a:lnTo>
                      <a:pt x="2784" y="2491"/>
                    </a:lnTo>
                    <a:lnTo>
                      <a:pt x="228" y="678"/>
                    </a:lnTo>
                    <a:cubicBezTo>
                      <a:pt x="256" y="423"/>
                      <a:pt x="472" y="224"/>
                      <a:pt x="734" y="224"/>
                    </a:cubicBezTo>
                    <a:close/>
                    <a:moveTo>
                      <a:pt x="225" y="949"/>
                    </a:moveTo>
                    <a:lnTo>
                      <a:pt x="1807" y="2071"/>
                    </a:lnTo>
                    <a:lnTo>
                      <a:pt x="225" y="3194"/>
                    </a:lnTo>
                    <a:lnTo>
                      <a:pt x="225" y="949"/>
                    </a:lnTo>
                    <a:close/>
                    <a:moveTo>
                      <a:pt x="5343" y="949"/>
                    </a:moveTo>
                    <a:lnTo>
                      <a:pt x="5343" y="3194"/>
                    </a:lnTo>
                    <a:lnTo>
                      <a:pt x="3761" y="2071"/>
                    </a:lnTo>
                    <a:lnTo>
                      <a:pt x="5343" y="949"/>
                    </a:lnTo>
                    <a:close/>
                    <a:moveTo>
                      <a:pt x="3568" y="2208"/>
                    </a:moveTo>
                    <a:lnTo>
                      <a:pt x="5340" y="3466"/>
                    </a:lnTo>
                    <a:cubicBezTo>
                      <a:pt x="5311" y="3720"/>
                      <a:pt x="5096" y="3918"/>
                      <a:pt x="4834" y="3918"/>
                    </a:cubicBezTo>
                    <a:lnTo>
                      <a:pt x="734" y="3918"/>
                    </a:lnTo>
                    <a:cubicBezTo>
                      <a:pt x="472" y="3918"/>
                      <a:pt x="256" y="3720"/>
                      <a:pt x="228" y="3466"/>
                    </a:cubicBezTo>
                    <a:lnTo>
                      <a:pt x="2000" y="2208"/>
                    </a:lnTo>
                    <a:lnTo>
                      <a:pt x="2720" y="2719"/>
                    </a:lnTo>
                    <a:cubicBezTo>
                      <a:pt x="2738" y="2733"/>
                      <a:pt x="2761" y="2740"/>
                      <a:pt x="2784" y="2740"/>
                    </a:cubicBezTo>
                    <a:cubicBezTo>
                      <a:pt x="2806" y="2740"/>
                      <a:pt x="2829" y="2733"/>
                      <a:pt x="2848" y="2719"/>
                    </a:cubicBezTo>
                    <a:lnTo>
                      <a:pt x="3568" y="2208"/>
                    </a:lnTo>
                    <a:close/>
                    <a:moveTo>
                      <a:pt x="734" y="0"/>
                    </a:moveTo>
                    <a:cubicBezTo>
                      <a:pt x="331" y="0"/>
                      <a:pt x="4" y="327"/>
                      <a:pt x="2" y="729"/>
                    </a:cubicBezTo>
                    <a:cubicBezTo>
                      <a:pt x="2" y="729"/>
                      <a:pt x="1" y="730"/>
                      <a:pt x="1" y="731"/>
                    </a:cubicBezTo>
                    <a:cubicBezTo>
                      <a:pt x="1" y="732"/>
                      <a:pt x="1" y="732"/>
                      <a:pt x="1" y="733"/>
                    </a:cubicBezTo>
                    <a:lnTo>
                      <a:pt x="1" y="3409"/>
                    </a:lnTo>
                    <a:cubicBezTo>
                      <a:pt x="1" y="3410"/>
                      <a:pt x="1" y="3410"/>
                      <a:pt x="1" y="3411"/>
                    </a:cubicBezTo>
                    <a:cubicBezTo>
                      <a:pt x="1" y="3412"/>
                      <a:pt x="2" y="3413"/>
                      <a:pt x="2" y="3415"/>
                    </a:cubicBezTo>
                    <a:cubicBezTo>
                      <a:pt x="5" y="3817"/>
                      <a:pt x="332" y="4142"/>
                      <a:pt x="734" y="4142"/>
                    </a:cubicBezTo>
                    <a:lnTo>
                      <a:pt x="4833" y="4142"/>
                    </a:lnTo>
                    <a:cubicBezTo>
                      <a:pt x="5235" y="4142"/>
                      <a:pt x="5563" y="3817"/>
                      <a:pt x="5567" y="3414"/>
                    </a:cubicBezTo>
                    <a:cubicBezTo>
                      <a:pt x="5567" y="3413"/>
                      <a:pt x="5567" y="3412"/>
                      <a:pt x="5567" y="3411"/>
                    </a:cubicBezTo>
                    <a:cubicBezTo>
                      <a:pt x="5567" y="3411"/>
                      <a:pt x="5567" y="3410"/>
                      <a:pt x="5567" y="3409"/>
                    </a:cubicBezTo>
                    <a:lnTo>
                      <a:pt x="5567" y="733"/>
                    </a:lnTo>
                    <a:cubicBezTo>
                      <a:pt x="5567" y="732"/>
                      <a:pt x="5567" y="732"/>
                      <a:pt x="5567" y="731"/>
                    </a:cubicBezTo>
                    <a:cubicBezTo>
                      <a:pt x="5567" y="730"/>
                      <a:pt x="5567" y="730"/>
                      <a:pt x="5567" y="729"/>
                    </a:cubicBezTo>
                    <a:cubicBezTo>
                      <a:pt x="5563" y="327"/>
                      <a:pt x="5236" y="0"/>
                      <a:pt x="48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Social Media Report by Slidesgo">
  <a:themeElements>
    <a:clrScheme name="Simple Light">
      <a:dk1>
        <a:srgbClr val="EDE8E2"/>
      </a:dk1>
      <a:lt1>
        <a:srgbClr val="FFFFFF"/>
      </a:lt1>
      <a:dk2>
        <a:srgbClr val="172447"/>
      </a:dk2>
      <a:lt2>
        <a:srgbClr val="434343"/>
      </a:lt2>
      <a:accent1>
        <a:srgbClr val="6DB4B0"/>
      </a:accent1>
      <a:accent2>
        <a:srgbClr val="326A8B"/>
      </a:accent2>
      <a:accent3>
        <a:srgbClr val="33677C"/>
      </a:accent3>
      <a:accent4>
        <a:srgbClr val="DC754A"/>
      </a:accent4>
      <a:accent5>
        <a:srgbClr val="FFB650"/>
      </a:accent5>
      <a:accent6>
        <a:srgbClr val="D14835"/>
      </a:accent6>
      <a:hlink>
        <a:srgbClr val="D148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